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3" r:id="rId5"/>
    <p:sldId id="259" r:id="rId6"/>
    <p:sldId id="260" r:id="rId7"/>
    <p:sldId id="257" r:id="rId8"/>
    <p:sldId id="256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emming Als (FA.ZBC - Timelærer - RIAH - ZBC)" initials="FA(-T-R-Z" lastIdx="9" clrIdx="0">
    <p:extLst>
      <p:ext uri="{19B8F6BF-5375-455C-9EA6-DF929625EA0E}">
        <p15:presenceInfo xmlns:p15="http://schemas.microsoft.com/office/powerpoint/2012/main" userId="S-1-5-21-45353016-3114324395-3989185899-887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D6164FEA-C10B-400C-B71A-EE8AB51C9D8B}"/>
    <pc:docChg chg="undo custSel addSld delSld modSld">
      <pc:chgData name="Flemming Als (FA.ZBC - Timelærer - RIAH - ZBC)" userId="e65fd552-ffe8-40d3-b805-4945a91411a2" providerId="ADAL" clId="{D6164FEA-C10B-400C-B71A-EE8AB51C9D8B}" dt="2022-03-01T19:35:11.178" v="240"/>
      <pc:docMkLst>
        <pc:docMk/>
      </pc:docMkLst>
      <pc:sldChg chg="modSp">
        <pc:chgData name="Flemming Als (FA.ZBC - Timelærer - RIAH - ZBC)" userId="e65fd552-ffe8-40d3-b805-4945a91411a2" providerId="ADAL" clId="{D6164FEA-C10B-400C-B71A-EE8AB51C9D8B}" dt="2022-03-01T10:00:09.607" v="200" actId="1036"/>
        <pc:sldMkLst>
          <pc:docMk/>
          <pc:sldMk cId="1200523402" sldId="262"/>
        </pc:sldMkLst>
        <pc:spChg chg="mod">
          <ac:chgData name="Flemming Als (FA.ZBC - Timelærer - RIAH - ZBC)" userId="e65fd552-ffe8-40d3-b805-4945a91411a2" providerId="ADAL" clId="{D6164FEA-C10B-400C-B71A-EE8AB51C9D8B}" dt="2022-03-01T10:00:09.607" v="200" actId="1036"/>
          <ac:spMkLst>
            <pc:docMk/>
            <pc:sldMk cId="1200523402" sldId="262"/>
            <ac:spMk id="2" creationId="{0564A352-3CCF-471C-BBAF-6BE234B81C8B}"/>
          </ac:spMkLst>
        </pc:spChg>
      </pc:sldChg>
      <pc:sldChg chg="modSp">
        <pc:chgData name="Flemming Als (FA.ZBC - Timelærer - RIAH - ZBC)" userId="e65fd552-ffe8-40d3-b805-4945a91411a2" providerId="ADAL" clId="{D6164FEA-C10B-400C-B71A-EE8AB51C9D8B}" dt="2022-03-01T19:25:46.284" v="239" actId="1076"/>
        <pc:sldMkLst>
          <pc:docMk/>
          <pc:sldMk cId="2537896100" sldId="263"/>
        </pc:sldMkLst>
        <pc:spChg chg="mod">
          <ac:chgData name="Flemming Als (FA.ZBC - Timelærer - RIAH - ZBC)" userId="e65fd552-ffe8-40d3-b805-4945a91411a2" providerId="ADAL" clId="{D6164FEA-C10B-400C-B71A-EE8AB51C9D8B}" dt="2022-03-01T19:25:46.284" v="239" actId="1076"/>
          <ac:spMkLst>
            <pc:docMk/>
            <pc:sldMk cId="2537896100" sldId="263"/>
            <ac:spMk id="14" creationId="{810B3B5C-2A49-42BF-990E-9FCCF6EE8A94}"/>
          </ac:spMkLst>
        </pc:spChg>
      </pc:sldChg>
      <pc:sldChg chg="addSp delSp modSp modAnim">
        <pc:chgData name="Flemming Als (FA.ZBC - Timelærer - RIAH - ZBC)" userId="e65fd552-ffe8-40d3-b805-4945a91411a2" providerId="ADAL" clId="{D6164FEA-C10B-400C-B71A-EE8AB51C9D8B}" dt="2022-03-01T19:35:11.178" v="240"/>
        <pc:sldMkLst>
          <pc:docMk/>
          <pc:sldMk cId="2019552661" sldId="265"/>
        </pc:sldMkLst>
        <pc:spChg chg="mod">
          <ac:chgData name="Flemming Als (FA.ZBC - Timelærer - RIAH - ZBC)" userId="e65fd552-ffe8-40d3-b805-4945a91411a2" providerId="ADAL" clId="{D6164FEA-C10B-400C-B71A-EE8AB51C9D8B}" dt="2022-03-01T07:59:45.649" v="163" actId="1037"/>
          <ac:spMkLst>
            <pc:docMk/>
            <pc:sldMk cId="2019552661" sldId="265"/>
            <ac:spMk id="4" creationId="{55DB1564-93F8-47C1-9041-30DD5D86461A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40.081" v="162" actId="1037"/>
          <ac:spMkLst>
            <pc:docMk/>
            <pc:sldMk cId="2019552661" sldId="265"/>
            <ac:spMk id="5" creationId="{CCCC1A45-0A35-4132-A6A8-AEAD6551CAD4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6" creationId="{E5871CF0-30FC-49F7-B797-1429E27AB63A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7" creationId="{4C3A0F07-15C9-4561-B609-1A1AA9E10805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0" creationId="{15B7E44F-0262-4B08-ABCE-1A5B2DAB317F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1" creationId="{12A84AE2-F16D-4CE1-A2F8-E1D77D71A216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2" creationId="{337DC690-5A79-440E-B39C-4320F9931308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3" creationId="{E1DB532C-0014-437F-A1DA-334533C597A2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4" creationId="{53819C57-ECB1-4749-8512-F367692D91CF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5" creationId="{26878F60-7CE9-4773-8D86-CC0FA21AF27A}"/>
          </ac:spMkLst>
        </pc:spChg>
        <pc:spChg chg="add mod">
          <ac:chgData name="Flemming Als (FA.ZBC - Timelærer - RIAH - ZBC)" userId="e65fd552-ffe8-40d3-b805-4945a91411a2" providerId="ADAL" clId="{D6164FEA-C10B-400C-B71A-EE8AB51C9D8B}" dt="2022-03-01T07:55:50.338" v="94" actId="1036"/>
          <ac:spMkLst>
            <pc:docMk/>
            <pc:sldMk cId="2019552661" sldId="265"/>
            <ac:spMk id="16" creationId="{4A3EA312-710A-4B66-9F72-C05029B6F919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7" creationId="{E864D157-139C-44E7-803E-7B7034714E44}"/>
          </ac:spMkLst>
        </pc:spChg>
        <pc:spChg chg="add mod">
          <ac:chgData name="Flemming Als (FA.ZBC - Timelærer - RIAH - ZBC)" userId="e65fd552-ffe8-40d3-b805-4945a91411a2" providerId="ADAL" clId="{D6164FEA-C10B-400C-B71A-EE8AB51C9D8B}" dt="2022-03-01T07:59:01.628" v="121" actId="1035"/>
          <ac:spMkLst>
            <pc:docMk/>
            <pc:sldMk cId="2019552661" sldId="265"/>
            <ac:spMk id="18" creationId="{0B32E03F-22C6-44DD-AD26-CD8037469802}"/>
          </ac:spMkLst>
        </pc:spChg>
        <pc:spChg chg="mod">
          <ac:chgData name="Flemming Als (FA.ZBC - Timelærer - RIAH - ZBC)" userId="e65fd552-ffe8-40d3-b805-4945a91411a2" providerId="ADAL" clId="{D6164FEA-C10B-400C-B71A-EE8AB51C9D8B}" dt="2022-03-01T07:59:31.395" v="160" actId="1035"/>
          <ac:spMkLst>
            <pc:docMk/>
            <pc:sldMk cId="2019552661" sldId="265"/>
            <ac:spMk id="19" creationId="{E7EFC942-45BC-4DA5-8C92-8980F58A214A}"/>
          </ac:spMkLst>
        </pc:spChg>
        <pc:spChg chg="add mod">
          <ac:chgData name="Flemming Als (FA.ZBC - Timelærer - RIAH - ZBC)" userId="e65fd552-ffe8-40d3-b805-4945a91411a2" providerId="ADAL" clId="{D6164FEA-C10B-400C-B71A-EE8AB51C9D8B}" dt="2022-03-01T07:55:50.338" v="94" actId="1036"/>
          <ac:spMkLst>
            <pc:docMk/>
            <pc:sldMk cId="2019552661" sldId="265"/>
            <ac:spMk id="22" creationId="{DB0C0F84-847C-42C3-B76D-2C2722C0E818}"/>
          </ac:spMkLst>
        </pc:spChg>
        <pc:spChg chg="add del mod">
          <ac:chgData name="Flemming Als (FA.ZBC - Timelærer - RIAH - ZBC)" userId="e65fd552-ffe8-40d3-b805-4945a91411a2" providerId="ADAL" clId="{D6164FEA-C10B-400C-B71A-EE8AB51C9D8B}" dt="2022-03-01T07:58:57.379" v="115" actId="478"/>
          <ac:spMkLst>
            <pc:docMk/>
            <pc:sldMk cId="2019552661" sldId="265"/>
            <ac:spMk id="24" creationId="{4D1D5EEA-94C4-444F-84CF-EC8CBBC814E1}"/>
          </ac:spMkLst>
        </pc:spChg>
        <pc:picChg chg="mod">
          <ac:chgData name="Flemming Als (FA.ZBC - Timelærer - RIAH - ZBC)" userId="e65fd552-ffe8-40d3-b805-4945a91411a2" providerId="ADAL" clId="{D6164FEA-C10B-400C-B71A-EE8AB51C9D8B}" dt="2022-03-01T07:07:29.143" v="63" actId="1076"/>
          <ac:picMkLst>
            <pc:docMk/>
            <pc:sldMk cId="2019552661" sldId="265"/>
            <ac:picMk id="20" creationId="{CDE548C4-F55B-4F5F-AD2C-DA0D8DEEFA0C}"/>
          </ac:picMkLst>
        </pc:picChg>
        <pc:picChg chg="add mod">
          <ac:chgData name="Flemming Als (FA.ZBC - Timelærer - RIAH - ZBC)" userId="e65fd552-ffe8-40d3-b805-4945a91411a2" providerId="ADAL" clId="{D6164FEA-C10B-400C-B71A-EE8AB51C9D8B}" dt="2022-03-01T07:08:15.900" v="74" actId="1076"/>
          <ac:picMkLst>
            <pc:docMk/>
            <pc:sldMk cId="2019552661" sldId="265"/>
            <ac:picMk id="23" creationId="{9496DFC5-4106-4130-96B0-DCA866D53F6D}"/>
          </ac:picMkLst>
        </pc:picChg>
      </pc:sldChg>
      <pc:sldChg chg="addSp add">
        <pc:chgData name="Flemming Als (FA.ZBC - Timelærer - RIAH - ZBC)" userId="e65fd552-ffe8-40d3-b805-4945a91411a2" providerId="ADAL" clId="{D6164FEA-C10B-400C-B71A-EE8AB51C9D8B}" dt="2022-03-01T07:04:55.393" v="1"/>
        <pc:sldMkLst>
          <pc:docMk/>
          <pc:sldMk cId="1222919223" sldId="266"/>
        </pc:sldMkLst>
        <pc:picChg chg="add">
          <ac:chgData name="Flemming Als (FA.ZBC - Timelærer - RIAH - ZBC)" userId="e65fd552-ffe8-40d3-b805-4945a91411a2" providerId="ADAL" clId="{D6164FEA-C10B-400C-B71A-EE8AB51C9D8B}" dt="2022-03-01T07:04:55.393" v="1"/>
          <ac:picMkLst>
            <pc:docMk/>
            <pc:sldMk cId="1222919223" sldId="266"/>
            <ac:picMk id="2" creationId="{10A9E7F7-0D72-419B-90FC-F462DB342B24}"/>
          </ac:picMkLst>
        </pc:picChg>
      </pc:sldChg>
      <pc:sldChg chg="addSp delSp modSp add del">
        <pc:chgData name="Flemming Als (FA.ZBC - Timelærer - RIAH - ZBC)" userId="e65fd552-ffe8-40d3-b805-4945a91411a2" providerId="ADAL" clId="{D6164FEA-C10B-400C-B71A-EE8AB51C9D8B}" dt="2022-03-01T07:08:23.305" v="75" actId="2696"/>
        <pc:sldMkLst>
          <pc:docMk/>
          <pc:sldMk cId="3640481786" sldId="267"/>
        </pc:sldMkLst>
        <pc:picChg chg="add del mod">
          <ac:chgData name="Flemming Als (FA.ZBC - Timelærer - RIAH - ZBC)" userId="e65fd552-ffe8-40d3-b805-4945a91411a2" providerId="ADAL" clId="{D6164FEA-C10B-400C-B71A-EE8AB51C9D8B}" dt="2022-03-01T07:07:53.330" v="67"/>
          <ac:picMkLst>
            <pc:docMk/>
            <pc:sldMk cId="3640481786" sldId="267"/>
            <ac:picMk id="2" creationId="{A756B458-AC27-4455-AD74-7F398876466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1T14:18:12.348" idx="4">
    <p:pos x="10" y="10"/>
    <p:text>Vi starter blødt med et eksempel.</p:text>
    <p:extLst>
      <p:ext uri="{C676402C-5697-4E1C-873F-D02D1690AC5C}">
        <p15:threadingInfo xmlns:p15="http://schemas.microsoft.com/office/powerpoint/2012/main" timeZoneBias="-60"/>
      </p:ext>
    </p:extLst>
  </p:cm>
  <p:cm authorId="1" dt="2022-02-11T14:20:33.185" idx="5">
    <p:pos x="10" y="146"/>
    <p:text>PS Par-programmering og reviews hører til team-work.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22-02-12T09:20:37.057" idx="9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1T14:35:44.960" idx="7">
    <p:pos x="10" y="10"/>
    <p:text>Linus Torvalds wanted a distributed system that he could use like BitKeeper, but none of the available free systems met his needs. Torvalds cited an example of a source-control management system needing 30 seconds to apply a patch and update</p:text>
    <p:extLst>
      <p:ext uri="{C676402C-5697-4E1C-873F-D02D1690AC5C}">
        <p15:threadingInfo xmlns:p15="http://schemas.microsoft.com/office/powerpoint/2012/main" timeZoneBias="-60"/>
      </p:ext>
    </p:extLst>
  </p:cm>
  <p:cm authorId="1" dt="2022-02-11T14:42:03.778" idx="8">
    <p:pos x="10" y="146"/>
    <p:text>Fortæl om de forskellige grupper, der kan benytte versionskontrol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1T14:29:28.583" idx="6">
    <p:pos x="10" y="10"/>
    <p:text>Ulempe er kompleksitet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E6F01-A055-4454-BA55-0224CC0E9D96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2BC32-D632-42AE-B767-4EA79143B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bliver mere og mere vigtigt at arbejde langt fra hinanden (fx arbejde hjemme). Derfor bliver det også mere vigtigt med ”</a:t>
            </a:r>
            <a:r>
              <a:rPr lang="da-DK" dirty="0" err="1"/>
              <a:t>branching</a:t>
            </a:r>
            <a:r>
              <a:rPr lang="da-DK" dirty="0"/>
              <a:t>”.</a:t>
            </a:r>
          </a:p>
          <a:p>
            <a:r>
              <a:rPr lang="da-DK" dirty="0"/>
              <a:t>IDE værktøjer – som Visual Studio -  har ofte en meget begrænset adgang til kommandoer for Source Control (fx Git).</a:t>
            </a:r>
          </a:p>
          <a:p>
            <a:r>
              <a:rPr lang="da-DK" dirty="0"/>
              <a:t>Således kan det være vanskeligt at løse ”</a:t>
            </a:r>
            <a:r>
              <a:rPr lang="da-DK" dirty="0" err="1"/>
              <a:t>merge</a:t>
            </a:r>
            <a:r>
              <a:rPr lang="da-DK" dirty="0"/>
              <a:t>”-konflikter, når man ikke har det fulde kommando-</a:t>
            </a:r>
            <a:r>
              <a:rPr lang="da-DK" dirty="0" err="1"/>
              <a:t>reportoiere</a:t>
            </a:r>
            <a:r>
              <a:rPr lang="da-DK" dirty="0"/>
              <a:t> for . Source Control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2BC32-D632-42AE-B767-4EA79143BF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19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2BC32-D632-42AE-B767-4EA79143BF5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3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de forskellige grupper af interessenter for et Repository.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2BC32-D632-42AE-B767-4EA79143BF5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90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2BC32-D632-42AE-B767-4EA79143BF5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86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58A6-3C37-4274-9D7D-48FAFE042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8C1B0E3-7AC0-4C9C-9200-1705E4C7D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6B2C6B-B17C-4AB1-AC8E-63B0C31D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858601-51EB-4353-AD5F-26AF2119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E3852F-4BB3-4F3E-A913-4BB9481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2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648AD-3576-4CF9-B491-CD7773AA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7B147-F275-4DFF-81C2-C96B0D8E9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53DBBD-ABF0-40A4-956F-A0AFCF18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061D47-0C77-464F-A179-B687C13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E9B01C-88AE-40EB-B84A-ED1BE894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88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FEB9778-E685-4E8F-93DE-14FC53A8A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4B2263D-E239-4154-9E4B-DF646D2D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D07317-D7BE-45D3-BF78-EE260A0C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DE6CAD-5121-4E4E-AB19-43C2A598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2F0916-E247-44A6-9440-484050DE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18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A2F4-DD9E-4656-9FF4-7608E3CF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391267-EA7A-48CA-84CA-2B055695B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662727-354C-4486-A83B-BEAD880D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D53535-50A3-4220-B276-7393C13B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8800D2-8F9F-4241-BD1B-BD9C9EC9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2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6CD-DB21-4383-A172-6C054F59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00F888-2B0A-4478-AF59-7F9DED4F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B5FBC5-21D7-4062-9D1B-68BC64BF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111112-4310-4994-976C-A224A76F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8326AD-44F9-4111-A578-92B8C768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71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ED56C-87FE-49A6-BCAB-ABCCAA3D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A409FB-EE5D-4229-9ED2-38D0F63F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0C3E3C8-55B2-46DE-ABE1-A957D7A5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8A5592-D5A4-443A-88DF-D3AFBD45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1F5056-6FB7-414C-AD8A-5808A538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404DD-A3EC-401E-BD31-A00AE4E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1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11D32-8F14-49AC-9CEB-7009BA33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EA2DAB-F427-4152-8B60-7C9E9A8B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F8130D9-2CBC-4911-940F-ABCF1348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65EC5A9-C62C-4186-9C4A-809CC13A7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47F6C1C-14EF-4E0B-B212-2095CFD10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351879C-6C6B-41CB-A04A-1AF4BED6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D4F13E0-C19E-44BA-B526-9C311844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8CF683-6FC3-49BC-B87C-D4D151EA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80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5C12D-8B7C-487F-815E-EB1C532D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DC57AB0-57EB-46D2-8E3D-FEBD7C0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603B69D-C04D-4A8E-A9BC-59F5243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DFEC44E-0EF2-4CFF-883A-1356C19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2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85D62CE-9313-4669-BCC9-E1CFDC70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68D93E7-6756-4863-A673-1DBA612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9C9C98C-B377-4825-B5B6-43866C97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5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5792D-9E87-4AE3-BFFA-2FAFF45E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F17DD1-97AF-41B5-8600-033BC1BA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4D14FB-AB89-40E3-BDD0-D8EF9DD3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F3B23D2-5E9D-4F64-B53C-A4A3996F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67D971-EE9B-4A18-9BA8-02F08A4D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7F2855C-A2BB-45AB-B545-122ADB95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4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82EE1-EBBD-47A5-8AD7-52B5BEEF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51BEC33-F5C3-4D4D-B4DF-7AE88D754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C65ED5-83A0-4662-BF7F-CE5CE827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91DD968-42EE-4F50-AD17-77E7744B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9A5EA95-7763-4786-8540-7F54AC82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3D2BF1-1DFE-4D1B-AB8F-7CD54E06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5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5950391-47F8-48E9-9708-25A334D3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19FF62-A908-4284-A7A0-858DA27B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069C19-512A-4526-A261-100CCBC02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AB54-5BC9-4817-9E1E-90E91684F7BD}" type="datetimeFigureOut">
              <a:rPr lang="da-DK" smtClean="0"/>
              <a:t>01-03-2022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2527AB-37F1-4B0B-BAB4-D3795C41F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039A12-9924-4FC6-BA6F-EF496D970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9551-42BE-47F8-BA4A-ACBDC202AB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193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s1212/JavaExample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-scm.com/download/w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39F15E20-C33B-46C1-AED2-3BB35DDF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6" y="3429000"/>
            <a:ext cx="3772335" cy="290069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C407AFA-6E7A-4204-A17C-63BE18D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255" y="674730"/>
            <a:ext cx="3311778" cy="232502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34F8460-C972-44E2-B5C4-607E6F139B0D}"/>
              </a:ext>
            </a:extLst>
          </p:cNvPr>
          <p:cNvSpPr txBox="1"/>
          <p:nvPr/>
        </p:nvSpPr>
        <p:spPr>
          <a:xfrm>
            <a:off x="435006" y="213065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Source </a:t>
            </a:r>
            <a:r>
              <a:rPr lang="da-DK" sz="2400" b="1" dirty="0" err="1"/>
              <a:t>control</a:t>
            </a:r>
            <a:r>
              <a:rPr lang="da-DK" sz="2400" b="1" dirty="0"/>
              <a:t> in team </a:t>
            </a:r>
            <a:r>
              <a:rPr lang="da-DK" sz="2400" b="1" dirty="0" err="1"/>
              <a:t>work</a:t>
            </a:r>
            <a:endParaRPr lang="da-DK" sz="2400" b="1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71D6D94-8BC9-4800-9739-3E0148142514}"/>
              </a:ext>
            </a:extLst>
          </p:cNvPr>
          <p:cNvSpPr txBox="1"/>
          <p:nvPr/>
        </p:nvSpPr>
        <p:spPr>
          <a:xfrm>
            <a:off x="426131" y="674730"/>
            <a:ext cx="52910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IT-systems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developed</a:t>
            </a:r>
            <a:r>
              <a:rPr lang="da-DK" dirty="0"/>
              <a:t> for teams and with teams 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2597D60-E6B9-46FB-8590-81143E1FFD4D}"/>
              </a:ext>
            </a:extLst>
          </p:cNvPr>
          <p:cNvSpPr txBox="1"/>
          <p:nvPr/>
        </p:nvSpPr>
        <p:spPr>
          <a:xfrm>
            <a:off x="426131" y="1083208"/>
            <a:ext cx="66699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All the </a:t>
            </a:r>
            <a:r>
              <a:rPr lang="da-DK" dirty="0" err="1"/>
              <a:t>developed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is common  - </a:t>
            </a:r>
            <a:r>
              <a:rPr lang="da-DK" dirty="0" err="1"/>
              <a:t>everyone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on the </a:t>
            </a:r>
            <a:r>
              <a:rPr lang="da-DK" dirty="0" err="1"/>
              <a:t>code</a:t>
            </a:r>
            <a:r>
              <a:rPr lang="da-DK" dirty="0"/>
              <a:t>!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E5636F6-BFA3-482C-955C-1278A9E4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22" y="1537198"/>
            <a:ext cx="3980160" cy="13094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2290C30B-42BE-4459-A9AE-C4F4FFEF5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811" y="3429000"/>
            <a:ext cx="3348754" cy="2423327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20A18CE7-70B0-4383-9B59-A95A11527ADE}"/>
              </a:ext>
            </a:extLst>
          </p:cNvPr>
          <p:cNvSpPr/>
          <p:nvPr/>
        </p:nvSpPr>
        <p:spPr>
          <a:xfrm>
            <a:off x="405578" y="2848712"/>
            <a:ext cx="48718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git checkout -b </a:t>
            </a:r>
            <a:r>
              <a:rPr lang="en-US" dirty="0" err="1">
                <a:latin typeface="Courier"/>
              </a:rPr>
              <a:t>marys</a:t>
            </a:r>
            <a:r>
              <a:rPr lang="en-US" dirty="0">
                <a:latin typeface="Courier"/>
              </a:rPr>
              <a:t>-feature main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BDB1332-8C4B-45E9-A0C7-B2D73ED66011}"/>
              </a:ext>
            </a:extLst>
          </p:cNvPr>
          <p:cNvSpPr/>
          <p:nvPr/>
        </p:nvSpPr>
        <p:spPr>
          <a:xfrm>
            <a:off x="3362574" y="3429000"/>
            <a:ext cx="29000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git status</a:t>
            </a:r>
            <a:br>
              <a:rPr lang="en-US" dirty="0"/>
            </a:br>
            <a:r>
              <a:rPr lang="en-US" dirty="0">
                <a:latin typeface="Courier"/>
              </a:rPr>
              <a:t>git add &lt;some-file&gt;</a:t>
            </a:r>
            <a:br>
              <a:rPr lang="en-US" dirty="0"/>
            </a:br>
            <a:r>
              <a:rPr lang="en-US" dirty="0">
                <a:latin typeface="Courier"/>
              </a:rPr>
              <a:t>git commit</a:t>
            </a:r>
            <a:endParaRPr lang="da-DK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F93D7C4-1F26-4FFC-B528-3B565B097843}"/>
              </a:ext>
            </a:extLst>
          </p:cNvPr>
          <p:cNvSpPr/>
          <p:nvPr/>
        </p:nvSpPr>
        <p:spPr>
          <a:xfrm>
            <a:off x="2979360" y="5009838"/>
            <a:ext cx="45961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git push -u origin </a:t>
            </a:r>
            <a:r>
              <a:rPr lang="en-US" dirty="0" err="1">
                <a:latin typeface="Courier"/>
              </a:rPr>
              <a:t>marys</a:t>
            </a:r>
            <a:r>
              <a:rPr lang="en-US" dirty="0">
                <a:latin typeface="Courier"/>
              </a:rPr>
              <a:t>-feature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A400F8B-1536-4CA8-8F4B-713F16CCFB5B}"/>
              </a:ext>
            </a:extLst>
          </p:cNvPr>
          <p:cNvSpPr/>
          <p:nvPr/>
        </p:nvSpPr>
        <p:spPr>
          <a:xfrm>
            <a:off x="7726916" y="1589112"/>
            <a:ext cx="12875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a-DK" dirty="0" err="1">
                <a:latin typeface="Courier"/>
              </a:rPr>
              <a:t>git</a:t>
            </a:r>
            <a:r>
              <a:rPr lang="da-DK" dirty="0">
                <a:latin typeface="Courier"/>
              </a:rPr>
              <a:t> push</a:t>
            </a:r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810B3B5C-2A49-42BF-990E-9FCCF6EE8A94}"/>
              </a:ext>
            </a:extLst>
          </p:cNvPr>
          <p:cNvSpPr txBox="1"/>
          <p:nvPr/>
        </p:nvSpPr>
        <p:spPr>
          <a:xfrm>
            <a:off x="7521283" y="5960365"/>
            <a:ext cx="423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Bill gives a </a:t>
            </a:r>
            <a:r>
              <a:rPr lang="da-DK" dirty="0" err="1"/>
              <a:t>review</a:t>
            </a:r>
            <a:r>
              <a:rPr lang="da-DK" dirty="0"/>
              <a:t> and </a:t>
            </a:r>
            <a:r>
              <a:rPr lang="da-DK" dirty="0" err="1"/>
              <a:t>wants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78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8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33DE2FCD-6CF6-4574-AB28-507B4B32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0" y="980846"/>
            <a:ext cx="4046377" cy="2924967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0E871BF-919C-455A-A6DB-6E9F66EE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61" y="926908"/>
            <a:ext cx="5382592" cy="16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5E57098B-E5EE-4479-B355-8C35B8DDAE1B}"/>
              </a:ext>
            </a:extLst>
          </p:cNvPr>
          <p:cNvSpPr/>
          <p:nvPr/>
        </p:nvSpPr>
        <p:spPr>
          <a:xfrm>
            <a:off x="1282649" y="5269271"/>
            <a:ext cx="859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https://www.atlassian.com/git/tutorials/comparing-workflows/feature-branch-workflow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2D25C11-8E54-40E9-A565-E24E3EABD523}"/>
              </a:ext>
            </a:extLst>
          </p:cNvPr>
          <p:cNvSpPr/>
          <p:nvPr/>
        </p:nvSpPr>
        <p:spPr>
          <a:xfrm>
            <a:off x="5503461" y="2542356"/>
            <a:ext cx="419095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git checkout main</a:t>
            </a:r>
            <a:br>
              <a:rPr lang="en-US" dirty="0"/>
            </a:br>
            <a:r>
              <a:rPr lang="en-US" dirty="0">
                <a:latin typeface="Courier"/>
              </a:rPr>
              <a:t>git pull</a:t>
            </a:r>
            <a:br>
              <a:rPr lang="en-US" dirty="0"/>
            </a:br>
            <a:r>
              <a:rPr lang="en-US" dirty="0">
                <a:latin typeface="Courier"/>
              </a:rPr>
              <a:t>git pull origin </a:t>
            </a:r>
            <a:r>
              <a:rPr lang="en-US" dirty="0" err="1">
                <a:latin typeface="Courier"/>
              </a:rPr>
              <a:t>marys</a:t>
            </a:r>
            <a:r>
              <a:rPr lang="en-US" dirty="0">
                <a:latin typeface="Courier"/>
              </a:rPr>
              <a:t>-feature</a:t>
            </a:r>
            <a:br>
              <a:rPr lang="en-US" dirty="0"/>
            </a:br>
            <a:r>
              <a:rPr lang="en-US" dirty="0">
                <a:latin typeface="Courier"/>
              </a:rPr>
              <a:t>git push</a:t>
            </a:r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182EDFF4-EE35-4362-B530-D4E0A78A162C}"/>
              </a:ext>
            </a:extLst>
          </p:cNvPr>
          <p:cNvSpPr txBox="1"/>
          <p:nvPr/>
        </p:nvSpPr>
        <p:spPr>
          <a:xfrm>
            <a:off x="5042517" y="4270159"/>
            <a:ext cx="23198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John is </a:t>
            </a:r>
            <a:r>
              <a:rPr lang="da-DK" dirty="0" err="1"/>
              <a:t>doing</a:t>
            </a:r>
            <a:r>
              <a:rPr lang="da-DK" dirty="0"/>
              <a:t> the same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CD3AA24-5841-4AF2-BB68-74DF05CE6342}"/>
              </a:ext>
            </a:extLst>
          </p:cNvPr>
          <p:cNvCxnSpPr/>
          <p:nvPr/>
        </p:nvCxnSpPr>
        <p:spPr>
          <a:xfrm flipH="1" flipV="1">
            <a:off x="4678532" y="3721147"/>
            <a:ext cx="497150" cy="436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03445B8-2C46-4615-AB86-0666213D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628650"/>
            <a:ext cx="9896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F9AED10-6F1C-42A5-B81A-6ED80790524E}"/>
              </a:ext>
            </a:extLst>
          </p:cNvPr>
          <p:cNvSpPr/>
          <p:nvPr/>
        </p:nvSpPr>
        <p:spPr>
          <a:xfrm>
            <a:off x="506204" y="246799"/>
            <a:ext cx="7057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D4D4D"/>
                </a:solidFill>
                <a:effectLst/>
                <a:latin typeface="-apple-system"/>
              </a:rPr>
              <a:t>Why branching matters</a:t>
            </a:r>
            <a:endParaRPr 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0F325C3-7618-478E-95E3-012CE009F4A4}"/>
              </a:ext>
            </a:extLst>
          </p:cNvPr>
          <p:cNvSpPr txBox="1"/>
          <p:nvPr/>
        </p:nvSpPr>
        <p:spPr>
          <a:xfrm>
            <a:off x="506204" y="1536340"/>
            <a:ext cx="78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Have multiple lines of development running at the same time independent of each other without needing code freezes.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66F4057-917E-45F9-858E-185043CE2158}"/>
              </a:ext>
            </a:extLst>
          </p:cNvPr>
          <p:cNvSpPr txBox="1"/>
          <p:nvPr/>
        </p:nvSpPr>
        <p:spPr>
          <a:xfrm>
            <a:off x="506204" y="1118723"/>
            <a:ext cx="429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Have team members anywhere in the world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60DA003-3C7D-4B6D-9142-851CAB8E0D4D}"/>
              </a:ext>
            </a:extLst>
          </p:cNvPr>
          <p:cNvSpPr txBox="1"/>
          <p:nvPr/>
        </p:nvSpPr>
        <p:spPr>
          <a:xfrm>
            <a:off x="506204" y="691668"/>
            <a:ext cx="631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Have several teams working from a single repository concurrently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C92510C-56A8-476E-A5E8-8371FF9B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4" y="2399120"/>
            <a:ext cx="5476146" cy="4009731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B72489D2-8401-43F6-9916-6AD78DC40B67}"/>
              </a:ext>
            </a:extLst>
          </p:cNvPr>
          <p:cNvSpPr/>
          <p:nvPr/>
        </p:nvSpPr>
        <p:spPr>
          <a:xfrm>
            <a:off x="7746416" y="3449108"/>
            <a:ext cx="274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anchezSlab Semibold"/>
              </a:rPr>
              <a:t>Git is a open source project</a:t>
            </a:r>
            <a:endParaRPr lang="en-US" b="0" i="0" dirty="0">
              <a:solidFill>
                <a:srgbClr val="333333"/>
              </a:solidFill>
              <a:effectLst/>
              <a:latin typeface="SanchezSlab Semibold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6F55C1D-2306-4835-88ED-7C6B52763916}"/>
              </a:ext>
            </a:extLst>
          </p:cNvPr>
          <p:cNvSpPr/>
          <p:nvPr/>
        </p:nvSpPr>
        <p:spPr>
          <a:xfrm>
            <a:off x="7746416" y="3039560"/>
            <a:ext cx="25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333333"/>
                </a:solidFill>
                <a:latin typeface="SanchezSlab Semibold"/>
              </a:rPr>
              <a:t>Git is a de facto standard</a:t>
            </a:r>
            <a:endParaRPr lang="da-DK" b="0" i="0" dirty="0">
              <a:solidFill>
                <a:srgbClr val="333333"/>
              </a:solidFill>
              <a:effectLst/>
              <a:latin typeface="SanchezSlab Semibold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44AF3EF-9D33-4B4C-9146-44978E66FF37}"/>
              </a:ext>
            </a:extLst>
          </p:cNvPr>
          <p:cNvSpPr txBox="1"/>
          <p:nvPr/>
        </p:nvSpPr>
        <p:spPr>
          <a:xfrm>
            <a:off x="7746416" y="2578608"/>
            <a:ext cx="194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Git - Linus Torvalds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BD933C1-D233-40B6-BA87-27FB10B5AD8B}"/>
              </a:ext>
            </a:extLst>
          </p:cNvPr>
          <p:cNvSpPr/>
          <p:nvPr/>
        </p:nvSpPr>
        <p:spPr>
          <a:xfrm>
            <a:off x="7153451" y="5872124"/>
            <a:ext cx="470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https://www.atlassian.com/git/tutorials/why-git</a:t>
            </a:r>
          </a:p>
        </p:txBody>
      </p:sp>
    </p:spTree>
    <p:extLst>
      <p:ext uri="{BB962C8B-B14F-4D97-AF65-F5344CB8AC3E}">
        <p14:creationId xmlns:p14="http://schemas.microsoft.com/office/powerpoint/2010/main" val="31875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0EF7CCE-2DF4-409F-8FD2-7A8B602E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3" y="0"/>
            <a:ext cx="5198301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FAAE2183-B5EF-427A-AFCF-3A70DEB70245}"/>
              </a:ext>
            </a:extLst>
          </p:cNvPr>
          <p:cNvSpPr/>
          <p:nvPr/>
        </p:nvSpPr>
        <p:spPr>
          <a:xfrm>
            <a:off x="6890217" y="615922"/>
            <a:ext cx="3507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SanchezSlab Semibold"/>
              </a:rPr>
              <a:t>Benefits of version control systems</a:t>
            </a:r>
            <a:endParaRPr lang="en-US" b="1" i="0" dirty="0">
              <a:solidFill>
                <a:srgbClr val="333333"/>
              </a:solidFill>
              <a:effectLst/>
              <a:latin typeface="SanchezSlab Semibold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E81DCF6-91F9-47C0-95AD-CBBA226D341D}"/>
              </a:ext>
            </a:extLst>
          </p:cNvPr>
          <p:cNvSpPr/>
          <p:nvPr/>
        </p:nvSpPr>
        <p:spPr>
          <a:xfrm>
            <a:off x="6890217" y="1018969"/>
            <a:ext cx="481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-apple-system"/>
              </a:rPr>
              <a:t>A complete long-term change history of every file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BDDA9FE-7EB4-480B-9633-9143233B9CDC}"/>
              </a:ext>
            </a:extLst>
          </p:cNvPr>
          <p:cNvSpPr/>
          <p:nvPr/>
        </p:nvSpPr>
        <p:spPr>
          <a:xfrm>
            <a:off x="6890217" y="1493578"/>
            <a:ext cx="235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>
                <a:solidFill>
                  <a:srgbClr val="4D4D4D"/>
                </a:solidFill>
                <a:latin typeface="-apple-system"/>
              </a:rPr>
              <a:t>Branching</a:t>
            </a:r>
            <a:r>
              <a:rPr lang="da-DK" dirty="0">
                <a:solidFill>
                  <a:srgbClr val="4D4D4D"/>
                </a:solidFill>
                <a:latin typeface="-apple-system"/>
              </a:rPr>
              <a:t> and </a:t>
            </a:r>
            <a:r>
              <a:rPr lang="da-DK" dirty="0" err="1">
                <a:solidFill>
                  <a:srgbClr val="4D4D4D"/>
                </a:solidFill>
                <a:latin typeface="-apple-system"/>
              </a:rPr>
              <a:t>merging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AA799A2-B7E4-400C-935F-5B4D48632B76}"/>
              </a:ext>
            </a:extLst>
          </p:cNvPr>
          <p:cNvSpPr/>
          <p:nvPr/>
        </p:nvSpPr>
        <p:spPr>
          <a:xfrm>
            <a:off x="6890217" y="1968187"/>
            <a:ext cx="1254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>
                <a:solidFill>
                  <a:srgbClr val="4D4D4D"/>
                </a:solidFill>
                <a:latin typeface="-apple-system"/>
              </a:rPr>
              <a:t>Traceability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4496959-8A9C-4805-8DEE-FE4F961936FC}"/>
              </a:ext>
            </a:extLst>
          </p:cNvPr>
          <p:cNvSpPr/>
          <p:nvPr/>
        </p:nvSpPr>
        <p:spPr>
          <a:xfrm>
            <a:off x="6907274" y="3633243"/>
            <a:ext cx="177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rgbClr val="333333"/>
                </a:solidFill>
                <a:latin typeface="-apple-system"/>
              </a:rPr>
              <a:t>Commit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da-DK" dirty="0" err="1">
                <a:solidFill>
                  <a:srgbClr val="333333"/>
                </a:solidFill>
                <a:latin typeface="-apple-system"/>
              </a:rPr>
              <a:t>often</a:t>
            </a:r>
            <a:endParaRPr lang="da-DK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9202F68-7F57-488A-96EC-4A359E7E96D9}"/>
              </a:ext>
            </a:extLst>
          </p:cNvPr>
          <p:cNvSpPr/>
          <p:nvPr/>
        </p:nvSpPr>
        <p:spPr>
          <a:xfrm>
            <a:off x="6907274" y="4002575"/>
            <a:ext cx="436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Ensure you're working from latest version</a:t>
            </a:r>
            <a:endParaRPr lang="en-US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5E839BA-7C96-4052-BDE6-8E676A7E8926}"/>
              </a:ext>
            </a:extLst>
          </p:cNvPr>
          <p:cNvSpPr/>
          <p:nvPr/>
        </p:nvSpPr>
        <p:spPr>
          <a:xfrm>
            <a:off x="6907274" y="4371907"/>
            <a:ext cx="238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333333"/>
                </a:solidFill>
                <a:latin typeface="-apple-system"/>
              </a:rPr>
              <a:t>Make </a:t>
            </a:r>
            <a:r>
              <a:rPr lang="da-DK" dirty="0" err="1">
                <a:solidFill>
                  <a:srgbClr val="333333"/>
                </a:solidFill>
                <a:latin typeface="-apple-system"/>
              </a:rPr>
              <a:t>detailed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notes</a:t>
            </a:r>
            <a:endParaRPr lang="da-DK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6C82720-E18F-4161-92A6-3F485DD212DC}"/>
              </a:ext>
            </a:extLst>
          </p:cNvPr>
          <p:cNvSpPr/>
          <p:nvPr/>
        </p:nvSpPr>
        <p:spPr>
          <a:xfrm>
            <a:off x="6898130" y="4695297"/>
            <a:ext cx="375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333333"/>
                </a:solidFill>
                <a:latin typeface="-apple-system"/>
              </a:rPr>
              <a:t>Review </a:t>
            </a:r>
            <a:r>
              <a:rPr lang="da-DK" dirty="0" err="1">
                <a:solidFill>
                  <a:srgbClr val="333333"/>
                </a:solidFill>
                <a:latin typeface="-apple-system"/>
              </a:rPr>
              <a:t>changes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da-DK" dirty="0" err="1">
                <a:solidFill>
                  <a:srgbClr val="333333"/>
                </a:solidFill>
                <a:latin typeface="-apple-system"/>
              </a:rPr>
              <a:t>before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da-DK" dirty="0" err="1">
                <a:solidFill>
                  <a:srgbClr val="333333"/>
                </a:solidFill>
                <a:latin typeface="-apple-system"/>
              </a:rPr>
              <a:t>committing</a:t>
            </a:r>
            <a:endParaRPr lang="da-DK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7818DE7-D452-4A19-A7B8-6957172CC320}"/>
              </a:ext>
            </a:extLst>
          </p:cNvPr>
          <p:cNvSpPr/>
          <p:nvPr/>
        </p:nvSpPr>
        <p:spPr>
          <a:xfrm>
            <a:off x="6890217" y="5055485"/>
            <a:ext cx="173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rgbClr val="333333"/>
                </a:solidFill>
                <a:latin typeface="-apple-system"/>
              </a:rPr>
              <a:t>Use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Branches</a:t>
            </a:r>
            <a:endParaRPr lang="da-DK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F77D8688-E660-44A3-82BE-D4BB9B9B81AC}"/>
              </a:ext>
            </a:extLst>
          </p:cNvPr>
          <p:cNvSpPr/>
          <p:nvPr/>
        </p:nvSpPr>
        <p:spPr>
          <a:xfrm>
            <a:off x="6907274" y="5407515"/>
            <a:ext cx="244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rgbClr val="333333"/>
                </a:solidFill>
                <a:latin typeface="-apple-system"/>
              </a:rPr>
              <a:t>Agree</a:t>
            </a:r>
            <a:r>
              <a:rPr lang="da-DK" dirty="0">
                <a:solidFill>
                  <a:srgbClr val="333333"/>
                </a:solidFill>
                <a:latin typeface="-apple-system"/>
              </a:rPr>
              <a:t> on a Workflow</a:t>
            </a:r>
            <a:endParaRPr lang="da-DK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B436F30-F3F5-4A18-AF7E-8730FEF1324E}"/>
              </a:ext>
            </a:extLst>
          </p:cNvPr>
          <p:cNvSpPr txBox="1"/>
          <p:nvPr/>
        </p:nvSpPr>
        <p:spPr>
          <a:xfrm>
            <a:off x="6907274" y="3197093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/>
              <a:t>What</a:t>
            </a:r>
            <a:r>
              <a:rPr lang="da-DK" b="1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1715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98117823-DBC9-4A22-9253-9292390877A9}"/>
              </a:ext>
            </a:extLst>
          </p:cNvPr>
          <p:cNvSpPr txBox="1"/>
          <p:nvPr/>
        </p:nvSpPr>
        <p:spPr>
          <a:xfrm>
            <a:off x="594804" y="45276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Vis med et konkret eksempel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CF87515-7396-43FF-9CA8-3462781A5B2B}"/>
              </a:ext>
            </a:extLst>
          </p:cNvPr>
          <p:cNvSpPr/>
          <p:nvPr/>
        </p:nvSpPr>
        <p:spPr>
          <a:xfrm>
            <a:off x="594804" y="1095938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Lucida Console" panose="020B0609040504020204" pitchFamily="49" charset="0"/>
                <a:hlinkClick r:id="rId3"/>
              </a:rPr>
              <a:t>https://github.com/fals1212/JavaExample1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1FD51C9-FDC9-4AD5-A0B0-F3723F9F9404}"/>
              </a:ext>
            </a:extLst>
          </p:cNvPr>
          <p:cNvSpPr txBox="1"/>
          <p:nvPr/>
        </p:nvSpPr>
        <p:spPr>
          <a:xfrm>
            <a:off x="594803" y="1556027"/>
            <a:ext cx="920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Som underviser skal du nu gennemføre Mary-eksemplet med dette </a:t>
            </a:r>
            <a:r>
              <a:rPr lang="da-DK" dirty="0" err="1"/>
              <a:t>repository</a:t>
            </a:r>
            <a:r>
              <a:rPr lang="da-DK" dirty="0"/>
              <a:t> for forsamlingen.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183CC87-95C9-4C8C-A8E2-FBC3013B5B08}"/>
              </a:ext>
            </a:extLst>
          </p:cNvPr>
          <p:cNvSpPr txBox="1"/>
          <p:nvPr/>
        </p:nvSpPr>
        <p:spPr>
          <a:xfrm>
            <a:off x="602690" y="2498805"/>
            <a:ext cx="8367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Det kræver endvidere at du har gjort dit lokale Git-katalog klar (fx C:\Git\JavaExample1),</a:t>
            </a:r>
          </a:p>
          <a:p>
            <a:r>
              <a:rPr lang="da-DK" dirty="0"/>
              <a:t>og gennemfører følgende kommandoer i Git Bash: 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8D0F8CB-A5AA-45E8-8A67-E2C89B2EE298}"/>
              </a:ext>
            </a:extLst>
          </p:cNvPr>
          <p:cNvSpPr/>
          <p:nvPr/>
        </p:nvSpPr>
        <p:spPr>
          <a:xfrm>
            <a:off x="712840" y="3206149"/>
            <a:ext cx="985421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init</a:t>
            </a:r>
            <a:endParaRPr lang="da" dirty="0">
              <a:latin typeface="Lucida Console" panose="020B0609040504020204" pitchFamily="49" charset="0"/>
            </a:endParaRPr>
          </a:p>
          <a:p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clone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>
                <a:latin typeface="Lucida Console" panose="020B0609040504020204" pitchFamily="49" charset="0"/>
                <a:hlinkClick r:id="rId3"/>
              </a:rPr>
              <a:t>https://github.com/fals1212/JavaExample1</a:t>
            </a:r>
          </a:p>
          <a:p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remote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add</a:t>
            </a:r>
            <a:r>
              <a:rPr lang="da-DK" dirty="0">
                <a:latin typeface="Lucida Console" panose="020B0609040504020204" pitchFamily="49" charset="0"/>
              </a:rPr>
              <a:t> JavaExample1 </a:t>
            </a:r>
            <a:r>
              <a:rPr lang="da-DK" dirty="0">
                <a:latin typeface="Lucida Console" panose="020B0609040504020204" pitchFamily="49" charset="0"/>
                <a:hlinkClick r:id="rId3"/>
              </a:rPr>
              <a:t>https://github.com/fals1212/JavaExample1</a:t>
            </a:r>
            <a:endParaRPr lang="da-DK" dirty="0">
              <a:latin typeface="Calibri" panose="020F0502020204030204" pitchFamily="34" charset="0"/>
              <a:hlinkClick r:id="rId3"/>
            </a:endParaRPr>
          </a:p>
          <a:p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config</a:t>
            </a:r>
            <a:r>
              <a:rPr lang="da-DK" dirty="0">
                <a:latin typeface="Lucida Console" panose="020B0609040504020204" pitchFamily="49" charset="0"/>
              </a:rPr>
              <a:t> --global </a:t>
            </a:r>
            <a:r>
              <a:rPr lang="da-DK" dirty="0" err="1">
                <a:latin typeface="Lucida Console" panose="020B0609040504020204" pitchFamily="49" charset="0"/>
              </a:rPr>
              <a:t>user.email</a:t>
            </a:r>
            <a:r>
              <a:rPr lang="da-DK" dirty="0">
                <a:latin typeface="Lucida Console" panose="020B0609040504020204" pitchFamily="49" charset="0"/>
              </a:rPr>
              <a:t> ”&lt;Id&gt;@gmail.com"</a:t>
            </a:r>
          </a:p>
          <a:p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config</a:t>
            </a:r>
            <a:r>
              <a:rPr lang="da-DK" dirty="0">
                <a:latin typeface="Lucida Console" panose="020B0609040504020204" pitchFamily="49" charset="0"/>
              </a:rPr>
              <a:t> --global user.name ”&lt;Navn&gt;"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4F51E45-F53D-4F1B-A736-0E44BDE3B079}"/>
              </a:ext>
            </a:extLst>
          </p:cNvPr>
          <p:cNvSpPr txBox="1"/>
          <p:nvPr/>
        </p:nvSpPr>
        <p:spPr>
          <a:xfrm>
            <a:off x="602690" y="2016116"/>
            <a:ext cx="773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Du skal have installeret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</a:rPr>
              <a:t>Git GUI, CMD, Bash:  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https://git-scm.com/download/win</a:t>
            </a:r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AA06E8A-9329-4849-B0E3-408FC44C991B}"/>
              </a:ext>
            </a:extLst>
          </p:cNvPr>
          <p:cNvSpPr txBox="1"/>
          <p:nvPr/>
        </p:nvSpPr>
        <p:spPr>
          <a:xfrm>
            <a:off x="647080" y="5117307"/>
            <a:ext cx="317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Giv demo af </a:t>
            </a:r>
            <a:r>
              <a:rPr lang="da-DK" dirty="0">
                <a:highlight>
                  <a:srgbClr val="FFFF00"/>
                </a:highlight>
              </a:rPr>
              <a:t>Git GUI</a:t>
            </a:r>
            <a:r>
              <a:rPr lang="da-DK" dirty="0"/>
              <a:t> og </a:t>
            </a:r>
            <a:r>
              <a:rPr lang="da-DK" dirty="0">
                <a:highlight>
                  <a:srgbClr val="FFFF00"/>
                </a:highlight>
              </a:rPr>
              <a:t>Git CMD</a:t>
            </a:r>
          </a:p>
        </p:txBody>
      </p:sp>
    </p:spTree>
    <p:extLst>
      <p:ext uri="{BB962C8B-B14F-4D97-AF65-F5344CB8AC3E}">
        <p14:creationId xmlns:p14="http://schemas.microsoft.com/office/powerpoint/2010/main" val="40519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BF76033-B687-4572-927E-C673D6179CE9}"/>
              </a:ext>
            </a:extLst>
          </p:cNvPr>
          <p:cNvSpPr/>
          <p:nvPr/>
        </p:nvSpPr>
        <p:spPr>
          <a:xfrm>
            <a:off x="3630966" y="1105719"/>
            <a:ext cx="504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https://www.youtube.com/watch?v=QV0kVNvkMxc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D4AC1FC-40DB-46FC-BF22-440C63FAFE0A}"/>
              </a:ext>
            </a:extLst>
          </p:cNvPr>
          <p:cNvSpPr txBox="1"/>
          <p:nvPr/>
        </p:nvSpPr>
        <p:spPr>
          <a:xfrm>
            <a:off x="720462" y="1081796"/>
            <a:ext cx="26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Video om </a:t>
            </a:r>
            <a:r>
              <a:rPr lang="da-DK" dirty="0" err="1"/>
              <a:t>branching</a:t>
            </a:r>
            <a:r>
              <a:rPr lang="da-DK" dirty="0"/>
              <a:t> #8: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5DB1564-93F8-47C1-9041-30DD5D86461A}"/>
              </a:ext>
            </a:extLst>
          </p:cNvPr>
          <p:cNvSpPr/>
          <p:nvPr/>
        </p:nvSpPr>
        <p:spPr>
          <a:xfrm>
            <a:off x="3630701" y="1701635"/>
            <a:ext cx="477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https://www.youtube.com/watch?v=XX-Kct0PfFc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CCC1A45-0A35-4132-A6A8-AEAD6551CAD4}"/>
              </a:ext>
            </a:extLst>
          </p:cNvPr>
          <p:cNvSpPr txBox="1"/>
          <p:nvPr/>
        </p:nvSpPr>
        <p:spPr>
          <a:xfrm>
            <a:off x="729075" y="1701635"/>
            <a:ext cx="291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Video om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conflikts</a:t>
            </a:r>
            <a:r>
              <a:rPr lang="da-DK" dirty="0"/>
              <a:t> #9: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E0ED879-ED37-4993-8CB8-A7852EF4AB0D}"/>
              </a:ext>
            </a:extLst>
          </p:cNvPr>
          <p:cNvSpPr/>
          <p:nvPr/>
        </p:nvSpPr>
        <p:spPr>
          <a:xfrm>
            <a:off x="3639844" y="792375"/>
            <a:ext cx="8490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https://www.youtube.com/playlist?list=PL4cUxeGkcC9goXbgTDQ0n_4TBzOO0ocPR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948B9B6-9439-4A85-9399-5FD0428B40E3}"/>
              </a:ext>
            </a:extLst>
          </p:cNvPr>
          <p:cNvSpPr txBox="1"/>
          <p:nvPr/>
        </p:nvSpPr>
        <p:spPr>
          <a:xfrm>
            <a:off x="723279" y="379802"/>
            <a:ext cx="185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/>
              <a:t>Links til videoer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12A84AE2-F16D-4CE1-A2F8-E1D77D71A216}"/>
              </a:ext>
            </a:extLst>
          </p:cNvPr>
          <p:cNvSpPr txBox="1"/>
          <p:nvPr/>
        </p:nvSpPr>
        <p:spPr>
          <a:xfrm>
            <a:off x="714401" y="2513072"/>
            <a:ext cx="1788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/>
              <a:t>Links til tekster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337DC690-5A79-440E-B39C-4320F9931308}"/>
              </a:ext>
            </a:extLst>
          </p:cNvPr>
          <p:cNvSpPr/>
          <p:nvPr/>
        </p:nvSpPr>
        <p:spPr>
          <a:xfrm>
            <a:off x="3639844" y="3745893"/>
            <a:ext cx="440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https://www.varonis.com/blog/git-branching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1DB532C-0014-437F-A1DA-334533C597A2}"/>
              </a:ext>
            </a:extLst>
          </p:cNvPr>
          <p:cNvSpPr/>
          <p:nvPr/>
        </p:nvSpPr>
        <p:spPr>
          <a:xfrm>
            <a:off x="729340" y="3745893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234"/>
                </a:solidFill>
                <a:latin typeface="Graphik LC Web"/>
              </a:rPr>
              <a:t>Git Branching and Merging:</a:t>
            </a:r>
            <a:endParaRPr lang="en-US" i="0" dirty="0">
              <a:solidFill>
                <a:srgbClr val="212234"/>
              </a:solidFill>
              <a:effectLst/>
              <a:latin typeface="Graphik LC Web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3819C57-ECB1-4749-8512-F367692D91CF}"/>
              </a:ext>
            </a:extLst>
          </p:cNvPr>
          <p:cNvSpPr/>
          <p:nvPr/>
        </p:nvSpPr>
        <p:spPr>
          <a:xfrm>
            <a:off x="3631593" y="3350877"/>
            <a:ext cx="859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https://www.atlassian.com/git/tutorials/comparing-workflows/feature-branch-workflow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6878F60-7CE9-4773-8D86-CC0FA21AF27A}"/>
              </a:ext>
            </a:extLst>
          </p:cNvPr>
          <p:cNvSpPr/>
          <p:nvPr/>
        </p:nvSpPr>
        <p:spPr>
          <a:xfrm>
            <a:off x="3630966" y="2822699"/>
            <a:ext cx="859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https://www.atlassian.com/git/tutorials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864D157-139C-44E7-803E-7B7034714E44}"/>
              </a:ext>
            </a:extLst>
          </p:cNvPr>
          <p:cNvSpPr txBox="1"/>
          <p:nvPr/>
        </p:nvSpPr>
        <p:spPr>
          <a:xfrm>
            <a:off x="720462" y="2822699"/>
            <a:ext cx="23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God indgang til artikler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E7EFC942-45BC-4DA5-8C92-8980F58A214A}"/>
              </a:ext>
            </a:extLst>
          </p:cNvPr>
          <p:cNvSpPr txBox="1"/>
          <p:nvPr/>
        </p:nvSpPr>
        <p:spPr>
          <a:xfrm>
            <a:off x="729340" y="3111271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Eksempler herfra: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11CE792E-86D5-48B4-9862-21A94320D193}"/>
              </a:ext>
            </a:extLst>
          </p:cNvPr>
          <p:cNvSpPr txBox="1"/>
          <p:nvPr/>
        </p:nvSpPr>
        <p:spPr>
          <a:xfrm>
            <a:off x="720462" y="769396"/>
            <a:ext cx="237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God indgang til videoer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5871CF0-30FC-49F7-B797-1429E27AB63A}"/>
              </a:ext>
            </a:extLst>
          </p:cNvPr>
          <p:cNvSpPr/>
          <p:nvPr/>
        </p:nvSpPr>
        <p:spPr>
          <a:xfrm>
            <a:off x="3630966" y="4132031"/>
            <a:ext cx="5848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https://education.github.com/git-cheat-sheet-education.pdf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4C3A0F07-15C9-4561-B609-1A1AA9E10805}"/>
              </a:ext>
            </a:extLst>
          </p:cNvPr>
          <p:cNvSpPr txBox="1"/>
          <p:nvPr/>
        </p:nvSpPr>
        <p:spPr>
          <a:xfrm>
            <a:off x="734854" y="4124103"/>
            <a:ext cx="20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Commando</a:t>
            </a:r>
            <a:r>
              <a:rPr lang="da-DK" dirty="0"/>
              <a:t>-oversigt</a:t>
            </a:r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CDE548C4-F55B-4F5F-AD2C-DA0D8DEE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580" y="1390930"/>
            <a:ext cx="2925982" cy="163727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5B7E44F-0262-4B08-ABCE-1A5B2DAB317F}"/>
              </a:ext>
            </a:extLst>
          </p:cNvPr>
          <p:cNvSpPr/>
          <p:nvPr/>
        </p:nvSpPr>
        <p:spPr>
          <a:xfrm>
            <a:off x="3639844" y="3080927"/>
            <a:ext cx="470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https://www.atlassian.com/git/tutorials/why-git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4A3EA312-710A-4B66-9F72-C05029B6F919}"/>
              </a:ext>
            </a:extLst>
          </p:cNvPr>
          <p:cNvSpPr/>
          <p:nvPr/>
        </p:nvSpPr>
        <p:spPr>
          <a:xfrm>
            <a:off x="3674176" y="5460884"/>
            <a:ext cx="445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https://www.jrebel.com/blog/git-cheat-sheet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DB0C0F84-847C-42C3-B76D-2C2722C0E818}"/>
              </a:ext>
            </a:extLst>
          </p:cNvPr>
          <p:cNvSpPr txBox="1"/>
          <p:nvPr/>
        </p:nvSpPr>
        <p:spPr>
          <a:xfrm>
            <a:off x="762146" y="5424378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 err="1"/>
              <a:t>Cheat</a:t>
            </a:r>
            <a:r>
              <a:rPr lang="da-DK" sz="2000" b="1" dirty="0"/>
              <a:t> </a:t>
            </a:r>
            <a:r>
              <a:rPr lang="da-DK" sz="2000" b="1" dirty="0" err="1"/>
              <a:t>sheet</a:t>
            </a:r>
            <a:endParaRPr lang="da-DK" sz="2000" b="1" dirty="0"/>
          </a:p>
        </p:txBody>
      </p:sp>
      <p:pic>
        <p:nvPicPr>
          <p:cNvPr id="23" name="Billede 22">
            <a:extLst>
              <a:ext uri="{FF2B5EF4-FFF2-40B4-BE49-F238E27FC236}">
                <a16:creationId xmlns:a16="http://schemas.microsoft.com/office/drawing/2014/main" id="{9496DFC5-4106-4130-96B0-DCA866D5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80" y="4688164"/>
            <a:ext cx="2949174" cy="1963445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0B32E03F-22C6-44DD-AD26-CD8037469802}"/>
              </a:ext>
            </a:extLst>
          </p:cNvPr>
          <p:cNvSpPr txBox="1"/>
          <p:nvPr/>
        </p:nvSpPr>
        <p:spPr>
          <a:xfrm>
            <a:off x="3630966" y="1384501"/>
            <a:ext cx="512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https://www.youtube.com/watch?v=S2TUommS3O0</a:t>
            </a:r>
          </a:p>
        </p:txBody>
      </p:sp>
    </p:spTree>
    <p:extLst>
      <p:ext uri="{BB962C8B-B14F-4D97-AF65-F5344CB8AC3E}">
        <p14:creationId xmlns:p14="http://schemas.microsoft.com/office/powerpoint/2010/main" val="20195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19" grpId="0"/>
      <p:bldP spid="6" grpId="0"/>
      <p:bldP spid="7" grpId="0"/>
      <p:bldP spid="10" grpId="0"/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0A9E7F7-0D72-419B-90FC-F462DB34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02" y="0"/>
            <a:ext cx="1030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0564A352-3CCF-471C-BBAF-6BE234B81C8B}"/>
              </a:ext>
            </a:extLst>
          </p:cNvPr>
          <p:cNvSpPr txBox="1"/>
          <p:nvPr/>
        </p:nvSpPr>
        <p:spPr>
          <a:xfrm>
            <a:off x="5407140" y="3155353"/>
            <a:ext cx="8983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800" dirty="0"/>
              <a:t>SLUT</a:t>
            </a:r>
          </a:p>
        </p:txBody>
      </p:sp>
    </p:spTree>
    <p:extLst>
      <p:ext uri="{BB962C8B-B14F-4D97-AF65-F5344CB8AC3E}">
        <p14:creationId xmlns:p14="http://schemas.microsoft.com/office/powerpoint/2010/main" val="120052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87AE962150E341829D83F1B49B7FA7" ma:contentTypeVersion="15" ma:contentTypeDescription="Opret et nyt dokument." ma:contentTypeScope="" ma:versionID="bc077f21a003173c27580dff5ccfcb4e">
  <xsd:schema xmlns:xsd="http://www.w3.org/2001/XMLSchema" xmlns:xs="http://www.w3.org/2001/XMLSchema" xmlns:p="http://schemas.microsoft.com/office/2006/metadata/properties" xmlns:ns2="64124355-cabc-4b7d-957b-ceba7f756cb5" xmlns:ns3="86ce603d-f463-4e75-b7e9-131a97709bff" targetNamespace="http://schemas.microsoft.com/office/2006/metadata/properties" ma:root="true" ma:fieldsID="5e971369da5683c52a13cb67b5ee88b6" ns2:_="" ns3:_="">
    <xsd:import namespace="64124355-cabc-4b7d-957b-ceba7f756cb5"/>
    <xsd:import namespace="86ce603d-f463-4e75-b7e9-131a97709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24355-cabc-4b7d-957b-ceba7f756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e603d-f463-4e75-b7e9-131a97709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4d8ea3-0537-4a3d-8084-57001c77a0df}" ma:internalName="TaxCatchAll" ma:showField="CatchAllData" ma:web="86ce603d-f463-4e75-b7e9-131a97709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124355-cabc-4b7d-957b-ceba7f756cb5">
      <Terms xmlns="http://schemas.microsoft.com/office/infopath/2007/PartnerControls"/>
    </lcf76f155ced4ddcb4097134ff3c332f>
    <TaxCatchAll xmlns="86ce603d-f463-4e75-b7e9-131a97709bff" xsi:nil="true"/>
  </documentManagement>
</p:properties>
</file>

<file path=customXml/itemProps1.xml><?xml version="1.0" encoding="utf-8"?>
<ds:datastoreItem xmlns:ds="http://schemas.openxmlformats.org/officeDocument/2006/customXml" ds:itemID="{8EC1B86C-009B-4E7B-B710-598264702F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39143-4592-4940-9F53-28D0FB07F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124355-cabc-4b7d-957b-ceba7f756cb5"/>
    <ds:schemaRef ds:uri="86ce603d-f463-4e75-b7e9-131a97709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9AB128-692A-475D-85AB-DE3001AEDD5C}">
  <ds:schemaRefs>
    <ds:schemaRef ds:uri="http://schemas.openxmlformats.org/package/2006/metadata/core-properties"/>
    <ds:schemaRef ds:uri="http://schemas.microsoft.com/office/2006/metadata/properties"/>
    <ds:schemaRef ds:uri="86ce603d-f463-4e75-b7e9-131a97709bff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64124355-cabc-4b7d-957b-ceba7f756cb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596</Words>
  <Application>Microsoft Office PowerPoint</Application>
  <PresentationFormat>Widescreen</PresentationFormat>
  <Paragraphs>71</Paragraphs>
  <Slides>9</Slides>
  <Notes>4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</vt:lpstr>
      <vt:lpstr>Graphik LC Web</vt:lpstr>
      <vt:lpstr>Lucida Console</vt:lpstr>
      <vt:lpstr>SanchezSlab Semibold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37</cp:revision>
  <dcterms:created xsi:type="dcterms:W3CDTF">2022-02-09T11:13:08Z</dcterms:created>
  <dcterms:modified xsi:type="dcterms:W3CDTF">2022-03-01T19:35:20Z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0x010100D087AE962150E341829D83F1B49B7FA7</vt:lpwstr>
  </property>
  <property fmtid="{D5CDD505-2E9C-101B-9397-08002B2CF9AE}" pid="3" name="MediaServiceImageTags">
    <vt:lpwstr/>
  </property>
</Properties>
</file>