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9" r:id="rId7"/>
    <p:sldId id="262" r:id="rId8"/>
    <p:sldId id="261" r:id="rId9"/>
    <p:sldId id="276" r:id="rId10"/>
    <p:sldId id="275" r:id="rId11"/>
    <p:sldId id="263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mming Als (FA.ZBC - Timelærer - RIAH - ZBC)" userId="e65fd552-ffe8-40d3-b805-4945a91411a2" providerId="ADAL" clId="{8202935D-3F6E-4982-B5F8-CCF784C94A46}"/>
    <pc:docChg chg="undo custSel addSld delSld modSld sldOrd">
      <pc:chgData name="Flemming Als (FA.ZBC - Timelærer - RIAH - ZBC)" userId="e65fd552-ffe8-40d3-b805-4945a91411a2" providerId="ADAL" clId="{8202935D-3F6E-4982-B5F8-CCF784C94A46}" dt="2022-03-02T08:40:52.983" v="887"/>
      <pc:docMkLst>
        <pc:docMk/>
      </pc:docMkLst>
      <pc:sldChg chg="addSp delSp modSp modAnim">
        <pc:chgData name="Flemming Als (FA.ZBC - Timelærer - RIAH - ZBC)" userId="e65fd552-ffe8-40d3-b805-4945a91411a2" providerId="ADAL" clId="{8202935D-3F6E-4982-B5F8-CCF784C94A46}" dt="2022-03-01T06:44:37.241" v="777"/>
        <pc:sldMkLst>
          <pc:docMk/>
          <pc:sldMk cId="3416860911" sldId="256"/>
        </pc:sldMkLst>
        <pc:spChg chg="add mod">
          <ac:chgData name="Flemming Als (FA.ZBC - Timelærer - RIAH - ZBC)" userId="e65fd552-ffe8-40d3-b805-4945a91411a2" providerId="ADAL" clId="{8202935D-3F6E-4982-B5F8-CCF784C94A46}" dt="2022-03-01T06:42:43.993" v="762" actId="1076"/>
          <ac:spMkLst>
            <pc:docMk/>
            <pc:sldMk cId="3416860911" sldId="256"/>
            <ac:spMk id="2" creationId="{E0F9EE6F-9667-46C7-A437-50D04ED4D815}"/>
          </ac:spMkLst>
        </pc:spChg>
        <pc:spChg chg="add mod">
          <ac:chgData name="Flemming Als (FA.ZBC - Timelærer - RIAH - ZBC)" userId="e65fd552-ffe8-40d3-b805-4945a91411a2" providerId="ADAL" clId="{8202935D-3F6E-4982-B5F8-CCF784C94A46}" dt="2022-03-01T06:42:43.993" v="762" actId="1076"/>
          <ac:spMkLst>
            <pc:docMk/>
            <pc:sldMk cId="3416860911" sldId="256"/>
            <ac:spMk id="3" creationId="{44003D5B-2839-41AB-A633-DD6F698EE77A}"/>
          </ac:spMkLst>
        </pc:spChg>
        <pc:spChg chg="mod">
          <ac:chgData name="Flemming Als (FA.ZBC - Timelærer - RIAH - ZBC)" userId="e65fd552-ffe8-40d3-b805-4945a91411a2" providerId="ADAL" clId="{8202935D-3F6E-4982-B5F8-CCF784C94A46}" dt="2022-03-01T06:43:08.154" v="767" actId="1076"/>
          <ac:spMkLst>
            <pc:docMk/>
            <pc:sldMk cId="3416860911" sldId="256"/>
            <ac:spMk id="4" creationId="{1A1181C2-4B8D-4C7F-B50D-AD44F5112E55}"/>
          </ac:spMkLst>
        </pc:spChg>
        <pc:spChg chg="add mod">
          <ac:chgData name="Flemming Als (FA.ZBC - Timelærer - RIAH - ZBC)" userId="e65fd552-ffe8-40d3-b805-4945a91411a2" providerId="ADAL" clId="{8202935D-3F6E-4982-B5F8-CCF784C94A46}" dt="2022-03-01T06:42:43.993" v="762" actId="1076"/>
          <ac:spMkLst>
            <pc:docMk/>
            <pc:sldMk cId="3416860911" sldId="256"/>
            <ac:spMk id="6" creationId="{93C29FF2-95F7-4FA9-A753-FAC597590D51}"/>
          </ac:spMkLst>
        </pc:spChg>
        <pc:spChg chg="add mod">
          <ac:chgData name="Flemming Als (FA.ZBC - Timelærer - RIAH - ZBC)" userId="e65fd552-ffe8-40d3-b805-4945a91411a2" providerId="ADAL" clId="{8202935D-3F6E-4982-B5F8-CCF784C94A46}" dt="2022-03-01T06:43:21.835" v="776" actId="1035"/>
          <ac:spMkLst>
            <pc:docMk/>
            <pc:sldMk cId="3416860911" sldId="256"/>
            <ac:spMk id="7" creationId="{8FB009C1-1314-4E3E-92AC-C6B558DCDF1E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18:17.571" v="343" actId="1076"/>
          <ac:spMkLst>
            <pc:docMk/>
            <pc:sldMk cId="3416860911" sldId="256"/>
            <ac:spMk id="10" creationId="{52E7132E-6CDC-47F3-8246-032D47C49E66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18:06.348" v="341" actId="1076"/>
          <ac:spMkLst>
            <pc:docMk/>
            <pc:sldMk cId="3416860911" sldId="256"/>
            <ac:spMk id="12" creationId="{29981C98-9A5B-47E7-8DCB-83C420A88AA5}"/>
          </ac:spMkLst>
        </pc:spChg>
        <pc:picChg chg="add mod">
          <ac:chgData name="Flemming Als (FA.ZBC - Timelærer - RIAH - ZBC)" userId="e65fd552-ffe8-40d3-b805-4945a91411a2" providerId="ADAL" clId="{8202935D-3F6E-4982-B5F8-CCF784C94A46}" dt="2022-03-01T06:42:47.956" v="763" actId="1076"/>
          <ac:picMkLst>
            <pc:docMk/>
            <pc:sldMk cId="3416860911" sldId="256"/>
            <ac:picMk id="5" creationId="{D4FD4EF3-FE3C-4DB1-94DA-51F61CE886A6}"/>
          </ac:picMkLst>
        </pc:picChg>
        <pc:picChg chg="add mod">
          <ac:chgData name="Flemming Als (FA.ZBC - Timelærer - RIAH - ZBC)" userId="e65fd552-ffe8-40d3-b805-4945a91411a2" providerId="ADAL" clId="{8202935D-3F6E-4982-B5F8-CCF784C94A46}" dt="2022-02-28T07:18:01.963" v="340" actId="1076"/>
          <ac:picMkLst>
            <pc:docMk/>
            <pc:sldMk cId="3416860911" sldId="256"/>
            <ac:picMk id="8" creationId="{C7CF6E5F-1776-435E-ADBC-79DB24FBFE2C}"/>
          </ac:picMkLst>
        </pc:picChg>
        <pc:picChg chg="add mod">
          <ac:chgData name="Flemming Als (FA.ZBC - Timelærer - RIAH - ZBC)" userId="e65fd552-ffe8-40d3-b805-4945a91411a2" providerId="ADAL" clId="{8202935D-3F6E-4982-B5F8-CCF784C94A46}" dt="2022-02-28T07:18:12.796" v="342" actId="1076"/>
          <ac:picMkLst>
            <pc:docMk/>
            <pc:sldMk cId="3416860911" sldId="256"/>
            <ac:picMk id="9" creationId="{D8A38AAF-1440-4ADB-9D86-09ECBAE3F84E}"/>
          </ac:picMkLst>
        </pc:picChg>
        <pc:picChg chg="add del">
          <ac:chgData name="Flemming Als (FA.ZBC - Timelærer - RIAH - ZBC)" userId="e65fd552-ffe8-40d3-b805-4945a91411a2" providerId="ADAL" clId="{8202935D-3F6E-4982-B5F8-CCF784C94A46}" dt="2022-02-28T07:17:17.081" v="327"/>
          <ac:picMkLst>
            <pc:docMk/>
            <pc:sldMk cId="3416860911" sldId="256"/>
            <ac:picMk id="11" creationId="{F008F3C3-0D06-4104-9FB3-10CFC38E6EBD}"/>
          </ac:picMkLst>
        </pc:picChg>
      </pc:sldChg>
      <pc:sldChg chg="addSp delSp modSp add modAnim">
        <pc:chgData name="Flemming Als (FA.ZBC - Timelærer - RIAH - ZBC)" userId="e65fd552-ffe8-40d3-b805-4945a91411a2" providerId="ADAL" clId="{8202935D-3F6E-4982-B5F8-CCF784C94A46}" dt="2022-03-01T07:34:43.312" v="828" actId="1076"/>
        <pc:sldMkLst>
          <pc:docMk/>
          <pc:sldMk cId="3917115621" sldId="257"/>
        </pc:sldMkLst>
        <pc:spChg chg="add mod">
          <ac:chgData name="Flemming Als (FA.ZBC - Timelærer - RIAH - ZBC)" userId="e65fd552-ffe8-40d3-b805-4945a91411a2" providerId="ADAL" clId="{8202935D-3F6E-4982-B5F8-CCF784C94A46}" dt="2022-02-28T07:23:57.052" v="481" actId="1036"/>
          <ac:spMkLst>
            <pc:docMk/>
            <pc:sldMk cId="3917115621" sldId="257"/>
            <ac:spMk id="2" creationId="{935BE682-ABDF-4470-86E6-DE0C298E64FB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12:39.525" v="286" actId="1076"/>
          <ac:spMkLst>
            <pc:docMk/>
            <pc:sldMk cId="3917115621" sldId="257"/>
            <ac:spMk id="3" creationId="{512FF77F-34FD-4534-897C-5096DFBE8662}"/>
          </ac:spMkLst>
        </pc:spChg>
        <pc:spChg chg="add mod">
          <ac:chgData name="Flemming Als (FA.ZBC - Timelærer - RIAH - ZBC)" userId="e65fd552-ffe8-40d3-b805-4945a91411a2" providerId="ADAL" clId="{8202935D-3F6E-4982-B5F8-CCF784C94A46}" dt="2022-03-01T07:34:43.312" v="828" actId="1076"/>
          <ac:spMkLst>
            <pc:docMk/>
            <pc:sldMk cId="3917115621" sldId="257"/>
            <ac:spMk id="6" creationId="{EEF7D874-AFB3-4FEB-9969-B47DD597A7FE}"/>
          </ac:spMkLst>
        </pc:spChg>
        <pc:spChg chg="add del">
          <ac:chgData name="Flemming Als (FA.ZBC - Timelærer - RIAH - ZBC)" userId="e65fd552-ffe8-40d3-b805-4945a91411a2" providerId="ADAL" clId="{8202935D-3F6E-4982-B5F8-CCF784C94A46}" dt="2022-02-28T07:23:32.979" v="374"/>
          <ac:spMkLst>
            <pc:docMk/>
            <pc:sldMk cId="3917115621" sldId="257"/>
            <ac:spMk id="9" creationId="{4CCB8A36-34C6-4767-9BDB-ED53A1365D1A}"/>
          </ac:spMkLst>
        </pc:spChg>
        <pc:spChg chg="add del">
          <ac:chgData name="Flemming Als (FA.ZBC - Timelærer - RIAH - ZBC)" userId="e65fd552-ffe8-40d3-b805-4945a91411a2" providerId="ADAL" clId="{8202935D-3F6E-4982-B5F8-CCF784C94A46}" dt="2022-02-28T07:23:32.979" v="374"/>
          <ac:spMkLst>
            <pc:docMk/>
            <pc:sldMk cId="3917115621" sldId="257"/>
            <ac:spMk id="10" creationId="{3AAC44B4-749F-4AB8-BF8E-3452010C89A8}"/>
          </ac:spMkLst>
        </pc:spChg>
        <pc:spChg chg="add del">
          <ac:chgData name="Flemming Als (FA.ZBC - Timelærer - RIAH - ZBC)" userId="e65fd552-ffe8-40d3-b805-4945a91411a2" providerId="ADAL" clId="{8202935D-3F6E-4982-B5F8-CCF784C94A46}" dt="2022-02-28T07:23:32.979" v="374"/>
          <ac:spMkLst>
            <pc:docMk/>
            <pc:sldMk cId="3917115621" sldId="257"/>
            <ac:spMk id="11" creationId="{ECF43E52-AED7-49BD-B1DF-084CB57B9943}"/>
          </ac:spMkLst>
        </pc:spChg>
        <pc:spChg chg="add del">
          <ac:chgData name="Flemming Als (FA.ZBC - Timelærer - RIAH - ZBC)" userId="e65fd552-ffe8-40d3-b805-4945a91411a2" providerId="ADAL" clId="{8202935D-3F6E-4982-B5F8-CCF784C94A46}" dt="2022-02-28T07:23:40.087" v="378"/>
          <ac:spMkLst>
            <pc:docMk/>
            <pc:sldMk cId="3917115621" sldId="257"/>
            <ac:spMk id="12" creationId="{33716876-5495-41C5-A8A6-F00B9E8E33BC}"/>
          </ac:spMkLst>
        </pc:spChg>
        <pc:spChg chg="add del">
          <ac:chgData name="Flemming Als (FA.ZBC - Timelærer - RIAH - ZBC)" userId="e65fd552-ffe8-40d3-b805-4945a91411a2" providerId="ADAL" clId="{8202935D-3F6E-4982-B5F8-CCF784C94A46}" dt="2022-02-28T07:23:40.087" v="378"/>
          <ac:spMkLst>
            <pc:docMk/>
            <pc:sldMk cId="3917115621" sldId="257"/>
            <ac:spMk id="13" creationId="{DD521AEC-39E0-493C-9F18-8A5B3AF0CA1A}"/>
          </ac:spMkLst>
        </pc:spChg>
        <pc:spChg chg="add del">
          <ac:chgData name="Flemming Als (FA.ZBC - Timelærer - RIAH - ZBC)" userId="e65fd552-ffe8-40d3-b805-4945a91411a2" providerId="ADAL" clId="{8202935D-3F6E-4982-B5F8-CCF784C94A46}" dt="2022-02-28T07:23:40.087" v="378"/>
          <ac:spMkLst>
            <pc:docMk/>
            <pc:sldMk cId="3917115621" sldId="257"/>
            <ac:spMk id="14" creationId="{CEF0A6EE-3F0D-4EF5-8B60-228F433C7F6D}"/>
          </ac:spMkLst>
        </pc:spChg>
        <pc:spChg chg="add mod">
          <ac:chgData name="Flemming Als (FA.ZBC - Timelærer - RIAH - ZBC)" userId="e65fd552-ffe8-40d3-b805-4945a91411a2" providerId="ADAL" clId="{8202935D-3F6E-4982-B5F8-CCF784C94A46}" dt="2022-03-01T07:21:30.490" v="827" actId="20577"/>
          <ac:spMkLst>
            <pc:docMk/>
            <pc:sldMk cId="3917115621" sldId="257"/>
            <ac:spMk id="15" creationId="{0AB4A72D-9665-4E91-8755-E448163886C4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24:36.428" v="487" actId="1076"/>
          <ac:spMkLst>
            <pc:docMk/>
            <pc:sldMk cId="3917115621" sldId="257"/>
            <ac:spMk id="16" creationId="{4F32B32D-A35D-4003-9182-652FF3A128C5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24:47.868" v="508" actId="1076"/>
          <ac:spMkLst>
            <pc:docMk/>
            <pc:sldMk cId="3917115621" sldId="257"/>
            <ac:spMk id="17" creationId="{5D6080B4-4DCD-4CAB-BF57-D0EA8D473B15}"/>
          </ac:spMkLst>
        </pc:spChg>
        <pc:picChg chg="add del mod">
          <ac:chgData name="Flemming Als (FA.ZBC - Timelærer - RIAH - ZBC)" userId="e65fd552-ffe8-40d3-b805-4945a91411a2" providerId="ADAL" clId="{8202935D-3F6E-4982-B5F8-CCF784C94A46}" dt="2022-02-28T07:22:18.877" v="364"/>
          <ac:picMkLst>
            <pc:docMk/>
            <pc:sldMk cId="3917115621" sldId="257"/>
            <ac:picMk id="4" creationId="{CC45F123-B5DE-4671-888D-5D6C0B62658B}"/>
          </ac:picMkLst>
        </pc:picChg>
        <pc:picChg chg="add mod">
          <ac:chgData name="Flemming Als (FA.ZBC - Timelærer - RIAH - ZBC)" userId="e65fd552-ffe8-40d3-b805-4945a91411a2" providerId="ADAL" clId="{8202935D-3F6E-4982-B5F8-CCF784C94A46}" dt="2022-02-28T07:24:12.411" v="483" actId="14100"/>
          <ac:picMkLst>
            <pc:docMk/>
            <pc:sldMk cId="3917115621" sldId="257"/>
            <ac:picMk id="5" creationId="{E719DD18-8A84-4E86-9AE0-52A1ACE79906}"/>
          </ac:picMkLst>
        </pc:picChg>
        <pc:picChg chg="add mod">
          <ac:chgData name="Flemming Als (FA.ZBC - Timelærer - RIAH - ZBC)" userId="e65fd552-ffe8-40d3-b805-4945a91411a2" providerId="ADAL" clId="{8202935D-3F6E-4982-B5F8-CCF784C94A46}" dt="2022-02-28T07:22:49.612" v="368" actId="1076"/>
          <ac:picMkLst>
            <pc:docMk/>
            <pc:sldMk cId="3917115621" sldId="257"/>
            <ac:picMk id="7" creationId="{B1C73025-5C86-478D-898A-59ECD0DA97E4}"/>
          </ac:picMkLst>
        </pc:picChg>
        <pc:picChg chg="add mod">
          <ac:chgData name="Flemming Als (FA.ZBC - Timelærer - RIAH - ZBC)" userId="e65fd552-ffe8-40d3-b805-4945a91411a2" providerId="ADAL" clId="{8202935D-3F6E-4982-B5F8-CCF784C94A46}" dt="2022-02-28T07:24:42.911" v="507" actId="1035"/>
          <ac:picMkLst>
            <pc:docMk/>
            <pc:sldMk cId="3917115621" sldId="257"/>
            <ac:picMk id="8" creationId="{2A1603C2-00DA-4A30-B1F9-5D8DE228783B}"/>
          </ac:picMkLst>
        </pc:picChg>
      </pc:sldChg>
      <pc:sldChg chg="addSp modSp add del">
        <pc:chgData name="Flemming Als (FA.ZBC - Timelærer - RIAH - ZBC)" userId="e65fd552-ffe8-40d3-b805-4945a91411a2" providerId="ADAL" clId="{8202935D-3F6E-4982-B5F8-CCF784C94A46}" dt="2022-03-02T08:16:49.524" v="838" actId="2696"/>
        <pc:sldMkLst>
          <pc:docMk/>
          <pc:sldMk cId="4216468642" sldId="258"/>
        </pc:sldMkLst>
        <pc:spChg chg="add mod">
          <ac:chgData name="Flemming Als (FA.ZBC - Timelærer - RIAH - ZBC)" userId="e65fd552-ffe8-40d3-b805-4945a91411a2" providerId="ADAL" clId="{8202935D-3F6E-4982-B5F8-CCF784C94A46}" dt="2022-02-28T08:10:06.887" v="745" actId="1076"/>
          <ac:spMkLst>
            <pc:docMk/>
            <pc:sldMk cId="4216468642" sldId="258"/>
            <ac:spMk id="2" creationId="{F9F8D9A8-7207-46F0-A1F4-C1B9C9DB1A13}"/>
          </ac:spMkLst>
        </pc:spChg>
      </pc:sldChg>
      <pc:sldChg chg="addSp delSp modSp add modAnim modNotesTx">
        <pc:chgData name="Flemming Als (FA.ZBC - Timelærer - RIAH - ZBC)" userId="e65fd552-ffe8-40d3-b805-4945a91411a2" providerId="ADAL" clId="{8202935D-3F6E-4982-B5F8-CCF784C94A46}" dt="2022-02-28T07:35:41.628" v="602" actId="20577"/>
        <pc:sldMkLst>
          <pc:docMk/>
          <pc:sldMk cId="1589206830" sldId="259"/>
        </pc:sldMkLst>
        <pc:spChg chg="add mod">
          <ac:chgData name="Flemming Als (FA.ZBC - Timelærer - RIAH - ZBC)" userId="e65fd552-ffe8-40d3-b805-4945a91411a2" providerId="ADAL" clId="{8202935D-3F6E-4982-B5F8-CCF784C94A46}" dt="2022-02-28T07:27:30.060" v="522" actId="1076"/>
          <ac:spMkLst>
            <pc:docMk/>
            <pc:sldMk cId="1589206830" sldId="259"/>
            <ac:spMk id="3" creationId="{4CC1A273-48F5-477E-B21A-A070603B2205}"/>
          </ac:spMkLst>
        </pc:spChg>
        <pc:spChg chg="add del">
          <ac:chgData name="Flemming Als (FA.ZBC - Timelærer - RIAH - ZBC)" userId="e65fd552-ffe8-40d3-b805-4945a91411a2" providerId="ADAL" clId="{8202935D-3F6E-4982-B5F8-CCF784C94A46}" dt="2022-02-27T08:13:08.292" v="104"/>
          <ac:spMkLst>
            <pc:docMk/>
            <pc:sldMk cId="1589206830" sldId="259"/>
            <ac:spMk id="4" creationId="{4D542228-A6BD-4DE7-91C7-965C3E25C2B6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29:56.227" v="558" actId="1035"/>
          <ac:spMkLst>
            <pc:docMk/>
            <pc:sldMk cId="1589206830" sldId="259"/>
            <ac:spMk id="4" creationId="{B1B1FF8D-E3DA-4C08-A3DF-EBAE6CBFB82E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30:06.140" v="560" actId="1076"/>
          <ac:spMkLst>
            <pc:docMk/>
            <pc:sldMk cId="1589206830" sldId="259"/>
            <ac:spMk id="6" creationId="{C7EEEDA5-E488-4C91-A7FB-B706CE386967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30:17.788" v="561" actId="1076"/>
          <ac:spMkLst>
            <pc:docMk/>
            <pc:sldMk cId="1589206830" sldId="259"/>
            <ac:spMk id="7" creationId="{E5F67692-B931-4149-AA9E-34C816A55A5B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30:27.475" v="562" actId="1076"/>
          <ac:spMkLst>
            <pc:docMk/>
            <pc:sldMk cId="1589206830" sldId="259"/>
            <ac:spMk id="8" creationId="{1EDB8F4E-AD18-444B-B803-19D9FCD0B6CC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30:27.475" v="562" actId="1076"/>
          <ac:spMkLst>
            <pc:docMk/>
            <pc:sldMk cId="1589206830" sldId="259"/>
            <ac:spMk id="9" creationId="{A3919062-DEBA-4F67-8F93-7EFC6723E42F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32:47.860" v="594" actId="1076"/>
          <ac:spMkLst>
            <pc:docMk/>
            <pc:sldMk cId="1589206830" sldId="259"/>
            <ac:spMk id="10" creationId="{05CACB85-23A5-40CC-ADC8-4B88D0172CA9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33:45.404" v="600" actId="1076"/>
          <ac:spMkLst>
            <pc:docMk/>
            <pc:sldMk cId="1589206830" sldId="259"/>
            <ac:spMk id="11" creationId="{D4A6E4E7-84FB-4469-B84A-338E3688AD9C}"/>
          </ac:spMkLst>
        </pc:spChg>
        <pc:picChg chg="add mod">
          <ac:chgData name="Flemming Als (FA.ZBC - Timelærer - RIAH - ZBC)" userId="e65fd552-ffe8-40d3-b805-4945a91411a2" providerId="ADAL" clId="{8202935D-3F6E-4982-B5F8-CCF784C94A46}" dt="2022-02-28T07:29:05.940" v="542" actId="14100"/>
          <ac:picMkLst>
            <pc:docMk/>
            <pc:sldMk cId="1589206830" sldId="259"/>
            <ac:picMk id="2" creationId="{86DFA367-5AB8-457E-8E70-3C7DA21155E5}"/>
          </ac:picMkLst>
        </pc:picChg>
        <pc:picChg chg="add mod">
          <ac:chgData name="Flemming Als (FA.ZBC - Timelærer - RIAH - ZBC)" userId="e65fd552-ffe8-40d3-b805-4945a91411a2" providerId="ADAL" clId="{8202935D-3F6E-4982-B5F8-CCF784C94A46}" dt="2022-02-28T07:29:21.419" v="545" actId="14100"/>
          <ac:picMkLst>
            <pc:docMk/>
            <pc:sldMk cId="1589206830" sldId="259"/>
            <ac:picMk id="5" creationId="{7885187F-F6EF-48D1-96E5-7C80A0BE1876}"/>
          </ac:picMkLst>
        </pc:picChg>
      </pc:sldChg>
      <pc:sldChg chg="addSp delSp modSp add modAnim modNotesTx">
        <pc:chgData name="Flemming Als (FA.ZBC - Timelærer - RIAH - ZBC)" userId="e65fd552-ffe8-40d3-b805-4945a91411a2" providerId="ADAL" clId="{8202935D-3F6E-4982-B5F8-CCF784C94A46}" dt="2022-03-02T08:19:51.929" v="883" actId="20577"/>
        <pc:sldMkLst>
          <pc:docMk/>
          <pc:sldMk cId="4010845259" sldId="261"/>
        </pc:sldMkLst>
        <pc:spChg chg="add mod">
          <ac:chgData name="Flemming Als (FA.ZBC - Timelærer - RIAH - ZBC)" userId="e65fd552-ffe8-40d3-b805-4945a91411a2" providerId="ADAL" clId="{8202935D-3F6E-4982-B5F8-CCF784C94A46}" dt="2022-02-28T07:46:36.306" v="634" actId="1076"/>
          <ac:spMkLst>
            <pc:docMk/>
            <pc:sldMk cId="4010845259" sldId="261"/>
            <ac:spMk id="2" creationId="{8825F26F-917A-407A-ABB9-BD19B8B5654D}"/>
          </ac:spMkLst>
        </pc:spChg>
        <pc:spChg chg="add del mod">
          <ac:chgData name="Flemming Als (FA.ZBC - Timelærer - RIAH - ZBC)" userId="e65fd552-ffe8-40d3-b805-4945a91411a2" providerId="ADAL" clId="{8202935D-3F6E-4982-B5F8-CCF784C94A46}" dt="2022-02-28T08:03:52.174" v="700"/>
          <ac:spMkLst>
            <pc:docMk/>
            <pc:sldMk cId="4010845259" sldId="261"/>
            <ac:spMk id="3" creationId="{1C73EB3C-F935-469B-AA67-7DF4015A05EF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46:31.753" v="633" actId="1076"/>
          <ac:spMkLst>
            <pc:docMk/>
            <pc:sldMk cId="4010845259" sldId="261"/>
            <ac:spMk id="4" creationId="{BFD4D734-46F7-4C06-B834-0344C5CD373A}"/>
          </ac:spMkLst>
        </pc:spChg>
        <pc:spChg chg="add del mod">
          <ac:chgData name="Flemming Als (FA.ZBC - Timelærer - RIAH - ZBC)" userId="e65fd552-ffe8-40d3-b805-4945a91411a2" providerId="ADAL" clId="{8202935D-3F6E-4982-B5F8-CCF784C94A46}" dt="2022-02-28T08:03:34.766" v="698"/>
          <ac:spMkLst>
            <pc:docMk/>
            <pc:sldMk cId="4010845259" sldId="261"/>
            <ac:spMk id="5" creationId="{E159F4AD-1EE5-44C0-846F-96D961C1A2F9}"/>
          </ac:spMkLst>
        </pc:spChg>
        <pc:spChg chg="add del mod">
          <ac:chgData name="Flemming Als (FA.ZBC - Timelærer - RIAH - ZBC)" userId="e65fd552-ffe8-40d3-b805-4945a91411a2" providerId="ADAL" clId="{8202935D-3F6E-4982-B5F8-CCF784C94A46}" dt="2022-02-28T07:44:50.113" v="613" actId="478"/>
          <ac:spMkLst>
            <pc:docMk/>
            <pc:sldMk cId="4010845259" sldId="261"/>
            <ac:spMk id="6" creationId="{2A65B165-475F-4038-B455-EEC45FF41EA0}"/>
          </ac:spMkLst>
        </pc:spChg>
        <pc:picChg chg="add mod">
          <ac:chgData name="Flemming Als (FA.ZBC - Timelærer - RIAH - ZBC)" userId="e65fd552-ffe8-40d3-b805-4945a91411a2" providerId="ADAL" clId="{8202935D-3F6E-4982-B5F8-CCF784C94A46}" dt="2022-02-28T07:48:37.266" v="646" actId="1076"/>
          <ac:picMkLst>
            <pc:docMk/>
            <pc:sldMk cId="4010845259" sldId="261"/>
            <ac:picMk id="7" creationId="{D3565C5F-76EC-4F0E-BB34-8A607401FA19}"/>
          </ac:picMkLst>
        </pc:picChg>
        <pc:picChg chg="add del mod ord">
          <ac:chgData name="Flemming Als (FA.ZBC - Timelærer - RIAH - ZBC)" userId="e65fd552-ffe8-40d3-b805-4945a91411a2" providerId="ADAL" clId="{8202935D-3F6E-4982-B5F8-CCF784C94A46}" dt="2022-02-28T08:02:52.713" v="694"/>
          <ac:picMkLst>
            <pc:docMk/>
            <pc:sldMk cId="4010845259" sldId="261"/>
            <ac:picMk id="8" creationId="{1C98E895-306F-420A-A04D-FC0BC89A5E04}"/>
          </ac:picMkLst>
        </pc:picChg>
        <pc:picChg chg="add mod ord">
          <ac:chgData name="Flemming Als (FA.ZBC - Timelærer - RIAH - ZBC)" userId="e65fd552-ffe8-40d3-b805-4945a91411a2" providerId="ADAL" clId="{8202935D-3F6E-4982-B5F8-CCF784C94A46}" dt="2022-02-28T08:05:39.837" v="707" actId="166"/>
          <ac:picMkLst>
            <pc:docMk/>
            <pc:sldMk cId="4010845259" sldId="261"/>
            <ac:picMk id="9" creationId="{269EEEB3-8C72-4E97-A740-1A0E02387245}"/>
          </ac:picMkLst>
        </pc:picChg>
        <pc:picChg chg="add mod">
          <ac:chgData name="Flemming Als (FA.ZBC - Timelærer - RIAH - ZBC)" userId="e65fd552-ffe8-40d3-b805-4945a91411a2" providerId="ADAL" clId="{8202935D-3F6E-4982-B5F8-CCF784C94A46}" dt="2022-02-28T08:05:09.456" v="705" actId="1076"/>
          <ac:picMkLst>
            <pc:docMk/>
            <pc:sldMk cId="4010845259" sldId="261"/>
            <ac:picMk id="10" creationId="{3EB56296-15D5-4038-BEED-6D7641414C17}"/>
          </ac:picMkLst>
        </pc:picChg>
      </pc:sldChg>
      <pc:sldChg chg="addSp delSp modSp add del ord delAnim modAnim">
        <pc:chgData name="Flemming Als (FA.ZBC - Timelærer - RIAH - ZBC)" userId="e65fd552-ffe8-40d3-b805-4945a91411a2" providerId="ADAL" clId="{8202935D-3F6E-4982-B5F8-CCF784C94A46}" dt="2022-03-02T08:16:43.956" v="837" actId="2696"/>
        <pc:sldMkLst>
          <pc:docMk/>
          <pc:sldMk cId="3729532165" sldId="262"/>
        </pc:sldMkLst>
        <pc:spChg chg="add mod">
          <ac:chgData name="Flemming Als (FA.ZBC - Timelærer - RIAH - ZBC)" userId="e65fd552-ffe8-40d3-b805-4945a91411a2" providerId="ADAL" clId="{8202935D-3F6E-4982-B5F8-CCF784C94A46}" dt="2022-02-28T07:51:22.024" v="671" actId="1076"/>
          <ac:spMkLst>
            <pc:docMk/>
            <pc:sldMk cId="3729532165" sldId="262"/>
            <ac:spMk id="2" creationId="{B92D288E-75F1-4F5D-8012-46F36DC2863D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51:16.336" v="670" actId="1076"/>
          <ac:spMkLst>
            <pc:docMk/>
            <pc:sldMk cId="3729532165" sldId="262"/>
            <ac:spMk id="3" creationId="{072AA05C-F525-4F9E-9491-2DB11C6C8B84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51:06.401" v="665" actId="1076"/>
          <ac:spMkLst>
            <pc:docMk/>
            <pc:sldMk cId="3729532165" sldId="262"/>
            <ac:spMk id="4" creationId="{E368CC95-E74A-4064-B0DF-28DD28C2D347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51:11.844" v="669" actId="1037"/>
          <ac:spMkLst>
            <pc:docMk/>
            <pc:sldMk cId="3729532165" sldId="262"/>
            <ac:spMk id="5" creationId="{7773C7FC-0084-490B-A4B3-F4237DD2A040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50:56.553" v="663" actId="1076"/>
          <ac:spMkLst>
            <pc:docMk/>
            <pc:sldMk cId="3729532165" sldId="262"/>
            <ac:spMk id="6" creationId="{8F4A0311-C1AB-42A5-8476-FF41D570186E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50:51.426" v="662" actId="1076"/>
          <ac:spMkLst>
            <pc:docMk/>
            <pc:sldMk cId="3729532165" sldId="262"/>
            <ac:spMk id="7" creationId="{63D9081C-7FC0-48E6-B8DF-5B9B3863DAD2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50:47.217" v="661" actId="1076"/>
          <ac:spMkLst>
            <pc:docMk/>
            <pc:sldMk cId="3729532165" sldId="262"/>
            <ac:spMk id="8" creationId="{2F24A989-063A-4948-B7C6-1E1656E5E66D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50:41.409" v="660" actId="1076"/>
          <ac:spMkLst>
            <pc:docMk/>
            <pc:sldMk cId="3729532165" sldId="262"/>
            <ac:spMk id="9" creationId="{2E838354-2886-4F18-B796-B47A940A4FD6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50:31.169" v="659" actId="1076"/>
          <ac:spMkLst>
            <pc:docMk/>
            <pc:sldMk cId="3729532165" sldId="262"/>
            <ac:spMk id="10" creationId="{45E59D6C-FA81-4A44-B9F8-2BE2C781B145}"/>
          </ac:spMkLst>
        </pc:spChg>
        <pc:spChg chg="add">
          <ac:chgData name="Flemming Als (FA.ZBC - Timelærer - RIAH - ZBC)" userId="e65fd552-ffe8-40d3-b805-4945a91411a2" providerId="ADAL" clId="{8202935D-3F6E-4982-B5F8-CCF784C94A46}" dt="2022-02-28T08:03:57.274" v="701"/>
          <ac:spMkLst>
            <pc:docMk/>
            <pc:sldMk cId="3729532165" sldId="262"/>
            <ac:spMk id="11" creationId="{2C829FC5-DF39-4089-B023-832CBBA41957}"/>
          </ac:spMkLst>
        </pc:spChg>
        <pc:spChg chg="add del mod">
          <ac:chgData name="Flemming Als (FA.ZBC - Timelærer - RIAH - ZBC)" userId="e65fd552-ffe8-40d3-b805-4945a91411a2" providerId="ADAL" clId="{8202935D-3F6E-4982-B5F8-CCF784C94A46}" dt="2022-02-28T08:09:27.819" v="727"/>
          <ac:spMkLst>
            <pc:docMk/>
            <pc:sldMk cId="3729532165" sldId="262"/>
            <ac:spMk id="12" creationId="{CFFEEEF5-3441-45A6-AD54-26389A8A637E}"/>
          </ac:spMkLst>
        </pc:spChg>
      </pc:sldChg>
      <pc:sldChg chg="addSp delSp modSp add ord delAnim modAnim">
        <pc:chgData name="Flemming Als (FA.ZBC - Timelærer - RIAH - ZBC)" userId="e65fd552-ffe8-40d3-b805-4945a91411a2" providerId="ADAL" clId="{8202935D-3F6E-4982-B5F8-CCF784C94A46}" dt="2022-02-28T08:11:29.721" v="760" actId="255"/>
        <pc:sldMkLst>
          <pc:docMk/>
          <pc:sldMk cId="1571496091" sldId="263"/>
        </pc:sldMkLst>
        <pc:spChg chg="add del">
          <ac:chgData name="Flemming Als (FA.ZBC - Timelærer - RIAH - ZBC)" userId="e65fd552-ffe8-40d3-b805-4945a91411a2" providerId="ADAL" clId="{8202935D-3F6E-4982-B5F8-CCF784C94A46}" dt="2022-02-28T08:08:49.774" v="723"/>
          <ac:spMkLst>
            <pc:docMk/>
            <pc:sldMk cId="1571496091" sldId="263"/>
            <ac:spMk id="4" creationId="{AD148724-3728-458B-8BCC-574B359E32C2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8:11:29.721" v="760" actId="255"/>
          <ac:spMkLst>
            <pc:docMk/>
            <pc:sldMk cId="1571496091" sldId="263"/>
            <ac:spMk id="5" creationId="{02473A7E-1E02-4A40-AEF0-182B2A7C10F3}"/>
          </ac:spMkLst>
        </pc:spChg>
        <pc:picChg chg="add del mod">
          <ac:chgData name="Flemming Als (FA.ZBC - Timelærer - RIAH - ZBC)" userId="e65fd552-ffe8-40d3-b805-4945a91411a2" providerId="ADAL" clId="{8202935D-3F6E-4982-B5F8-CCF784C94A46}" dt="2022-02-28T08:11:03.994" v="747"/>
          <ac:picMkLst>
            <pc:docMk/>
            <pc:sldMk cId="1571496091" sldId="263"/>
            <ac:picMk id="2" creationId="{EE6002F9-5E4F-414F-A10E-35C33CBFACDE}"/>
          </ac:picMkLst>
        </pc:picChg>
        <pc:picChg chg="add del">
          <ac:chgData name="Flemming Als (FA.ZBC - Timelærer - RIAH - ZBC)" userId="e65fd552-ffe8-40d3-b805-4945a91411a2" providerId="ADAL" clId="{8202935D-3F6E-4982-B5F8-CCF784C94A46}" dt="2022-02-28T08:10:16.776" v="746" actId="478"/>
          <ac:picMkLst>
            <pc:docMk/>
            <pc:sldMk cId="1571496091" sldId="263"/>
            <ac:picMk id="3" creationId="{F810253F-0B00-4793-9530-6362D921EA2E}"/>
          </ac:picMkLst>
        </pc:picChg>
      </pc:sldChg>
      <pc:sldChg chg="addSp delSp modSp add del ord">
        <pc:chgData name="Flemming Als (FA.ZBC - Timelærer - RIAH - ZBC)" userId="e65fd552-ffe8-40d3-b805-4945a91411a2" providerId="ADAL" clId="{8202935D-3F6E-4982-B5F8-CCF784C94A46}" dt="2022-03-02T08:15:08.715" v="834" actId="2696"/>
        <pc:sldMkLst>
          <pc:docMk/>
          <pc:sldMk cId="1586730945" sldId="264"/>
        </pc:sldMkLst>
        <pc:spChg chg="add">
          <ac:chgData name="Flemming Als (FA.ZBC - Timelærer - RIAH - ZBC)" userId="e65fd552-ffe8-40d3-b805-4945a91411a2" providerId="ADAL" clId="{8202935D-3F6E-4982-B5F8-CCF784C94A46}" dt="2022-02-28T07:53:51.187" v="678"/>
          <ac:spMkLst>
            <pc:docMk/>
            <pc:sldMk cId="1586730945" sldId="264"/>
            <ac:spMk id="5" creationId="{0938E81E-2CAB-4EB4-B03D-BCB95F42378B}"/>
          </ac:spMkLst>
        </pc:spChg>
        <pc:spChg chg="add del">
          <ac:chgData name="Flemming Als (FA.ZBC - Timelærer - RIAH - ZBC)" userId="e65fd552-ffe8-40d3-b805-4945a91411a2" providerId="ADAL" clId="{8202935D-3F6E-4982-B5F8-CCF784C94A46}" dt="2022-02-28T07:54:11.026" v="680"/>
          <ac:spMkLst>
            <pc:docMk/>
            <pc:sldMk cId="1586730945" sldId="264"/>
            <ac:spMk id="6" creationId="{071AE357-0541-4AFC-B6D9-5EA0F5299BD9}"/>
          </ac:spMkLst>
        </pc:spChg>
        <pc:spChg chg="add mod">
          <ac:chgData name="Flemming Als (FA.ZBC - Timelærer - RIAH - ZBC)" userId="e65fd552-ffe8-40d3-b805-4945a91411a2" providerId="ADAL" clId="{8202935D-3F6E-4982-B5F8-CCF784C94A46}" dt="2022-02-28T07:54:55.671" v="685" actId="255"/>
          <ac:spMkLst>
            <pc:docMk/>
            <pc:sldMk cId="1586730945" sldId="264"/>
            <ac:spMk id="7" creationId="{98FD8A7B-AB62-4872-8A3C-DC24454911DF}"/>
          </ac:spMkLst>
        </pc:spChg>
        <pc:picChg chg="add">
          <ac:chgData name="Flemming Als (FA.ZBC - Timelærer - RIAH - ZBC)" userId="e65fd552-ffe8-40d3-b805-4945a91411a2" providerId="ADAL" clId="{8202935D-3F6E-4982-B5F8-CCF784C94A46}" dt="2022-02-28T07:52:47.282" v="673"/>
          <ac:picMkLst>
            <pc:docMk/>
            <pc:sldMk cId="1586730945" sldId="264"/>
            <ac:picMk id="2" creationId="{73DF0A49-A372-4B7C-9B2B-04F9AAE50FE2}"/>
          </ac:picMkLst>
        </pc:picChg>
        <pc:picChg chg="add del">
          <ac:chgData name="Flemming Als (FA.ZBC - Timelærer - RIAH - ZBC)" userId="e65fd552-ffe8-40d3-b805-4945a91411a2" providerId="ADAL" clId="{8202935D-3F6E-4982-B5F8-CCF784C94A46}" dt="2022-02-28T07:53:38.764" v="677"/>
          <ac:picMkLst>
            <pc:docMk/>
            <pc:sldMk cId="1586730945" sldId="264"/>
            <ac:picMk id="3" creationId="{7FB879A3-7BA6-4A5E-955D-875FB189E9A4}"/>
          </ac:picMkLst>
        </pc:picChg>
        <pc:picChg chg="add del">
          <ac:chgData name="Flemming Als (FA.ZBC - Timelærer - RIAH - ZBC)" userId="e65fd552-ffe8-40d3-b805-4945a91411a2" providerId="ADAL" clId="{8202935D-3F6E-4982-B5F8-CCF784C94A46}" dt="2022-02-28T07:53:36.925" v="676"/>
          <ac:picMkLst>
            <pc:docMk/>
            <pc:sldMk cId="1586730945" sldId="264"/>
            <ac:picMk id="4" creationId="{35968B14-CA9C-45F7-AFFC-85973E80509F}"/>
          </ac:picMkLst>
        </pc:picChg>
      </pc:sldChg>
      <pc:sldChg chg="add del">
        <pc:chgData name="Flemming Als (FA.ZBC - Timelærer - RIAH - ZBC)" userId="e65fd552-ffe8-40d3-b805-4945a91411a2" providerId="ADAL" clId="{8202935D-3F6E-4982-B5F8-CCF784C94A46}" dt="2022-03-02T08:15:08.668" v="829" actId="2696"/>
        <pc:sldMkLst>
          <pc:docMk/>
          <pc:sldMk cId="4238327722" sldId="266"/>
        </pc:sldMkLst>
      </pc:sldChg>
      <pc:sldChg chg="add del">
        <pc:chgData name="Flemming Als (FA.ZBC - Timelærer - RIAH - ZBC)" userId="e65fd552-ffe8-40d3-b805-4945a91411a2" providerId="ADAL" clId="{8202935D-3F6E-4982-B5F8-CCF784C94A46}" dt="2022-03-02T08:15:08.671" v="830" actId="2696"/>
        <pc:sldMkLst>
          <pc:docMk/>
          <pc:sldMk cId="2308631205" sldId="267"/>
        </pc:sldMkLst>
      </pc:sldChg>
      <pc:sldChg chg="add del">
        <pc:chgData name="Flemming Als (FA.ZBC - Timelærer - RIAH - ZBC)" userId="e65fd552-ffe8-40d3-b805-4945a91411a2" providerId="ADAL" clId="{8202935D-3F6E-4982-B5F8-CCF784C94A46}" dt="2022-03-02T08:15:08.674" v="831" actId="2696"/>
        <pc:sldMkLst>
          <pc:docMk/>
          <pc:sldMk cId="141152129" sldId="268"/>
        </pc:sldMkLst>
      </pc:sldChg>
      <pc:sldChg chg="add del">
        <pc:chgData name="Flemming Als (FA.ZBC - Timelærer - RIAH - ZBC)" userId="e65fd552-ffe8-40d3-b805-4945a91411a2" providerId="ADAL" clId="{8202935D-3F6E-4982-B5F8-CCF784C94A46}" dt="2022-03-02T08:15:08.678" v="832" actId="2696"/>
        <pc:sldMkLst>
          <pc:docMk/>
          <pc:sldMk cId="1234853256" sldId="269"/>
        </pc:sldMkLst>
      </pc:sldChg>
      <pc:sldChg chg="add del">
        <pc:chgData name="Flemming Als (FA.ZBC - Timelærer - RIAH - ZBC)" userId="e65fd552-ffe8-40d3-b805-4945a91411a2" providerId="ADAL" clId="{8202935D-3F6E-4982-B5F8-CCF784C94A46}" dt="2022-03-02T08:15:08.691" v="833" actId="2696"/>
        <pc:sldMkLst>
          <pc:docMk/>
          <pc:sldMk cId="587911941" sldId="270"/>
        </pc:sldMkLst>
      </pc:sldChg>
      <pc:sldChg chg="add">
        <pc:chgData name="Flemming Als (FA.ZBC - Timelærer - RIAH - ZBC)" userId="e65fd552-ffe8-40d3-b805-4945a91411a2" providerId="ADAL" clId="{8202935D-3F6E-4982-B5F8-CCF784C94A46}" dt="2022-03-02T08:40:52.983" v="887"/>
        <pc:sldMkLst>
          <pc:docMk/>
          <pc:sldMk cId="484553323" sldId="275"/>
        </pc:sldMkLst>
      </pc:sldChg>
      <pc:sldChg chg="add">
        <pc:chgData name="Flemming Als (FA.ZBC - Timelærer - RIAH - ZBC)" userId="e65fd552-ffe8-40d3-b805-4945a91411a2" providerId="ADAL" clId="{8202935D-3F6E-4982-B5F8-CCF784C94A46}" dt="2022-03-02T08:40:31.989" v="884"/>
        <pc:sldMkLst>
          <pc:docMk/>
          <pc:sldMk cId="1926709748" sldId="276"/>
        </pc:sldMkLst>
      </pc:sldChg>
      <pc:sldChg chg="add del">
        <pc:chgData name="Flemming Als (FA.ZBC - Timelærer - RIAH - ZBC)" userId="e65fd552-ffe8-40d3-b805-4945a91411a2" providerId="ADAL" clId="{8202935D-3F6E-4982-B5F8-CCF784C94A46}" dt="2022-03-02T08:40:43.579" v="886"/>
        <pc:sldMkLst>
          <pc:docMk/>
          <pc:sldMk cId="3459999413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8AFFC-DFFA-4994-88D2-FC652000A305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49E7B-626D-4D4A-AFFD-143D6D428B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1142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--rebase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option tells Git to move all of Mary’s commits to the tip of the </a:t>
            </a:r>
            <a:r>
              <a:rPr lang="en-US" dirty="0"/>
              <a:t>main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 after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synchronising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 with the changes from the central repository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Rebasing works by transferring each local commit to the updated </a:t>
            </a:r>
            <a:r>
              <a:rPr lang="en-US" dirty="0"/>
              <a:t>main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branch one at a time. This means that you catch merge conflicts on a commit-by-commit basis rather than resolving all of them in one massive merge commit. This keeps your commits as focused as possible and makes for a clean project history. In turn, this makes it much easier to figure out where bugs were introduced and, if necessary, to roll back changes with minimal impact on the project.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49E7B-626D-4D4A-AFFD-143D6D428B2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647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Developers create a feature branch and delay merging it to the main trunk branch until the feature is complete</a:t>
            </a:r>
            <a:endParaRPr lang="da-DK" dirty="0"/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49E7B-626D-4D4A-AFFD-143D6D428B2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4931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0" i="0" dirty="0" err="1">
                <a:solidFill>
                  <a:srgbClr val="253858"/>
                </a:solidFill>
                <a:effectLst/>
                <a:latin typeface="Charlie Display"/>
              </a:rPr>
              <a:t>Trunk-based</a:t>
            </a:r>
            <a:r>
              <a:rPr lang="da-DK" sz="1200" b="0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da-DK" sz="1200" b="0" i="0" dirty="0" err="1">
                <a:solidFill>
                  <a:srgbClr val="253858"/>
                </a:solidFill>
                <a:effectLst/>
                <a:latin typeface="Charlie Display"/>
              </a:rPr>
              <a:t>development</a:t>
            </a:r>
            <a:r>
              <a:rPr lang="da-DK" sz="1200" b="0" i="0" dirty="0">
                <a:solidFill>
                  <a:srgbClr val="253858"/>
                </a:solidFill>
                <a:effectLst/>
                <a:latin typeface="Charlie Display"/>
              </a:rPr>
              <a:t> skal ses i forhold til </a:t>
            </a:r>
            <a:r>
              <a:rPr lang="da-DK" sz="1200" b="0" i="0" dirty="0" err="1">
                <a:solidFill>
                  <a:srgbClr val="253858"/>
                </a:solidFill>
                <a:effectLst/>
                <a:latin typeface="Charlie Display"/>
              </a:rPr>
              <a:t>DevOps</a:t>
            </a:r>
            <a:r>
              <a:rPr lang="da-DK" sz="1200" b="0" i="0">
                <a:solidFill>
                  <a:srgbClr val="253858"/>
                </a:solidFill>
                <a:effectLst/>
                <a:latin typeface="Charlie Display"/>
              </a:rPr>
              <a:t> tankegangen.</a:t>
            </a:r>
            <a:endParaRPr lang="da-DK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49E7B-626D-4D4A-AFFD-143D6D428B2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609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39B1E-0A33-4F96-9923-BCCAB819B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9F0FE3A-F2B5-493A-A2CB-E730BCFF0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264127-5FA6-4224-8AA7-B08C64A6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45A2-E775-4ADE-806B-5928B5F6DF40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140DBBF-D0FC-48C8-9DBB-4CF2504F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65249F-4AC1-4F5F-A3CB-6FF0CA8D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E984-06C3-4522-8E9F-EB95A6D720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739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3A577-AF6A-4E04-B449-7A4BEFA8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537783E-515F-4D39-9942-EC3A245EA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9C573E-361A-4B6D-A08D-0DA0399C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45A2-E775-4ADE-806B-5928B5F6DF40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48AA4F-DA67-4171-A772-9163F398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BBA385-447C-4A05-BEC9-EFA06BE1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E984-06C3-4522-8E9F-EB95A6D720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106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C031E22-9073-46AB-8579-64E68E403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A6EF213-D366-4AAA-BC31-2131C9C1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C502C78-C93A-4043-9855-68943529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45A2-E775-4ADE-806B-5928B5F6DF40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8649A0A-B762-46B3-83DC-6565E6FF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2109CE-FED7-41CC-A238-E7BA099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E984-06C3-4522-8E9F-EB95A6D720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614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CC328-24AA-452E-8636-7A8D120B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4CE208E-8028-45BE-A941-0329F361B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9E5A6D-310F-4D6F-AEAC-E5861364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45A2-E775-4ADE-806B-5928B5F6DF40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755A6C-DFCA-46B8-BADD-43BD3853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542692-2E98-4CFB-9A55-C75AFB26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E984-06C3-4522-8E9F-EB95A6D720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74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281B7-2914-4B80-99D2-A8011C8B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663B24B-B70A-4F05-85B8-A3B8E5DD4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EB5B5BA-54BC-408A-A7E1-741A58C7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45A2-E775-4ADE-806B-5928B5F6DF40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7AC82E-7DD1-4FBF-816F-5272694E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0CBDC6-20A3-47E9-A66E-A40ADECE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E984-06C3-4522-8E9F-EB95A6D720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873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53653-CA50-4FCE-A7B7-6672C248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2DCA97-4E42-4D5B-8620-23B8D351F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BE8451B-BF25-4443-8EC2-8F3EA553D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EB1791-7B41-4CCC-88BB-99B9776D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45A2-E775-4ADE-806B-5928B5F6DF40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3C0B63-E59A-44D1-8ECE-B5964B39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79EC62E-B0DA-4DAB-926D-670ECF9B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E984-06C3-4522-8E9F-EB95A6D720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23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567D3-2015-42C4-98D0-EFAA529B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19274E-7AF2-4368-B4BC-7D5F9A521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7E0D4F7-C994-42C4-9F4F-C55F7D9D9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8F058B7-25A2-41A0-AD04-D4379B73C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E438ED0-3D75-43D6-A1CA-4D2372EFD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43C9F94-E163-4789-BD0A-614F87A8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45A2-E775-4ADE-806B-5928B5F6DF40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37A7E73-23A0-4C6A-8826-068A6E66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981B742-3F6E-4EDE-A038-A9DD5D4A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E984-06C3-4522-8E9F-EB95A6D720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818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0BAFB-F421-471B-9425-90FF8FF4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D7D5CD3-4F8F-4400-98CE-141F62DA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45A2-E775-4ADE-806B-5928B5F6DF40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34E01E-C02B-4BD4-B7E2-82682344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9E9038D-3C15-4FF0-9ACC-157D3BA0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E984-06C3-4522-8E9F-EB95A6D720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044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489B50A-C4FA-4C90-B11D-25CDE006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45A2-E775-4ADE-806B-5928B5F6DF40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3A598CC-FCB1-41C2-8798-7BCA092C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8F48F9E-7F88-4ED4-958C-E47E5F12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E984-06C3-4522-8E9F-EB95A6D720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091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15214-0B97-4CA2-B311-A433B5E6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B9A290-4497-47A5-8F01-8B45BDBA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15AF2F6-5C85-4218-B068-F73C4FC4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CF4AEB8-DCAD-4184-B96E-F3DFA412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45A2-E775-4ADE-806B-5928B5F6DF40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D8E5FB-58E8-46FD-8504-F593F6E0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3AB4524-0A92-4C7C-98D0-383A1853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E984-06C3-4522-8E9F-EB95A6D720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505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590EA-1AEA-4CBB-AB1F-320F8873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5DC5E61-72AA-49D9-ABA8-C8CCAFC88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2D8A80A-A235-4326-9039-19BE5E660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53523F2-C833-4614-ADD3-609A6AF4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45A2-E775-4ADE-806B-5928B5F6DF40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5B336E-1253-424F-BD3F-8DA3FD32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1557490-97FB-4961-AE42-15D87A8A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E984-06C3-4522-8E9F-EB95A6D720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51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52D4136-E0C7-4D0A-8587-FE4BA2B2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3124FF1-2E99-4FCA-B5D0-2AD4A9FED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423734-41F2-44F3-ABDD-D490157DD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45A2-E775-4ADE-806B-5928B5F6DF40}" type="datetimeFigureOut">
              <a:rPr lang="da-DK" smtClean="0"/>
              <a:t>02-03-2022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DD43EBF-EBDD-431D-8A70-28B7E70DB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88355B-DABE-4625-91D6-A97BB301B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E984-06C3-4522-8E9F-EB95A6D7208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597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continuous-delivery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atlassian.com/continuous-delivery/continuous-integr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1A1181C2-4B8D-4C7F-B50D-AD44F5112E55}"/>
              </a:ext>
            </a:extLst>
          </p:cNvPr>
          <p:cNvSpPr txBox="1"/>
          <p:nvPr/>
        </p:nvSpPr>
        <p:spPr>
          <a:xfrm>
            <a:off x="8065016" y="1753905"/>
            <a:ext cx="226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Comparing</a:t>
            </a:r>
            <a:r>
              <a:rPr lang="da-DK" dirty="0"/>
              <a:t> Workflows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4FD4EF3-FE3C-4DB1-94DA-51F61CE8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074" y="536362"/>
            <a:ext cx="3938033" cy="1141029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3C29FF2-95F7-4FA9-A753-FAC597590D51}"/>
              </a:ext>
            </a:extLst>
          </p:cNvPr>
          <p:cNvSpPr/>
          <p:nvPr/>
        </p:nvSpPr>
        <p:spPr>
          <a:xfrm>
            <a:off x="598150" y="11068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Does this workflow scale with team size?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FB009C1-1314-4E3E-92AC-C6B558DCDF1E}"/>
              </a:ext>
            </a:extLst>
          </p:cNvPr>
          <p:cNvSpPr/>
          <p:nvPr/>
        </p:nvSpPr>
        <p:spPr>
          <a:xfrm>
            <a:off x="598150" y="525862"/>
            <a:ext cx="4600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SanchezSlab Semibold"/>
              </a:rPr>
              <a:t>What is a successful Git workflow?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E0F9EE6F-9667-46C7-A437-50D04ED4D815}"/>
              </a:ext>
            </a:extLst>
          </p:cNvPr>
          <p:cNvSpPr/>
          <p:nvPr/>
        </p:nvSpPr>
        <p:spPr>
          <a:xfrm>
            <a:off x="598150" y="15514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4D4D"/>
                </a:solidFill>
                <a:latin typeface="-apple-system"/>
              </a:rPr>
              <a:t>Is it easy to undo mistakes and errors with this workflow?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44003D5B-2839-41AB-A633-DD6F698EE77A}"/>
              </a:ext>
            </a:extLst>
          </p:cNvPr>
          <p:cNvSpPr/>
          <p:nvPr/>
        </p:nvSpPr>
        <p:spPr>
          <a:xfrm>
            <a:off x="598150" y="19385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4D4D"/>
                </a:solidFill>
                <a:latin typeface="-apple-system"/>
              </a:rPr>
              <a:t>Does this workflow impose any new unnecessary cognitive overhead to the team?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C7CF6E5F-1776-435E-ADBC-79DB24FBF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80" y="3388473"/>
            <a:ext cx="3057525" cy="1781175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D8A38AAF-1440-4ADB-9D86-09ECBAE3F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3938033" cy="2069992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52E7132E-6CDC-47F3-8246-032D47C49E66}"/>
              </a:ext>
            </a:extLst>
          </p:cNvPr>
          <p:cNvSpPr txBox="1"/>
          <p:nvPr/>
        </p:nvSpPr>
        <p:spPr>
          <a:xfrm>
            <a:off x="7031084" y="5498992"/>
            <a:ext cx="177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Local Repository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29981C98-9A5B-47E7-8DCB-83C420A88AA5}"/>
              </a:ext>
            </a:extLst>
          </p:cNvPr>
          <p:cNvSpPr txBox="1"/>
          <p:nvPr/>
        </p:nvSpPr>
        <p:spPr>
          <a:xfrm>
            <a:off x="1324279" y="5169648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Central  Repository</a:t>
            </a:r>
          </a:p>
        </p:txBody>
      </p:sp>
    </p:spTree>
    <p:extLst>
      <p:ext uri="{BB962C8B-B14F-4D97-AF65-F5344CB8AC3E}">
        <p14:creationId xmlns:p14="http://schemas.microsoft.com/office/powerpoint/2010/main" val="341686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10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35BE682-ABDF-4470-86E6-DE0C298E64FB}"/>
              </a:ext>
            </a:extLst>
          </p:cNvPr>
          <p:cNvSpPr/>
          <p:nvPr/>
        </p:nvSpPr>
        <p:spPr>
          <a:xfrm>
            <a:off x="651029" y="897877"/>
            <a:ext cx="6823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 “I want to add my changes to what everyone else has already done.”</a:t>
            </a:r>
            <a:endParaRPr lang="da-DK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512FF77F-34FD-4534-897C-5096DFBE8662}"/>
              </a:ext>
            </a:extLst>
          </p:cNvPr>
          <p:cNvSpPr/>
          <p:nvPr/>
        </p:nvSpPr>
        <p:spPr>
          <a:xfrm>
            <a:off x="750391" y="449816"/>
            <a:ext cx="52171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b="1" dirty="0" err="1"/>
              <a:t>Example</a:t>
            </a:r>
            <a:r>
              <a:rPr lang="da-DK" sz="2400" b="1" dirty="0"/>
              <a:t> - Hosted </a:t>
            </a:r>
            <a:r>
              <a:rPr lang="da-DK" sz="2400" b="1" i="0" dirty="0" err="1">
                <a:solidFill>
                  <a:srgbClr val="333333"/>
                </a:solidFill>
                <a:effectLst/>
              </a:rPr>
              <a:t>Centralized</a:t>
            </a:r>
            <a:r>
              <a:rPr lang="da-DK" sz="2400" b="1" i="0" dirty="0">
                <a:solidFill>
                  <a:srgbClr val="333333"/>
                </a:solidFill>
                <a:effectLst/>
              </a:rPr>
              <a:t> Workflow</a:t>
            </a:r>
            <a:endParaRPr lang="da-DK" sz="2400" b="1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719DD18-8A84-4E86-9AE0-52A1ACE7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57" y="1359543"/>
            <a:ext cx="3814442" cy="2538460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EEF7D874-AFB3-4FEB-9969-B47DD597A7FE}"/>
              </a:ext>
            </a:extLst>
          </p:cNvPr>
          <p:cNvSpPr/>
          <p:nvPr/>
        </p:nvSpPr>
        <p:spPr>
          <a:xfrm>
            <a:off x="8042850" y="6137815"/>
            <a:ext cx="260167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da-DK" b="0" i="0" dirty="0" err="1">
                <a:solidFill>
                  <a:srgbClr val="333333"/>
                </a:solidFill>
                <a:effectLst/>
                <a:latin typeface="SanchezSlab Semibold"/>
              </a:rPr>
              <a:t>Managing</a:t>
            </a:r>
            <a:r>
              <a:rPr lang="da-DK" b="0" i="0" dirty="0">
                <a:solidFill>
                  <a:srgbClr val="333333"/>
                </a:solidFill>
                <a:effectLst/>
                <a:latin typeface="SanchezSlab Semibold"/>
              </a:rPr>
              <a:t> </a:t>
            </a:r>
            <a:r>
              <a:rPr lang="da-DK" b="0" i="0" dirty="0" err="1">
                <a:solidFill>
                  <a:srgbClr val="333333"/>
                </a:solidFill>
                <a:effectLst/>
                <a:latin typeface="SanchezSlab Semibold"/>
              </a:rPr>
              <a:t>merge</a:t>
            </a:r>
            <a:r>
              <a:rPr lang="da-DK" b="0" i="0" dirty="0">
                <a:solidFill>
                  <a:srgbClr val="333333"/>
                </a:solidFill>
                <a:effectLst/>
                <a:latin typeface="SanchezSlab Semibold"/>
              </a:rPr>
              <a:t> </a:t>
            </a:r>
            <a:r>
              <a:rPr lang="da-DK" b="0" i="0" dirty="0" err="1">
                <a:solidFill>
                  <a:srgbClr val="333333"/>
                </a:solidFill>
                <a:effectLst/>
                <a:latin typeface="SanchezSlab Semibold"/>
              </a:rPr>
              <a:t>conflicts</a:t>
            </a:r>
            <a:endParaRPr lang="da-DK" b="0" i="0" dirty="0">
              <a:solidFill>
                <a:srgbClr val="333333"/>
              </a:solidFill>
              <a:effectLst/>
              <a:latin typeface="SanchezSlab Semibold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1C73025-5C86-478D-898A-59ECD0DA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68" y="298893"/>
            <a:ext cx="2615139" cy="2345003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2A1603C2-00DA-4A30-B1F9-5D8DE2287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667" y="3261978"/>
            <a:ext cx="2615139" cy="2257755"/>
          </a:xfrm>
          <a:prstGeom prst="rect">
            <a:avLst/>
          </a:prstGeom>
        </p:spPr>
      </p:pic>
      <p:sp>
        <p:nvSpPr>
          <p:cNvPr id="15" name="Rektangel 14">
            <a:extLst>
              <a:ext uri="{FF2B5EF4-FFF2-40B4-BE49-F238E27FC236}">
                <a16:creationId xmlns:a16="http://schemas.microsoft.com/office/drawing/2014/main" id="{0AB4A72D-9665-4E91-8755-E448163886C4}"/>
              </a:ext>
            </a:extLst>
          </p:cNvPr>
          <p:cNvSpPr/>
          <p:nvPr/>
        </p:nvSpPr>
        <p:spPr>
          <a:xfrm>
            <a:off x="1183917" y="3898300"/>
            <a:ext cx="4856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anchezSlab Semibold"/>
              </a:rPr>
              <a:t>Both John and Mary are working on their features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4F32B32D-A35D-4003-9182-652FF3A128C5}"/>
              </a:ext>
            </a:extLst>
          </p:cNvPr>
          <p:cNvSpPr/>
          <p:nvPr/>
        </p:nvSpPr>
        <p:spPr>
          <a:xfrm>
            <a:off x="7872666" y="2642445"/>
            <a:ext cx="2615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b="0" i="0" dirty="0">
                <a:solidFill>
                  <a:srgbClr val="333333"/>
                </a:solidFill>
                <a:effectLst/>
                <a:latin typeface="SanchezSlab Semibold"/>
              </a:rPr>
              <a:t>John </a:t>
            </a:r>
            <a:r>
              <a:rPr lang="da-DK" b="0" i="0" dirty="0" err="1">
                <a:solidFill>
                  <a:srgbClr val="333333"/>
                </a:solidFill>
                <a:effectLst/>
                <a:latin typeface="SanchezSlab Semibold"/>
              </a:rPr>
              <a:t>publishes</a:t>
            </a:r>
            <a:r>
              <a:rPr lang="da-DK" b="0" i="0" dirty="0">
                <a:solidFill>
                  <a:srgbClr val="333333"/>
                </a:solidFill>
                <a:effectLst/>
                <a:latin typeface="SanchezSlab Semibold"/>
              </a:rPr>
              <a:t> his feature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5D6080B4-4DCD-4CAB-BF57-D0EA8D473B15}"/>
              </a:ext>
            </a:extLst>
          </p:cNvPr>
          <p:cNvSpPr/>
          <p:nvPr/>
        </p:nvSpPr>
        <p:spPr>
          <a:xfrm>
            <a:off x="7628878" y="5519733"/>
            <a:ext cx="35569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anchezSlab Semibold"/>
              </a:rPr>
              <a:t>Mary tries to publish her feature</a:t>
            </a:r>
          </a:p>
        </p:txBody>
      </p:sp>
    </p:spTree>
    <p:extLst>
      <p:ext uri="{BB962C8B-B14F-4D97-AF65-F5344CB8AC3E}">
        <p14:creationId xmlns:p14="http://schemas.microsoft.com/office/powerpoint/2010/main" val="391711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6DFA367-5AB8-457E-8E70-3C7DA2115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27" y="1052417"/>
            <a:ext cx="5199498" cy="2676778"/>
          </a:xfrm>
          <a:prstGeom prst="rect">
            <a:avLst/>
          </a:prstGeom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4CC1A273-48F5-477E-B21A-A070603B2205}"/>
              </a:ext>
            </a:extLst>
          </p:cNvPr>
          <p:cNvSpPr/>
          <p:nvPr/>
        </p:nvSpPr>
        <p:spPr>
          <a:xfrm>
            <a:off x="826826" y="483378"/>
            <a:ext cx="418255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0" i="0" dirty="0">
                <a:effectLst/>
                <a:latin typeface="Courier"/>
              </a:rPr>
              <a:t>git pull --rebase origin main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B1B1FF8D-E3DA-4C08-A3DF-EBAE6CBFB82E}"/>
              </a:ext>
            </a:extLst>
          </p:cNvPr>
          <p:cNvSpPr/>
          <p:nvPr/>
        </p:nvSpPr>
        <p:spPr>
          <a:xfrm>
            <a:off x="763086" y="3862919"/>
            <a:ext cx="798078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C</a:t>
            </a:r>
            <a:r>
              <a:rPr lang="en-US" b="0" i="0" dirty="0">
                <a:effectLst/>
                <a:latin typeface="Courier"/>
              </a:rPr>
              <a:t>ONFLICT (content): Merge conflict in &lt;some-file&gt;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885187F-F6EF-48D1-96E5-7C80A0BE1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678" y="1052418"/>
            <a:ext cx="4718346" cy="2687316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7EEEDA5-E488-4C91-A7FB-B706CE386967}"/>
              </a:ext>
            </a:extLst>
          </p:cNvPr>
          <p:cNvSpPr/>
          <p:nvPr/>
        </p:nvSpPr>
        <p:spPr>
          <a:xfrm>
            <a:off x="806420" y="4382819"/>
            <a:ext cx="15632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da-DK" dirty="0" err="1">
                <a:latin typeface="Courier"/>
              </a:rPr>
              <a:t>git</a:t>
            </a:r>
            <a:r>
              <a:rPr lang="da-DK" dirty="0">
                <a:latin typeface="Courier"/>
              </a:rPr>
              <a:t> status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5F67692-B931-4149-AA9E-34C816A55A5B}"/>
              </a:ext>
            </a:extLst>
          </p:cNvPr>
          <p:cNvSpPr/>
          <p:nvPr/>
        </p:nvSpPr>
        <p:spPr>
          <a:xfrm>
            <a:off x="3028251" y="4428985"/>
            <a:ext cx="322217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b="0" i="0" dirty="0" err="1">
                <a:effectLst/>
                <a:latin typeface="Courier"/>
              </a:rPr>
              <a:t>git</a:t>
            </a:r>
            <a:r>
              <a:rPr lang="da-DK" b="0" i="0" dirty="0">
                <a:effectLst/>
                <a:latin typeface="Courier"/>
              </a:rPr>
              <a:t> </a:t>
            </a:r>
            <a:r>
              <a:rPr lang="da-DK" b="0" i="0" dirty="0" err="1">
                <a:effectLst/>
                <a:latin typeface="Courier"/>
              </a:rPr>
              <a:t>add</a:t>
            </a:r>
            <a:r>
              <a:rPr lang="da-DK" b="0" i="0" dirty="0">
                <a:effectLst/>
                <a:latin typeface="Courier"/>
              </a:rPr>
              <a:t> &lt;</a:t>
            </a:r>
            <a:r>
              <a:rPr lang="da-DK" b="0" i="0" dirty="0" err="1">
                <a:effectLst/>
                <a:latin typeface="Courier"/>
              </a:rPr>
              <a:t>some</a:t>
            </a:r>
            <a:r>
              <a:rPr lang="da-DK" b="0" i="0" dirty="0">
                <a:effectLst/>
                <a:latin typeface="Courier"/>
              </a:rPr>
              <a:t>-file&gt;</a:t>
            </a:r>
            <a:br>
              <a:rPr lang="da-DK" dirty="0"/>
            </a:br>
            <a:r>
              <a:rPr lang="da-DK" b="0" i="0" dirty="0" err="1">
                <a:effectLst/>
                <a:latin typeface="Courier"/>
              </a:rPr>
              <a:t>git</a:t>
            </a:r>
            <a:r>
              <a:rPr lang="da-DK" b="0" i="0" dirty="0">
                <a:effectLst/>
                <a:latin typeface="Courier"/>
              </a:rPr>
              <a:t> </a:t>
            </a:r>
            <a:r>
              <a:rPr lang="da-DK" b="0" i="0" dirty="0" err="1">
                <a:effectLst/>
                <a:latin typeface="Courier"/>
              </a:rPr>
              <a:t>rebase</a:t>
            </a:r>
            <a:r>
              <a:rPr lang="da-DK" b="0" i="0" dirty="0">
                <a:effectLst/>
                <a:latin typeface="Courier"/>
              </a:rPr>
              <a:t> --</a:t>
            </a:r>
            <a:r>
              <a:rPr lang="da-DK" b="0" i="0" dirty="0" err="1">
                <a:effectLst/>
                <a:latin typeface="Courier"/>
              </a:rPr>
              <a:t>continue</a:t>
            </a:r>
            <a:endParaRPr lang="da-DK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EDB8F4E-AD18-444B-B803-19D9FCD0B6CC}"/>
              </a:ext>
            </a:extLst>
          </p:cNvPr>
          <p:cNvSpPr/>
          <p:nvPr/>
        </p:nvSpPr>
        <p:spPr>
          <a:xfrm>
            <a:off x="6774273" y="4428985"/>
            <a:ext cx="26661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da-DK" b="0" i="0" dirty="0" err="1">
                <a:effectLst/>
                <a:latin typeface="Courier"/>
              </a:rPr>
              <a:t>git</a:t>
            </a:r>
            <a:r>
              <a:rPr lang="da-DK" b="0" i="0" dirty="0">
                <a:effectLst/>
                <a:latin typeface="Courier"/>
              </a:rPr>
              <a:t> </a:t>
            </a:r>
            <a:r>
              <a:rPr lang="da-DK" b="0" i="0" dirty="0" err="1">
                <a:effectLst/>
                <a:latin typeface="Courier"/>
              </a:rPr>
              <a:t>rebase</a:t>
            </a:r>
            <a:r>
              <a:rPr lang="da-DK" b="0" i="0" dirty="0">
                <a:effectLst/>
                <a:latin typeface="Courier"/>
              </a:rPr>
              <a:t> --abort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3919062-DEBA-4F67-8F93-7EFC6723E42F}"/>
              </a:ext>
            </a:extLst>
          </p:cNvPr>
          <p:cNvSpPr/>
          <p:nvPr/>
        </p:nvSpPr>
        <p:spPr>
          <a:xfrm>
            <a:off x="6767048" y="4819368"/>
            <a:ext cx="29418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da-DK" b="0" i="0" dirty="0" err="1">
                <a:effectLst/>
                <a:latin typeface="Courier"/>
              </a:rPr>
              <a:t>git</a:t>
            </a:r>
            <a:r>
              <a:rPr lang="da-DK" b="0" i="0" dirty="0">
                <a:effectLst/>
                <a:latin typeface="Courier"/>
              </a:rPr>
              <a:t> push </a:t>
            </a:r>
            <a:r>
              <a:rPr lang="da-DK" b="0" i="0" dirty="0" err="1">
                <a:effectLst/>
                <a:latin typeface="Courier"/>
              </a:rPr>
              <a:t>origin</a:t>
            </a:r>
            <a:r>
              <a:rPr lang="da-DK" b="0" i="0" dirty="0">
                <a:effectLst/>
                <a:latin typeface="Courier"/>
              </a:rPr>
              <a:t> </a:t>
            </a:r>
            <a:r>
              <a:rPr lang="da-DK" b="0" i="0" dirty="0" err="1">
                <a:effectLst/>
                <a:latin typeface="Courier"/>
              </a:rPr>
              <a:t>main</a:t>
            </a:r>
            <a:endParaRPr lang="da-DK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5CACB85-23A5-40CC-ADC8-4B88D0172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678" y="465301"/>
            <a:ext cx="4475456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+mn-lt"/>
              </a:rPr>
              <a:t>Mary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+mn-lt"/>
              </a:rPr>
              <a:t>should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+mn-lt"/>
              </a:rPr>
              <a:t>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+mn-lt"/>
              </a:rPr>
              <a:t>resolve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+mn-lt"/>
              </a:rPr>
              <a:t> her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+mn-lt"/>
              </a:rPr>
              <a:t>own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+mn-lt"/>
              </a:rPr>
              <a:t>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+mn-lt"/>
              </a:rPr>
              <a:t>merge</a:t>
            </a:r>
            <a:r>
              <a:rPr kumimoji="0" lang="da-DK" altLang="da-DK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+mn-lt"/>
              </a:rPr>
              <a:t> </a:t>
            </a:r>
            <a:r>
              <a:rPr kumimoji="0" lang="da-DK" altLang="da-DK" b="1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+mn-lt"/>
              </a:rPr>
              <a:t>conflicts</a:t>
            </a:r>
            <a:endParaRPr kumimoji="0" lang="da-DK" altLang="da-DK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D4A6E4E7-84FB-4469-B84A-338E3688AD9C}"/>
              </a:ext>
            </a:extLst>
          </p:cNvPr>
          <p:cNvSpPr/>
          <p:nvPr/>
        </p:nvSpPr>
        <p:spPr>
          <a:xfrm>
            <a:off x="763086" y="6083668"/>
            <a:ext cx="6038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https://www.atlassian.com/git/tutorials/comparing-workflows</a:t>
            </a:r>
          </a:p>
        </p:txBody>
      </p:sp>
    </p:spTree>
    <p:extLst>
      <p:ext uri="{BB962C8B-B14F-4D97-AF65-F5344CB8AC3E}">
        <p14:creationId xmlns:p14="http://schemas.microsoft.com/office/powerpoint/2010/main" val="15892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92D288E-75F1-4F5D-8012-46F36DC2863D}"/>
              </a:ext>
            </a:extLst>
          </p:cNvPr>
          <p:cNvSpPr/>
          <p:nvPr/>
        </p:nvSpPr>
        <p:spPr>
          <a:xfrm>
            <a:off x="763777" y="3600212"/>
            <a:ext cx="346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>
                <a:solidFill>
                  <a:srgbClr val="253858"/>
                </a:solidFill>
                <a:effectLst/>
                <a:latin typeface="Charlie Display"/>
              </a:rPr>
              <a:t>Build fast and execute immediately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72AA05C-F525-4F9E-9491-2DB11C6C8B84}"/>
              </a:ext>
            </a:extLst>
          </p:cNvPr>
          <p:cNvSpPr/>
          <p:nvPr/>
        </p:nvSpPr>
        <p:spPr>
          <a:xfrm>
            <a:off x="763777" y="3148554"/>
            <a:ext cx="5462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>
                <a:solidFill>
                  <a:srgbClr val="253858"/>
                </a:solidFill>
                <a:effectLst/>
                <a:latin typeface="Charlie Display"/>
              </a:rPr>
              <a:t>Reduced number of code freezes and integration phases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368CC95-E74A-4064-B0DF-28DD28C2D347}"/>
              </a:ext>
            </a:extLst>
          </p:cNvPr>
          <p:cNvSpPr/>
          <p:nvPr/>
        </p:nvSpPr>
        <p:spPr>
          <a:xfrm>
            <a:off x="763777" y="2779222"/>
            <a:ext cx="4671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0" i="0" dirty="0">
                <a:solidFill>
                  <a:srgbClr val="253858"/>
                </a:solidFill>
                <a:effectLst/>
                <a:latin typeface="Charlie Display"/>
              </a:rPr>
              <a:t>Merge branches to the trunk at least once a day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773C7FC-0084-490B-A4B3-F4237DD2A040}"/>
              </a:ext>
            </a:extLst>
          </p:cNvPr>
          <p:cNvSpPr/>
          <p:nvPr/>
        </p:nvSpPr>
        <p:spPr>
          <a:xfrm>
            <a:off x="749515" y="2327564"/>
            <a:ext cx="7337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0" i="0" dirty="0">
                <a:solidFill>
                  <a:srgbClr val="253858"/>
                </a:solidFill>
                <a:effectLst/>
                <a:latin typeface="Charlie Display"/>
              </a:rPr>
              <a:t>Have three or fewer active branches in the application's code repository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F4A0311-C1AB-42A5-8476-FF41D570186E}"/>
              </a:ext>
            </a:extLst>
          </p:cNvPr>
          <p:cNvSpPr/>
          <p:nvPr/>
        </p:nvSpPr>
        <p:spPr>
          <a:xfrm>
            <a:off x="745910" y="1986728"/>
            <a:ext cx="357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da-DK" b="0" i="0" dirty="0">
                <a:solidFill>
                  <a:srgbClr val="253858"/>
                </a:solidFill>
                <a:effectLst/>
                <a:latin typeface="Charlie Display"/>
              </a:rPr>
              <a:t>Perform </a:t>
            </a:r>
            <a:r>
              <a:rPr lang="da-DK" b="0" i="0" dirty="0" err="1">
                <a:solidFill>
                  <a:srgbClr val="253858"/>
                </a:solidFill>
                <a:effectLst/>
                <a:latin typeface="Charlie Display"/>
              </a:rPr>
              <a:t>asynchronous</a:t>
            </a:r>
            <a:r>
              <a:rPr lang="da-DK" b="0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da-DK" b="0" i="0" dirty="0" err="1">
                <a:solidFill>
                  <a:srgbClr val="253858"/>
                </a:solidFill>
                <a:effectLst/>
                <a:latin typeface="Charlie Display"/>
              </a:rPr>
              <a:t>code</a:t>
            </a:r>
            <a:r>
              <a:rPr lang="da-DK" b="0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da-DK" b="0" i="0" dirty="0" err="1">
                <a:solidFill>
                  <a:srgbClr val="253858"/>
                </a:solidFill>
                <a:effectLst/>
                <a:latin typeface="Charlie Display"/>
              </a:rPr>
              <a:t>reviews</a:t>
            </a:r>
            <a:endParaRPr lang="da-DK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3D9081C-7FC0-48E6-B8DF-5B9B3863DAD2}"/>
              </a:ext>
            </a:extLst>
          </p:cNvPr>
          <p:cNvSpPr/>
          <p:nvPr/>
        </p:nvSpPr>
        <p:spPr>
          <a:xfrm>
            <a:off x="745910" y="1569310"/>
            <a:ext cx="447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da-DK" b="0" i="0" dirty="0" err="1">
                <a:solidFill>
                  <a:srgbClr val="253858"/>
                </a:solidFill>
                <a:effectLst/>
                <a:latin typeface="Charlie Display"/>
              </a:rPr>
              <a:t>Implement</a:t>
            </a:r>
            <a:r>
              <a:rPr lang="da-DK" b="0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da-DK" b="0" i="0" dirty="0" err="1">
                <a:solidFill>
                  <a:srgbClr val="253858"/>
                </a:solidFill>
                <a:effectLst/>
                <a:latin typeface="Charlie Display"/>
              </a:rPr>
              <a:t>comprehensive</a:t>
            </a:r>
            <a:r>
              <a:rPr lang="da-DK" b="0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da-DK" b="0" i="0" dirty="0" err="1">
                <a:solidFill>
                  <a:srgbClr val="253858"/>
                </a:solidFill>
                <a:effectLst/>
                <a:latin typeface="Charlie Display"/>
              </a:rPr>
              <a:t>automated</a:t>
            </a:r>
            <a:r>
              <a:rPr lang="da-DK" b="0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da-DK" b="0" i="0" dirty="0" err="1">
                <a:solidFill>
                  <a:srgbClr val="253858"/>
                </a:solidFill>
                <a:effectLst/>
                <a:latin typeface="Charlie Display"/>
              </a:rPr>
              <a:t>testing</a:t>
            </a:r>
            <a:endParaRPr lang="da-DK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F24A989-063A-4948-B7C6-1E1656E5E66D}"/>
              </a:ext>
            </a:extLst>
          </p:cNvPr>
          <p:cNvSpPr/>
          <p:nvPr/>
        </p:nvSpPr>
        <p:spPr>
          <a:xfrm>
            <a:off x="745910" y="1215435"/>
            <a:ext cx="13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da-DK" b="0" i="0" dirty="0">
                <a:solidFill>
                  <a:srgbClr val="253858"/>
                </a:solidFill>
                <a:effectLst/>
                <a:latin typeface="Charlie Display"/>
              </a:rPr>
              <a:t>Feature flags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E838354-2886-4F18-B796-B47A940A4FD6}"/>
              </a:ext>
            </a:extLst>
          </p:cNvPr>
          <p:cNvSpPr/>
          <p:nvPr/>
        </p:nvSpPr>
        <p:spPr>
          <a:xfrm>
            <a:off x="745910" y="837264"/>
            <a:ext cx="2508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da-DK" b="0" i="0" dirty="0" err="1">
                <a:solidFill>
                  <a:srgbClr val="253858"/>
                </a:solidFill>
                <a:effectLst/>
                <a:latin typeface="Charlie Display"/>
              </a:rPr>
              <a:t>Develop</a:t>
            </a:r>
            <a:r>
              <a:rPr lang="da-DK" b="0" i="0" dirty="0">
                <a:solidFill>
                  <a:srgbClr val="253858"/>
                </a:solidFill>
                <a:effectLst/>
                <a:latin typeface="Charlie Display"/>
              </a:rPr>
              <a:t> in small </a:t>
            </a:r>
            <a:r>
              <a:rPr lang="da-DK" b="0" i="0" dirty="0" err="1">
                <a:solidFill>
                  <a:srgbClr val="253858"/>
                </a:solidFill>
                <a:effectLst/>
                <a:latin typeface="Charlie Display"/>
              </a:rPr>
              <a:t>batches</a:t>
            </a:r>
            <a:endParaRPr lang="da-DK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45E59D6C-FA81-4A44-B9F8-2BE2C781B145}"/>
              </a:ext>
            </a:extLst>
          </p:cNvPr>
          <p:cNvSpPr/>
          <p:nvPr/>
        </p:nvSpPr>
        <p:spPr>
          <a:xfrm>
            <a:off x="651121" y="243519"/>
            <a:ext cx="535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da-DK" sz="2400" b="1" i="0" dirty="0" err="1">
                <a:solidFill>
                  <a:srgbClr val="253858"/>
                </a:solidFill>
                <a:effectLst/>
                <a:latin typeface="Charlie Display"/>
              </a:rPr>
              <a:t>Trunk-based</a:t>
            </a:r>
            <a:r>
              <a:rPr lang="da-DK" sz="2400" b="1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da-DK" sz="2400" b="1" i="0" dirty="0" err="1">
                <a:solidFill>
                  <a:srgbClr val="253858"/>
                </a:solidFill>
                <a:effectLst/>
                <a:latin typeface="Charlie Display"/>
              </a:rPr>
              <a:t>development</a:t>
            </a:r>
            <a:r>
              <a:rPr lang="da-DK" sz="2400" b="1" i="0" dirty="0">
                <a:solidFill>
                  <a:srgbClr val="253858"/>
                </a:solidFill>
                <a:effectLst/>
                <a:latin typeface="Charlie Display"/>
              </a:rPr>
              <a:t> </a:t>
            </a:r>
            <a:r>
              <a:rPr lang="da-DK" sz="2400" b="1" i="0" dirty="0" err="1">
                <a:solidFill>
                  <a:srgbClr val="253858"/>
                </a:solidFill>
                <a:effectLst/>
                <a:latin typeface="Charlie Display"/>
              </a:rPr>
              <a:t>best</a:t>
            </a:r>
            <a:r>
              <a:rPr lang="da-DK" sz="2400" b="1" i="0" dirty="0">
                <a:solidFill>
                  <a:srgbClr val="253858"/>
                </a:solidFill>
                <a:effectLst/>
                <a:latin typeface="Charlie Display"/>
              </a:rPr>
              <a:t> practices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C829FC5-DF39-4089-B023-832CBBA41957}"/>
              </a:ext>
            </a:extLst>
          </p:cNvPr>
          <p:cNvSpPr/>
          <p:nvPr/>
        </p:nvSpPr>
        <p:spPr>
          <a:xfrm>
            <a:off x="969165" y="5858366"/>
            <a:ext cx="9853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https://www.atlassian.com/continuous-delivery/continuous-integration/trunk-based-development</a:t>
            </a:r>
          </a:p>
        </p:txBody>
      </p:sp>
    </p:spTree>
    <p:extLst>
      <p:ext uri="{BB962C8B-B14F-4D97-AF65-F5344CB8AC3E}">
        <p14:creationId xmlns:p14="http://schemas.microsoft.com/office/powerpoint/2010/main" val="3729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8825F26F-917A-407A-ABB9-BD19B8B5654D}"/>
              </a:ext>
            </a:extLst>
          </p:cNvPr>
          <p:cNvSpPr/>
          <p:nvPr/>
        </p:nvSpPr>
        <p:spPr>
          <a:xfrm>
            <a:off x="862634" y="532634"/>
            <a:ext cx="1173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da-DK" sz="2400" b="1" i="0" dirty="0" err="1">
                <a:solidFill>
                  <a:srgbClr val="253858"/>
                </a:solidFill>
                <a:effectLst/>
                <a:latin typeface="Charlie Display"/>
              </a:rPr>
              <a:t>DevOps</a:t>
            </a:r>
            <a:endParaRPr lang="da-DK" sz="2400" b="1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BFD4D734-46F7-4C06-B834-0344C5CD373A}"/>
              </a:ext>
            </a:extLst>
          </p:cNvPr>
          <p:cNvSpPr/>
          <p:nvPr/>
        </p:nvSpPr>
        <p:spPr>
          <a:xfrm>
            <a:off x="2948885" y="390591"/>
            <a:ext cx="26351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7A869A"/>
                </a:solidFill>
                <a:effectLst/>
                <a:latin typeface="Charlie Text"/>
                <a:hlinkClick r:id="rId3"/>
              </a:rPr>
              <a:t>Continuous delivery</a:t>
            </a:r>
            <a:endParaRPr lang="en-US" b="0" i="0" dirty="0">
              <a:solidFill>
                <a:srgbClr val="7A869A"/>
              </a:solidFill>
              <a:effectLst/>
              <a:latin typeface="Charlie Tex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52CC"/>
                </a:solidFill>
                <a:effectLst/>
                <a:latin typeface="Charlie Text"/>
                <a:hlinkClick r:id="rId4"/>
              </a:rPr>
              <a:t>Continuous integration</a:t>
            </a:r>
            <a:endParaRPr lang="en-US" b="0" i="0" dirty="0">
              <a:solidFill>
                <a:srgbClr val="7A869A"/>
              </a:solidFill>
              <a:effectLst/>
              <a:latin typeface="Charlie Tex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2CC"/>
                </a:solidFill>
                <a:latin typeface="Charlie Text"/>
                <a:hlinkClick r:id="rId4"/>
              </a:rPr>
              <a:t>Continuous </a:t>
            </a:r>
            <a:r>
              <a:rPr lang="en-US" dirty="0">
                <a:solidFill>
                  <a:srgbClr val="0052CC"/>
                </a:solidFill>
                <a:latin typeface="Charlie Text"/>
              </a:rPr>
              <a:t>deployment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D3565C5F-76EC-4F0E-BB34-8A607401F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97" y="356857"/>
            <a:ext cx="4726292" cy="312158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3EB56296-15D5-4038-BEED-6D7641414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1726" y="3832375"/>
            <a:ext cx="7850274" cy="3496482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269EEEB3-8C72-4E97-A740-1A0E02387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52" y="1552948"/>
            <a:ext cx="5985248" cy="29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BD74656F-B846-4EB8-9A8B-2453C51F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219200"/>
            <a:ext cx="11696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0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855B835-8CC7-42FB-B0A9-E0952C9C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0" y="0"/>
            <a:ext cx="11587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5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02473A7E-1E02-4A40-AEF0-182B2A7C10F3}"/>
              </a:ext>
            </a:extLst>
          </p:cNvPr>
          <p:cNvSpPr txBox="1"/>
          <p:nvPr/>
        </p:nvSpPr>
        <p:spPr>
          <a:xfrm>
            <a:off x="5521911" y="3429000"/>
            <a:ext cx="796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SLUT</a:t>
            </a:r>
          </a:p>
        </p:txBody>
      </p:sp>
    </p:spTree>
    <p:extLst>
      <p:ext uri="{BB962C8B-B14F-4D97-AF65-F5344CB8AC3E}">
        <p14:creationId xmlns:p14="http://schemas.microsoft.com/office/powerpoint/2010/main" val="157149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EE3A9E49CF78B4382DB504AF573033B" ma:contentTypeVersion="8" ma:contentTypeDescription="Opret et nyt dokument." ma:contentTypeScope="" ma:versionID="b0ba11e01a654e2829243e5b544dee9e">
  <xsd:schema xmlns:xsd="http://www.w3.org/2001/XMLSchema" xmlns:xs="http://www.w3.org/2001/XMLSchema" xmlns:p="http://schemas.microsoft.com/office/2006/metadata/properties" xmlns:ns3="1c3eabb9-62df-40f8-bae4-8f73aee0e706" targetNamespace="http://schemas.microsoft.com/office/2006/metadata/properties" ma:root="true" ma:fieldsID="962b1f71f5425d0368e2f37f8b5254e6" ns3:_="">
    <xsd:import namespace="1c3eabb9-62df-40f8-bae4-8f73aee0e7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eabb9-62df-40f8-bae4-8f73aee0e7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2C7453-8E17-4E13-8181-63D2B641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3eabb9-62df-40f8-bae4-8f73aee0e7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B6E4FA-6255-45F3-9135-6290BDE60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4A464E-AFF9-4332-BE65-FC40FBB7E281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1c3eabb9-62df-40f8-bae4-8f73aee0e706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382</Words>
  <Application>Microsoft Office PowerPoint</Application>
  <PresentationFormat>Widescreen</PresentationFormat>
  <Paragraphs>43</Paragraphs>
  <Slides>8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Charlie Display</vt:lpstr>
      <vt:lpstr>Charlie Text</vt:lpstr>
      <vt:lpstr>Courier</vt:lpstr>
      <vt:lpstr>SanchezSlab Semibold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Flemming Als (FA.ZBC - Timelærer - RIAH - ZBC)</dc:creator>
  <cp:lastModifiedBy>Flemming Als (FA.ZBC - Timelærer - RIAH - ZBC)</cp:lastModifiedBy>
  <cp:revision>12</cp:revision>
  <dcterms:created xsi:type="dcterms:W3CDTF">2022-02-27T07:53:45Z</dcterms:created>
  <dcterms:modified xsi:type="dcterms:W3CDTF">2022-03-02T08:44:36Z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0x0101004EE3A9E49CF78B4382DB504AF573033B</vt:lpwstr>
  </property>
</Properties>
</file>