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ming Als (FA.ZBC - Timelærer - RIAH - ZBC)" userId="e65fd552-ffe8-40d3-b805-4945a91411a2" providerId="ADAL" clId="{EBCE2F46-E15B-4941-BC17-93F1DC3C5163}"/>
    <pc:docChg chg="undo custSel addSld delSld modSld">
      <pc:chgData name="Flemming Als (FA.ZBC - Timelærer - RIAH - ZBC)" userId="e65fd552-ffe8-40d3-b805-4945a91411a2" providerId="ADAL" clId="{EBCE2F46-E15B-4941-BC17-93F1DC3C5163}" dt="2022-03-11T07:45:30.741" v="219"/>
      <pc:docMkLst>
        <pc:docMk/>
      </pc:docMkLst>
      <pc:sldChg chg="addSp delSp modSp modNotesTx">
        <pc:chgData name="Flemming Als (FA.ZBC - Timelærer - RIAH - ZBC)" userId="e65fd552-ffe8-40d3-b805-4945a91411a2" providerId="ADAL" clId="{EBCE2F46-E15B-4941-BC17-93F1DC3C5163}" dt="2022-03-11T07:41:24.589" v="215" actId="20577"/>
        <pc:sldMkLst>
          <pc:docMk/>
          <pc:sldMk cId="91955625" sldId="256"/>
        </pc:sldMkLst>
        <pc:spChg chg="add mod">
          <ac:chgData name="Flemming Als (FA.ZBC - Timelærer - RIAH - ZBC)" userId="e65fd552-ffe8-40d3-b805-4945a91411a2" providerId="ADAL" clId="{EBCE2F46-E15B-4941-BC17-93F1DC3C5163}" dt="2022-03-09T08:32:51.602" v="123" actId="1076"/>
          <ac:spMkLst>
            <pc:docMk/>
            <pc:sldMk cId="91955625" sldId="256"/>
            <ac:spMk id="3" creationId="{E9BFB805-C208-4FF7-B898-CA5985E39E01}"/>
          </ac:spMkLst>
        </pc:spChg>
        <pc:spChg chg="add mod">
          <ac:chgData name="Flemming Als (FA.ZBC - Timelærer - RIAH - ZBC)" userId="e65fd552-ffe8-40d3-b805-4945a91411a2" providerId="ADAL" clId="{EBCE2F46-E15B-4941-BC17-93F1DC3C5163}" dt="2022-03-09T08:32:51.602" v="123" actId="1076"/>
          <ac:spMkLst>
            <pc:docMk/>
            <pc:sldMk cId="91955625" sldId="256"/>
            <ac:spMk id="4" creationId="{0F22BA6E-F5A4-4583-8B11-1E943C830D39}"/>
          </ac:spMkLst>
        </pc:spChg>
        <pc:picChg chg="del">
          <ac:chgData name="Flemming Als (FA.ZBC - Timelærer - RIAH - ZBC)" userId="e65fd552-ffe8-40d3-b805-4945a91411a2" providerId="ADAL" clId="{EBCE2F46-E15B-4941-BC17-93F1DC3C5163}" dt="2022-03-08T11:42:43.533" v="8" actId="478"/>
          <ac:picMkLst>
            <pc:docMk/>
            <pc:sldMk cId="91955625" sldId="256"/>
            <ac:picMk id="6" creationId="{7F0785A7-691D-4751-9641-5559ECE16439}"/>
          </ac:picMkLst>
        </pc:picChg>
        <pc:picChg chg="add">
          <ac:chgData name="Flemming Als (FA.ZBC - Timelærer - RIAH - ZBC)" userId="e65fd552-ffe8-40d3-b805-4945a91411a2" providerId="ADAL" clId="{EBCE2F46-E15B-4941-BC17-93F1DC3C5163}" dt="2022-03-08T11:42:45.453" v="9"/>
          <ac:picMkLst>
            <pc:docMk/>
            <pc:sldMk cId="91955625" sldId="256"/>
            <ac:picMk id="7" creationId="{8C10D471-7AC1-4EBC-8F3E-6979D4BB3B1D}"/>
          </ac:picMkLst>
        </pc:picChg>
      </pc:sldChg>
      <pc:sldChg chg="addSp modSp add modAnim">
        <pc:chgData name="Flemming Als (FA.ZBC - Timelærer - RIAH - ZBC)" userId="e65fd552-ffe8-40d3-b805-4945a91411a2" providerId="ADAL" clId="{EBCE2F46-E15B-4941-BC17-93F1DC3C5163}" dt="2022-03-11T07:44:50.113" v="216"/>
        <pc:sldMkLst>
          <pc:docMk/>
          <pc:sldMk cId="2533362061" sldId="258"/>
        </pc:sldMkLst>
        <pc:spChg chg="add mod">
          <ac:chgData name="Flemming Als (FA.ZBC - Timelærer - RIAH - ZBC)" userId="e65fd552-ffe8-40d3-b805-4945a91411a2" providerId="ADAL" clId="{EBCE2F46-E15B-4941-BC17-93F1DC3C5163}" dt="2022-03-08T11:45:18.828" v="24" actId="207"/>
          <ac:spMkLst>
            <pc:docMk/>
            <pc:sldMk cId="2533362061" sldId="258"/>
            <ac:spMk id="3" creationId="{03E99AF9-B2BD-4394-BEEE-F078B586C118}"/>
          </ac:spMkLst>
        </pc:spChg>
        <pc:picChg chg="add mod">
          <ac:chgData name="Flemming Als (FA.ZBC - Timelærer - RIAH - ZBC)" userId="e65fd552-ffe8-40d3-b805-4945a91411a2" providerId="ADAL" clId="{EBCE2F46-E15B-4941-BC17-93F1DC3C5163}" dt="2022-03-08T11:44:49.612" v="14" actId="1076"/>
          <ac:picMkLst>
            <pc:docMk/>
            <pc:sldMk cId="2533362061" sldId="258"/>
            <ac:picMk id="2" creationId="{C739D513-3ECD-41D2-A06A-9F40B5554233}"/>
          </ac:picMkLst>
        </pc:picChg>
        <pc:picChg chg="add mod">
          <ac:chgData name="Flemming Als (FA.ZBC - Timelærer - RIAH - ZBC)" userId="e65fd552-ffe8-40d3-b805-4945a91411a2" providerId="ADAL" clId="{EBCE2F46-E15B-4941-BC17-93F1DC3C5163}" dt="2022-03-08T11:49:47.178" v="31" actId="1076"/>
          <ac:picMkLst>
            <pc:docMk/>
            <pc:sldMk cId="2533362061" sldId="258"/>
            <ac:picMk id="6" creationId="{3DBD00AB-EB8E-48AA-A72D-400F496F7DFC}"/>
          </ac:picMkLst>
        </pc:picChg>
        <pc:cxnChg chg="add mod">
          <ac:chgData name="Flemming Als (FA.ZBC - Timelærer - RIAH - ZBC)" userId="e65fd552-ffe8-40d3-b805-4945a91411a2" providerId="ADAL" clId="{EBCE2F46-E15B-4941-BC17-93F1DC3C5163}" dt="2022-03-08T11:45:59.800" v="27" actId="208"/>
          <ac:cxnSpMkLst>
            <pc:docMk/>
            <pc:sldMk cId="2533362061" sldId="258"/>
            <ac:cxnSpMk id="5" creationId="{2C595B95-B78B-4790-BC39-DE553D44C2B9}"/>
          </ac:cxnSpMkLst>
        </pc:cxnChg>
      </pc:sldChg>
      <pc:sldChg chg="addSp delSp modSp add modAnim">
        <pc:chgData name="Flemming Als (FA.ZBC - Timelærer - RIAH - ZBC)" userId="e65fd552-ffe8-40d3-b805-4945a91411a2" providerId="ADAL" clId="{EBCE2F46-E15B-4941-BC17-93F1DC3C5163}" dt="2022-03-11T07:45:30.741" v="219"/>
        <pc:sldMkLst>
          <pc:docMk/>
          <pc:sldMk cId="3681386924" sldId="259"/>
        </pc:sldMkLst>
        <pc:spChg chg="add mod">
          <ac:chgData name="Flemming Als (FA.ZBC - Timelærer - RIAH - ZBC)" userId="e65fd552-ffe8-40d3-b805-4945a91411a2" providerId="ADAL" clId="{EBCE2F46-E15B-4941-BC17-93F1DC3C5163}" dt="2022-03-09T08:30:51.202" v="116" actId="13926"/>
          <ac:spMkLst>
            <pc:docMk/>
            <pc:sldMk cId="3681386924" sldId="259"/>
            <ac:spMk id="2" creationId="{9127991A-2B64-4086-9DB9-5D4C2C899255}"/>
          </ac:spMkLst>
        </pc:spChg>
        <pc:spChg chg="add mod">
          <ac:chgData name="Flemming Als (FA.ZBC - Timelærer - RIAH - ZBC)" userId="e65fd552-ffe8-40d3-b805-4945a91411a2" providerId="ADAL" clId="{EBCE2F46-E15B-4941-BC17-93F1DC3C5163}" dt="2022-03-09T08:31:28.390" v="118" actId="113"/>
          <ac:spMkLst>
            <pc:docMk/>
            <pc:sldMk cId="3681386924" sldId="259"/>
            <ac:spMk id="3" creationId="{910155AF-BA7F-4109-856D-29594BC8BF1E}"/>
          </ac:spMkLst>
        </pc:spChg>
        <pc:spChg chg="add mod">
          <ac:chgData name="Flemming Als (FA.ZBC - Timelærer - RIAH - ZBC)" userId="e65fd552-ffe8-40d3-b805-4945a91411a2" providerId="ADAL" clId="{EBCE2F46-E15B-4941-BC17-93F1DC3C5163}" dt="2022-03-09T08:31:41.413" v="120" actId="1076"/>
          <ac:spMkLst>
            <pc:docMk/>
            <pc:sldMk cId="3681386924" sldId="259"/>
            <ac:spMk id="4" creationId="{75075CB4-8F6B-4E16-9867-D393EB198CA4}"/>
          </ac:spMkLst>
        </pc:spChg>
        <pc:spChg chg="add del">
          <ac:chgData name="Flemming Als (FA.ZBC - Timelærer - RIAH - ZBC)" userId="e65fd552-ffe8-40d3-b805-4945a91411a2" providerId="ADAL" clId="{EBCE2F46-E15B-4941-BC17-93F1DC3C5163}" dt="2022-03-09T08:45:21.144" v="136"/>
          <ac:spMkLst>
            <pc:docMk/>
            <pc:sldMk cId="3681386924" sldId="259"/>
            <ac:spMk id="5" creationId="{AA244AA5-A26A-46E3-BFDB-FB9068C53F19}"/>
          </ac:spMkLst>
        </pc:spChg>
        <pc:spChg chg="add mod">
          <ac:chgData name="Flemming Als (FA.ZBC - Timelærer - RIAH - ZBC)" userId="e65fd552-ffe8-40d3-b805-4945a91411a2" providerId="ADAL" clId="{EBCE2F46-E15B-4941-BC17-93F1DC3C5163}" dt="2022-03-09T08:46:58.917" v="151" actId="207"/>
          <ac:spMkLst>
            <pc:docMk/>
            <pc:sldMk cId="3681386924" sldId="259"/>
            <ac:spMk id="6" creationId="{BFEF1655-5253-413F-A09E-11534BE48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8E53-4384-4862-A2DB-914D80128BE4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109DF-2106-4224-8DA6-C355ED1E0A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De vigtigste </a:t>
            </a:r>
            <a:r>
              <a:rPr lang="da-DK" dirty="0" err="1"/>
              <a:t>git</a:t>
            </a:r>
            <a:r>
              <a:rPr lang="da-DK" dirty="0"/>
              <a:t> kommandoer findes nu i produktet3.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Lad eleverne fortælle om de enkelte kommandoer.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https://code.visualstudio.com/docs/editor/versioncontrol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109DF-2106-4224-8DA6-C355ED1E0A00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001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246E1-1020-4C85-9AC6-E1E54447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D8A249-0EA9-4EA8-A18B-F6C32C28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1FDC3EA-7D43-41D5-B603-CAB478A9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6F7CF7E-CE32-465C-B3BE-F0C72B69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7C0B3D-FECD-4BD2-979F-34ACA70A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348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557C4-9EAD-4398-9BF6-5A9EB220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0CFAEED-583B-4811-B394-24C925228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44F436-8FD6-44C2-9DFD-362F68D7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7CFAB9-8F41-474B-A1D4-707CA9C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F0C11D-9860-46D0-8058-E0F81A14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89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1A0A901-944C-46F5-8748-933D7F29F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044164-C1C8-4FCF-B623-4C914130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1AE943-FCE1-40B5-B9D0-A37666CD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DA616E-D7E6-47F8-88A7-A2911A92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DA384B-6897-4990-9224-12120085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589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2178F-2B78-491E-8D3B-377EE6AA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2E1015-B9B4-4AF7-9C1C-22537A6E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CA49CE-5406-4FC1-884F-DFCB2EDA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9C7035-270C-4AD5-95AE-1AFED993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64EE43-EE73-482A-A5F2-1F93D8F3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745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23A7-A501-472A-AD5E-61E7BB39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5A9E7B-CACE-42F9-B73F-6F1A764E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928E59-E3BD-4E5E-BB26-87CCE4DA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13E222-0418-4AF2-9552-547D9757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65994B-8FD3-41E7-9788-A9B7A582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8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E3AF-FFDC-4E9B-A462-4EA59B6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D6AAB3-1946-40DA-9893-854360CE2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7DB0C6B-88AA-43BC-B2C7-1BF40609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661B22B-446A-4757-9F44-FF9C0108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B3B155E-E1EC-4355-BEB6-65403EF8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67E3DE7-8300-4AD9-93B0-A53D6EFD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850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4D50F-56F6-44DF-B3B0-FB28259F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758618-E0D0-4628-AACA-DECEA2BD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13886E5-BA96-4B7F-95DB-2B0E5647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833F3AF-B090-4E26-86E7-5384F7B37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128A2B-C30D-433A-BA52-C9468F981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F2DD19A-DDF2-4748-91E7-EEAE632C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60E3065-1F7E-4432-8A1C-5D0E5F70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8E9456-FB9B-4BAD-B01A-DAAB9B42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6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83147-15B0-480E-A592-215E890E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FCABB7E-EBB0-4366-8EBD-C251B54D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A118D2C-4745-4B2B-8B70-94EEC819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9788845-8C4B-45B6-BD0F-86BA232F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7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6032F79-EE92-4493-809B-D7F0059C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52C8722-3A1F-4BF7-A5A3-058682D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E1763C5-6874-4E06-86E2-E1DDFA38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72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67A2E-B68D-4FC2-8DCC-BA63DA2C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EFF96F-6CC2-45B1-9860-AFC1E98E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7D0AFB2-1A74-43E2-AAFC-E84A7CB91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0B625B0-836F-40A5-9EDF-D1A68D31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D5EE953-71F1-4F9C-BAD2-E73C7FCC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DBAC91-4A98-41E5-8C4E-6BDD40D3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1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B2FF6-778C-4696-A734-9ACD8302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C879274-49D5-4A46-97ED-4791BE3A4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11A7256-EE37-4F62-8524-990CC2238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FB693A-AB0A-4CA5-BE1C-85910DBA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29CCE2-ABA5-420D-AA7C-0F01A3DE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B3931EA-6655-4C8C-A228-6720B7B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01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1E93A39-E7EF-456A-8A12-9D12E7F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D145497-F1C4-4830-B540-A5115DEC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5B0ED1-290D-4651-BB2C-610DDAFA3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F776-AB54-458B-B80D-2A325652C077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932603-803D-4FBB-A136-0439903B2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97516-8F6B-4398-90ED-8F94B00FF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B66-990F-4BA1-898C-F8E0E3D68A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9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8C10D471-7AC1-4EBC-8F3E-6979D4BB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E9BFB805-C208-4FF7-B898-CA5985E39E01}"/>
              </a:ext>
            </a:extLst>
          </p:cNvPr>
          <p:cNvSpPr txBox="1"/>
          <p:nvPr/>
        </p:nvSpPr>
        <p:spPr>
          <a:xfrm>
            <a:off x="807868" y="5140171"/>
            <a:ext cx="24432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400" b="1" dirty="0"/>
              <a:t>Git i Visual Studio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F22BA6E-F5A4-4583-8B11-1E943C830D39}"/>
              </a:ext>
            </a:extLst>
          </p:cNvPr>
          <p:cNvSpPr txBox="1"/>
          <p:nvPr/>
        </p:nvSpPr>
        <p:spPr>
          <a:xfrm>
            <a:off x="3251166" y="5197421"/>
            <a:ext cx="15189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Version 1.65.0</a:t>
            </a:r>
          </a:p>
        </p:txBody>
      </p:sp>
    </p:spTree>
    <p:extLst>
      <p:ext uri="{BB962C8B-B14F-4D97-AF65-F5344CB8AC3E}">
        <p14:creationId xmlns:p14="http://schemas.microsoft.com/office/powerpoint/2010/main" val="9195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739D513-3ECD-41D2-A06A-9F40B555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70" y="1772342"/>
            <a:ext cx="3620147" cy="2768769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3E99AF9-B2BD-4394-BEEE-F078B586C118}"/>
              </a:ext>
            </a:extLst>
          </p:cNvPr>
          <p:cNvSpPr txBox="1"/>
          <p:nvPr/>
        </p:nvSpPr>
        <p:spPr>
          <a:xfrm>
            <a:off x="1260629" y="665825"/>
            <a:ext cx="9284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dirty="0" err="1"/>
              <a:t>Commit</a:t>
            </a:r>
            <a:endParaRPr lang="da-DK" dirty="0"/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2C595B95-B78B-4790-BC39-DE553D44C2B9}"/>
              </a:ext>
            </a:extLst>
          </p:cNvPr>
          <p:cNvCxnSpPr/>
          <p:nvPr/>
        </p:nvCxnSpPr>
        <p:spPr>
          <a:xfrm>
            <a:off x="1961965" y="1035157"/>
            <a:ext cx="319596" cy="1619266"/>
          </a:xfrm>
          <a:prstGeom prst="straightConnector1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lede 5">
            <a:extLst>
              <a:ext uri="{FF2B5EF4-FFF2-40B4-BE49-F238E27FC236}">
                <a16:creationId xmlns:a16="http://schemas.microsoft.com/office/drawing/2014/main" id="{3DBD00AB-EB8E-48AA-A72D-400F496F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5157"/>
            <a:ext cx="52006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127991A-2B64-4086-9DB9-5D4C2C899255}"/>
              </a:ext>
            </a:extLst>
          </p:cNvPr>
          <p:cNvSpPr/>
          <p:nvPr/>
        </p:nvSpPr>
        <p:spPr>
          <a:xfrm>
            <a:off x="855216" y="570365"/>
            <a:ext cx="8635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13131"/>
                </a:solidFill>
                <a:highlight>
                  <a:srgbClr val="FFFF00"/>
                </a:highlight>
                <a:latin typeface="Open Sans"/>
              </a:rPr>
              <a:t>Git stash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is used in order to </a:t>
            </a:r>
            <a:r>
              <a:rPr lang="en-US" b="1" dirty="0">
                <a:solidFill>
                  <a:srgbClr val="313131"/>
                </a:solidFill>
                <a:latin typeface="Open Sans"/>
              </a:rPr>
              <a:t>save all the changes done to the current working directory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and to go back to the last commit done on the branch (also called HEAD).</a:t>
            </a:r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10155AF-BA7F-4109-856D-29594BC8BF1E}"/>
              </a:ext>
            </a:extLst>
          </p:cNvPr>
          <p:cNvSpPr/>
          <p:nvPr/>
        </p:nvSpPr>
        <p:spPr>
          <a:xfrm>
            <a:off x="1583183" y="1550452"/>
            <a:ext cx="832429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git blame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command is used to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examine the contents of a file line by line and see when each line was last modified and who the author of the modifications was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5075CB4-8F6B-4E16-9867-D393EB198CA4}"/>
              </a:ext>
            </a:extLst>
          </p:cNvPr>
          <p:cNvSpPr/>
          <p:nvPr/>
        </p:nvSpPr>
        <p:spPr>
          <a:xfrm>
            <a:off x="819703" y="2790185"/>
            <a:ext cx="867052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Git Tags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are specific reference points in the Git history. Git tags are used to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capture the specific point in the history that is further used to point to a released version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A tag does not change like a branch. They don't have a further history of commits after being created.</a:t>
            </a:r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EF1655-5253-413F-A09E-11534BE48257}"/>
              </a:ext>
            </a:extLst>
          </p:cNvPr>
          <p:cNvSpPr/>
          <p:nvPr/>
        </p:nvSpPr>
        <p:spPr>
          <a:xfrm>
            <a:off x="855216" y="4374799"/>
            <a:ext cx="30480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 err="1"/>
              <a:t>git</a:t>
            </a:r>
            <a:r>
              <a:rPr lang="da-DK" dirty="0"/>
              <a:t> tag -a v1.0 -m 'Version 1.0” </a:t>
            </a:r>
          </a:p>
          <a:p>
            <a:r>
              <a:rPr lang="da-DK" dirty="0" err="1"/>
              <a:t>git</a:t>
            </a:r>
            <a:r>
              <a:rPr lang="da-DK" dirty="0"/>
              <a:t> push </a:t>
            </a:r>
            <a:r>
              <a:rPr lang="da-DK" dirty="0" err="1"/>
              <a:t>origin</a:t>
            </a:r>
            <a:r>
              <a:rPr lang="da-DK" dirty="0"/>
              <a:t> --tags</a:t>
            </a:r>
          </a:p>
        </p:txBody>
      </p:sp>
    </p:spTree>
    <p:extLst>
      <p:ext uri="{BB962C8B-B14F-4D97-AF65-F5344CB8AC3E}">
        <p14:creationId xmlns:p14="http://schemas.microsoft.com/office/powerpoint/2010/main" val="36813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E3A9E49CF78B4382DB504AF573033B" ma:contentTypeVersion="8" ma:contentTypeDescription="Opret et nyt dokument." ma:contentTypeScope="" ma:versionID="b0ba11e01a654e2829243e5b544dee9e">
  <xsd:schema xmlns:xsd="http://www.w3.org/2001/XMLSchema" xmlns:xs="http://www.w3.org/2001/XMLSchema" xmlns:p="http://schemas.microsoft.com/office/2006/metadata/properties" xmlns:ns3="1c3eabb9-62df-40f8-bae4-8f73aee0e706" targetNamespace="http://schemas.microsoft.com/office/2006/metadata/properties" ma:root="true" ma:fieldsID="962b1f71f5425d0368e2f37f8b5254e6" ns3:_="">
    <xsd:import namespace="1c3eabb9-62df-40f8-bae4-8f73aee0e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eabb9-62df-40f8-bae4-8f73aee0e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4FCE2-4EEF-4C5A-BDCC-342C7D9DF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eabb9-62df-40f8-bae4-8f73aee0e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E6CB5-A322-46B5-A7B2-EF58BB3FCB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333F5-6A02-4DF1-8860-8B4D2FB47170}">
  <ds:schemaRefs>
    <ds:schemaRef ds:uri="http://schemas.microsoft.com/office/2006/documentManagement/types"/>
    <ds:schemaRef ds:uri="http://purl.org/dc/elements/1.1/"/>
    <ds:schemaRef ds:uri="1c3eabb9-62df-40f8-bae4-8f73aee0e706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180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Open Sans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Flemming Als (FA.ZBC - Timelærer - RIAH - ZBC)</dc:creator>
  <cp:lastModifiedBy>Flemming Als (FA.ZBC - Timelærer - RIAH - ZBC)</cp:lastModifiedBy>
  <cp:revision>2</cp:revision>
  <dcterms:created xsi:type="dcterms:W3CDTF">2022-03-08T11:25:17Z</dcterms:created>
  <dcterms:modified xsi:type="dcterms:W3CDTF">2022-03-11T07:47:55Z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0x0101004EE3A9E49CF78B4382DB504AF573033B</vt:lpwstr>
  </property>
</Properties>
</file>