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263" r:id="rId9"/>
    <p:sldId id="260" r:id="rId10"/>
    <p:sldId id="262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ming Als (FA.ZBC - Timelærer - RIAH - ZBC)" userId="e65fd552-ffe8-40d3-b805-4945a91411a2" providerId="ADAL" clId="{524E9D2C-3A2E-4E43-A091-2033D57BD522}"/>
    <pc:docChg chg="undo custSel addSld delSld modSld sldOrd">
      <pc:chgData name="Flemming Als (FA.ZBC - Timelærer - RIAH - ZBC)" userId="e65fd552-ffe8-40d3-b805-4945a91411a2" providerId="ADAL" clId="{524E9D2C-3A2E-4E43-A091-2033D57BD522}" dt="2022-01-25T09:13:07.629" v="1878"/>
      <pc:docMkLst>
        <pc:docMk/>
      </pc:docMkLst>
      <pc:sldChg chg="addSp delSp modSp modAnim">
        <pc:chgData name="Flemming Als (FA.ZBC - Timelærer - RIAH - ZBC)" userId="e65fd552-ffe8-40d3-b805-4945a91411a2" providerId="ADAL" clId="{524E9D2C-3A2E-4E43-A091-2033D57BD522}" dt="2022-01-21T13:33:43.551" v="527" actId="1076"/>
        <pc:sldMkLst>
          <pc:docMk/>
          <pc:sldMk cId="2045196902" sldId="257"/>
        </pc:sldMkLst>
        <pc:spChg chg="mod">
          <ac:chgData name="Flemming Als (FA.ZBC - Timelærer - RIAH - ZBC)" userId="e65fd552-ffe8-40d3-b805-4945a91411a2" providerId="ADAL" clId="{524E9D2C-3A2E-4E43-A091-2033D57BD522}" dt="2022-01-21T11:11:50.656" v="96" actId="1035"/>
          <ac:spMkLst>
            <pc:docMk/>
            <pc:sldMk cId="2045196902" sldId="257"/>
            <ac:spMk id="2" creationId="{151C1BB4-389E-4D8E-BC7A-42DC26DFD4F1}"/>
          </ac:spMkLst>
        </pc:spChg>
        <pc:spChg chg="mod">
          <ac:chgData name="Flemming Als (FA.ZBC - Timelærer - RIAH - ZBC)" userId="e65fd552-ffe8-40d3-b805-4945a91411a2" providerId="ADAL" clId="{524E9D2C-3A2E-4E43-A091-2033D57BD522}" dt="2022-01-21T11:11:46.016" v="85" actId="1036"/>
          <ac:spMkLst>
            <pc:docMk/>
            <pc:sldMk cId="2045196902" sldId="257"/>
            <ac:spMk id="3" creationId="{8289709C-FCCA-42A7-B856-F77786757EE1}"/>
          </ac:spMkLst>
        </pc:spChg>
        <pc:spChg chg="mod">
          <ac:chgData name="Flemming Als (FA.ZBC - Timelærer - RIAH - ZBC)" userId="e65fd552-ffe8-40d3-b805-4945a91411a2" providerId="ADAL" clId="{524E9D2C-3A2E-4E43-A091-2033D57BD522}" dt="2022-01-21T11:12:05.111" v="117" actId="1036"/>
          <ac:spMkLst>
            <pc:docMk/>
            <pc:sldMk cId="2045196902" sldId="257"/>
            <ac:spMk id="4" creationId="{5E28D327-8DF4-4417-BF86-D6200EAA065A}"/>
          </ac:spMkLst>
        </pc:spChg>
        <pc:spChg chg="mod">
          <ac:chgData name="Flemming Als (FA.ZBC - Timelærer - RIAH - ZBC)" userId="e65fd552-ffe8-40d3-b805-4945a91411a2" providerId="ADAL" clId="{524E9D2C-3A2E-4E43-A091-2033D57BD522}" dt="2022-01-21T11:11:59.223" v="110" actId="1036"/>
          <ac:spMkLst>
            <pc:docMk/>
            <pc:sldMk cId="2045196902" sldId="257"/>
            <ac:spMk id="5" creationId="{CA2F8E75-190C-48BB-9F54-86E168A5F321}"/>
          </ac:spMkLst>
        </pc:spChg>
        <pc:spChg chg="mod">
          <ac:chgData name="Flemming Als (FA.ZBC - Timelærer - RIAH - ZBC)" userId="e65fd552-ffe8-40d3-b805-4945a91411a2" providerId="ADAL" clId="{524E9D2C-3A2E-4E43-A091-2033D57BD522}" dt="2022-01-21T11:10:56.425" v="71" actId="1036"/>
          <ac:spMkLst>
            <pc:docMk/>
            <pc:sldMk cId="2045196902" sldId="257"/>
            <ac:spMk id="6" creationId="{1671B6D0-7B6A-4ADC-9A5C-87C070DBA9CD}"/>
          </ac:spMkLst>
        </pc:spChg>
        <pc:spChg chg="mod">
          <ac:chgData name="Flemming Als (FA.ZBC - Timelærer - RIAH - ZBC)" userId="e65fd552-ffe8-40d3-b805-4945a91411a2" providerId="ADAL" clId="{524E9D2C-3A2E-4E43-A091-2033D57BD522}" dt="2022-01-21T11:10:56.425" v="71" actId="1036"/>
          <ac:spMkLst>
            <pc:docMk/>
            <pc:sldMk cId="2045196902" sldId="257"/>
            <ac:spMk id="7" creationId="{6D58BDBC-1CBC-498F-A69C-6220D2A3F75D}"/>
          </ac:spMkLst>
        </pc:spChg>
        <pc:spChg chg="mod">
          <ac:chgData name="Flemming Als (FA.ZBC - Timelærer - RIAH - ZBC)" userId="e65fd552-ffe8-40d3-b805-4945a91411a2" providerId="ADAL" clId="{524E9D2C-3A2E-4E43-A091-2033D57BD522}" dt="2022-01-21T13:33:43.551" v="527" actId="1076"/>
          <ac:spMkLst>
            <pc:docMk/>
            <pc:sldMk cId="2045196902" sldId="257"/>
            <ac:spMk id="8" creationId="{4C56EDA8-AA19-40E4-A33B-1E94146FA50E}"/>
          </ac:spMkLst>
        </pc:spChg>
        <pc:spChg chg="add del mod">
          <ac:chgData name="Flemming Als (FA.ZBC - Timelærer - RIAH - ZBC)" userId="e65fd552-ffe8-40d3-b805-4945a91411a2" providerId="ADAL" clId="{524E9D2C-3A2E-4E43-A091-2033D57BD522}" dt="2022-01-21T11:07:21.553" v="42" actId="478"/>
          <ac:spMkLst>
            <pc:docMk/>
            <pc:sldMk cId="2045196902" sldId="257"/>
            <ac:spMk id="10" creationId="{2B7EC489-0780-461B-9377-7B3563AC2881}"/>
          </ac:spMkLst>
        </pc:spChg>
        <pc:spChg chg="add mod ord">
          <ac:chgData name="Flemming Als (FA.ZBC - Timelærer - RIAH - ZBC)" userId="e65fd552-ffe8-40d3-b805-4945a91411a2" providerId="ADAL" clId="{524E9D2C-3A2E-4E43-A091-2033D57BD522}" dt="2022-01-21T11:12:18.539" v="152" actId="1038"/>
          <ac:spMkLst>
            <pc:docMk/>
            <pc:sldMk cId="2045196902" sldId="257"/>
            <ac:spMk id="11" creationId="{D6AFA5F4-786A-426A-8651-C0708BE2C009}"/>
          </ac:spMkLst>
        </pc:spChg>
        <pc:picChg chg="add mod">
          <ac:chgData name="Flemming Als (FA.ZBC - Timelærer - RIAH - ZBC)" userId="e65fd552-ffe8-40d3-b805-4945a91411a2" providerId="ADAL" clId="{524E9D2C-3A2E-4E43-A091-2033D57BD522}" dt="2022-01-21T11:10:56.425" v="71" actId="1036"/>
          <ac:picMkLst>
            <pc:docMk/>
            <pc:sldMk cId="2045196902" sldId="257"/>
            <ac:picMk id="9" creationId="{4E3B5772-D132-4198-A103-7571F8F4088D}"/>
          </ac:picMkLst>
        </pc:picChg>
        <pc:picChg chg="add mod">
          <ac:chgData name="Flemming Als (FA.ZBC - Timelærer - RIAH - ZBC)" userId="e65fd552-ffe8-40d3-b805-4945a91411a2" providerId="ADAL" clId="{524E9D2C-3A2E-4E43-A091-2033D57BD522}" dt="2022-01-21T11:12:26.584" v="208" actId="1038"/>
          <ac:picMkLst>
            <pc:docMk/>
            <pc:sldMk cId="2045196902" sldId="257"/>
            <ac:picMk id="12" creationId="{9EC68E5F-742A-43B9-9B81-A353EBBE48F4}"/>
          </ac:picMkLst>
        </pc:picChg>
      </pc:sldChg>
      <pc:sldChg chg="addSp delSp modSp add modAnim">
        <pc:chgData name="Flemming Als (FA.ZBC - Timelærer - RIAH - ZBC)" userId="e65fd552-ffe8-40d3-b805-4945a91411a2" providerId="ADAL" clId="{524E9D2C-3A2E-4E43-A091-2033D57BD522}" dt="2022-01-21T13:55:48.590" v="790"/>
        <pc:sldMkLst>
          <pc:docMk/>
          <pc:sldMk cId="1298048926" sldId="258"/>
        </pc:sldMkLst>
        <pc:spChg chg="add mod">
          <ac:chgData name="Flemming Als (FA.ZBC - Timelærer - RIAH - ZBC)" userId="e65fd552-ffe8-40d3-b805-4945a91411a2" providerId="ADAL" clId="{524E9D2C-3A2E-4E43-A091-2033D57BD522}" dt="2022-01-21T13:34:08.936" v="531" actId="207"/>
          <ac:spMkLst>
            <pc:docMk/>
            <pc:sldMk cId="1298048926" sldId="258"/>
            <ac:spMk id="2" creationId="{2E35502B-9235-4072-92D2-9D7AD789A412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33:56.460" v="528" actId="255"/>
          <ac:spMkLst>
            <pc:docMk/>
            <pc:sldMk cId="1298048926" sldId="258"/>
            <ac:spMk id="3" creationId="{3FC46F23-5810-4090-A35B-63805F045553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35:09.050" v="535" actId="207"/>
          <ac:spMkLst>
            <pc:docMk/>
            <pc:sldMk cId="1298048926" sldId="258"/>
            <ac:spMk id="4" creationId="{BCE2F4AF-A821-447E-B30E-3F4D95A75C88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36:30.425" v="547"/>
          <ac:spMkLst>
            <pc:docMk/>
            <pc:sldMk cId="1298048926" sldId="258"/>
            <ac:spMk id="5" creationId="{A6FB1CF3-C954-4A60-847E-065BE6D49077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38:43.704" v="553" actId="207"/>
          <ac:spMkLst>
            <pc:docMk/>
            <pc:sldMk cId="1298048926" sldId="258"/>
            <ac:spMk id="6" creationId="{DB00B911-6418-4B04-87D2-78B8A9E942A4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39:24.038" v="563" actId="1038"/>
          <ac:spMkLst>
            <pc:docMk/>
            <pc:sldMk cId="1298048926" sldId="258"/>
            <ac:spMk id="7" creationId="{B137140F-92A4-495F-A810-C8EB17EF9AE3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41:45.665" v="597" actId="122"/>
          <ac:spMkLst>
            <pc:docMk/>
            <pc:sldMk cId="1298048926" sldId="258"/>
            <ac:spMk id="8" creationId="{F7051FF5-647C-40B7-9759-EAA8C0058A35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42:50.094" v="628" actId="1076"/>
          <ac:spMkLst>
            <pc:docMk/>
            <pc:sldMk cId="1298048926" sldId="258"/>
            <ac:spMk id="9" creationId="{FA1EB6DE-49E5-4189-8CFF-7D25F455696B}"/>
          </ac:spMkLst>
        </pc:spChg>
        <pc:spChg chg="add del mod">
          <ac:chgData name="Flemming Als (FA.ZBC - Timelærer - RIAH - ZBC)" userId="e65fd552-ffe8-40d3-b805-4945a91411a2" providerId="ADAL" clId="{524E9D2C-3A2E-4E43-A091-2033D57BD522}" dt="2022-01-21T13:44:29.983" v="639"/>
          <ac:spMkLst>
            <pc:docMk/>
            <pc:sldMk cId="1298048926" sldId="258"/>
            <ac:spMk id="10" creationId="{B34F0318-44E2-45B0-BAC8-598284A07270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45:56.926" v="657" actId="1076"/>
          <ac:spMkLst>
            <pc:docMk/>
            <pc:sldMk cId="1298048926" sldId="258"/>
            <ac:spMk id="11" creationId="{0F237840-8321-4DE0-B4D7-166B19F8AE88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46:41.420" v="674" actId="1035"/>
          <ac:spMkLst>
            <pc:docMk/>
            <pc:sldMk cId="1298048926" sldId="258"/>
            <ac:spMk id="12" creationId="{9B0D0695-ACF8-459B-8585-C2E67043F57D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55:25.851" v="787" actId="20577"/>
          <ac:spMkLst>
            <pc:docMk/>
            <pc:sldMk cId="1298048926" sldId="258"/>
            <ac:spMk id="13" creationId="{16A662D3-012F-4DB2-8E60-997674AD6FBD}"/>
          </ac:spMkLst>
        </pc:spChg>
        <pc:cxnChg chg="add mod">
          <ac:chgData name="Flemming Als (FA.ZBC - Timelærer - RIAH - ZBC)" userId="e65fd552-ffe8-40d3-b805-4945a91411a2" providerId="ADAL" clId="{524E9D2C-3A2E-4E43-A091-2033D57BD522}" dt="2022-01-21T13:46:48.771" v="704" actId="1038"/>
          <ac:cxnSpMkLst>
            <pc:docMk/>
            <pc:sldMk cId="1298048926" sldId="258"/>
            <ac:cxnSpMk id="15" creationId="{C48CEDE5-0EE0-42AB-A9FB-0DE5A978A098}"/>
          </ac:cxnSpMkLst>
        </pc:cxnChg>
        <pc:cxnChg chg="add mod">
          <ac:chgData name="Flemming Als (FA.ZBC - Timelærer - RIAH - ZBC)" userId="e65fd552-ffe8-40d3-b805-4945a91411a2" providerId="ADAL" clId="{524E9D2C-3A2E-4E43-A091-2033D57BD522}" dt="2022-01-21T13:55:25.851" v="787" actId="20577"/>
          <ac:cxnSpMkLst>
            <pc:docMk/>
            <pc:sldMk cId="1298048926" sldId="258"/>
            <ac:cxnSpMk id="16" creationId="{4E04E7BF-37FE-45DF-B883-2774C2E9D81A}"/>
          </ac:cxnSpMkLst>
        </pc:cxnChg>
      </pc:sldChg>
      <pc:sldChg chg="addSp delSp modSp add modAnim">
        <pc:chgData name="Flemming Als (FA.ZBC - Timelærer - RIAH - ZBC)" userId="e65fd552-ffe8-40d3-b805-4945a91411a2" providerId="ADAL" clId="{524E9D2C-3A2E-4E43-A091-2033D57BD522}" dt="2022-01-21T13:32:02.302" v="504"/>
        <pc:sldMkLst>
          <pc:docMk/>
          <pc:sldMk cId="2465838954" sldId="259"/>
        </pc:sldMkLst>
        <pc:spChg chg="add mod">
          <ac:chgData name="Flemming Als (FA.ZBC - Timelærer - RIAH - ZBC)" userId="e65fd552-ffe8-40d3-b805-4945a91411a2" providerId="ADAL" clId="{524E9D2C-3A2E-4E43-A091-2033D57BD522}" dt="2022-01-21T12:54:22.356" v="299" actId="1076"/>
          <ac:spMkLst>
            <pc:docMk/>
            <pc:sldMk cId="2465838954" sldId="259"/>
            <ac:spMk id="2" creationId="{541B7323-E15D-4A8E-B26F-2EAFB8D06E70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2:54:27.452" v="300" actId="113"/>
          <ac:spMkLst>
            <pc:docMk/>
            <pc:sldMk cId="2465838954" sldId="259"/>
            <ac:spMk id="3" creationId="{666F2A80-0B95-4C31-9BD5-12F305FF6E85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22:23.414" v="338" actId="1076"/>
          <ac:spMkLst>
            <pc:docMk/>
            <pc:sldMk cId="2465838954" sldId="259"/>
            <ac:spMk id="5" creationId="{B8B8DBF8-D743-4AC2-902C-9C54D8DF555B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22:27.142" v="339" actId="1076"/>
          <ac:spMkLst>
            <pc:docMk/>
            <pc:sldMk cId="2465838954" sldId="259"/>
            <ac:spMk id="6" creationId="{4535F52C-88A9-4BE3-9148-CC30763DA5CD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22:37.542" v="341" actId="1076"/>
          <ac:spMkLst>
            <pc:docMk/>
            <pc:sldMk cId="2465838954" sldId="259"/>
            <ac:spMk id="8" creationId="{D0A8801B-758A-4169-8B2B-DEAB9AAC464E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25:16.249" v="403" actId="1036"/>
          <ac:spMkLst>
            <pc:docMk/>
            <pc:sldMk cId="2465838954" sldId="259"/>
            <ac:spMk id="9" creationId="{9A52C47A-DC34-493E-827B-C35D0A5D451E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23:23.048" v="355" actId="20577"/>
          <ac:spMkLst>
            <pc:docMk/>
            <pc:sldMk cId="2465838954" sldId="259"/>
            <ac:spMk id="10" creationId="{ABE991F2-9D5A-4380-A1E1-9A208D41DB79}"/>
          </ac:spMkLst>
        </pc:spChg>
        <pc:spChg chg="add del mod">
          <ac:chgData name="Flemming Als (FA.ZBC - Timelærer - RIAH - ZBC)" userId="e65fd552-ffe8-40d3-b805-4945a91411a2" providerId="ADAL" clId="{524E9D2C-3A2E-4E43-A091-2033D57BD522}" dt="2022-01-21T13:23:32.679" v="359" actId="20577"/>
          <ac:spMkLst>
            <pc:docMk/>
            <pc:sldMk cId="2465838954" sldId="259"/>
            <ac:spMk id="11" creationId="{09CABC0B-EFA7-41E7-9064-B0E6D7F203F5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24:55.244" v="397" actId="255"/>
          <ac:spMkLst>
            <pc:docMk/>
            <pc:sldMk cId="2465838954" sldId="259"/>
            <ac:spMk id="12" creationId="{07C7905F-07B8-4E84-99B6-09A4EB53254F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25:24.134" v="410" actId="1035"/>
          <ac:spMkLst>
            <pc:docMk/>
            <pc:sldMk cId="2465838954" sldId="259"/>
            <ac:spMk id="13" creationId="{F9E1E864-AEB3-4C65-A202-BC4F00DC2ED6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25:40.246" v="431" actId="1076"/>
          <ac:spMkLst>
            <pc:docMk/>
            <pc:sldMk cId="2465838954" sldId="259"/>
            <ac:spMk id="14" creationId="{35C68A8B-33C9-4540-BC60-8604B0E4B4BD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26:52.390" v="451" actId="1076"/>
          <ac:spMkLst>
            <pc:docMk/>
            <pc:sldMk cId="2465838954" sldId="259"/>
            <ac:spMk id="15" creationId="{12B56DAC-21E2-4FD8-91A8-B747CF14CD5C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30:48.249" v="499" actId="1035"/>
          <ac:spMkLst>
            <pc:docMk/>
            <pc:sldMk cId="2465838954" sldId="259"/>
            <ac:spMk id="16" creationId="{11790BC2-0D39-46FB-9116-2BF84C9205EA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28:47.902" v="462" actId="20577"/>
          <ac:spMkLst>
            <pc:docMk/>
            <pc:sldMk cId="2465838954" sldId="259"/>
            <ac:spMk id="17" creationId="{AF97AAAE-96F9-40B1-89DE-F08F2E5FE192}"/>
          </ac:spMkLst>
        </pc:spChg>
        <pc:spChg chg="add del">
          <ac:chgData name="Flemming Als (FA.ZBC - Timelærer - RIAH - ZBC)" userId="e65fd552-ffe8-40d3-b805-4945a91411a2" providerId="ADAL" clId="{524E9D2C-3A2E-4E43-A091-2033D57BD522}" dt="2022-01-21T13:29:03.081" v="464"/>
          <ac:spMkLst>
            <pc:docMk/>
            <pc:sldMk cId="2465838954" sldId="259"/>
            <ac:spMk id="18" creationId="{8711151A-8E22-4C62-B612-AFB6E8C0A726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1T13:29:20.071" v="478" actId="20577"/>
          <ac:spMkLst>
            <pc:docMk/>
            <pc:sldMk cId="2465838954" sldId="259"/>
            <ac:spMk id="19" creationId="{D528A135-3001-45D0-A8FC-E004607A7914}"/>
          </ac:spMkLst>
        </pc:spChg>
        <pc:picChg chg="add mod">
          <ac:chgData name="Flemming Als (FA.ZBC - Timelærer - RIAH - ZBC)" userId="e65fd552-ffe8-40d3-b805-4945a91411a2" providerId="ADAL" clId="{524E9D2C-3A2E-4E43-A091-2033D57BD522}" dt="2022-01-21T13:22:32.998" v="340" actId="1076"/>
          <ac:picMkLst>
            <pc:docMk/>
            <pc:sldMk cId="2465838954" sldId="259"/>
            <ac:picMk id="4" creationId="{B3F3670B-0CFC-4A03-AA65-6F1665A737C5}"/>
          </ac:picMkLst>
        </pc:picChg>
        <pc:picChg chg="add mod">
          <ac:chgData name="Flemming Als (FA.ZBC - Timelærer - RIAH - ZBC)" userId="e65fd552-ffe8-40d3-b805-4945a91411a2" providerId="ADAL" clId="{524E9D2C-3A2E-4E43-A091-2033D57BD522}" dt="2022-01-21T13:21:02.590" v="332" actId="1076"/>
          <ac:picMkLst>
            <pc:docMk/>
            <pc:sldMk cId="2465838954" sldId="259"/>
            <ac:picMk id="7" creationId="{EBE1DA94-F5A9-40EB-B422-076C1AA08D11}"/>
          </ac:picMkLst>
        </pc:picChg>
      </pc:sldChg>
      <pc:sldChg chg="addSp modSp add modAnim">
        <pc:chgData name="Flemming Als (FA.ZBC - Timelærer - RIAH - ZBC)" userId="e65fd552-ffe8-40d3-b805-4945a91411a2" providerId="ADAL" clId="{524E9D2C-3A2E-4E43-A091-2033D57BD522}" dt="2022-01-22T09:35:59.340" v="943"/>
        <pc:sldMkLst>
          <pc:docMk/>
          <pc:sldMk cId="1168420861" sldId="260"/>
        </pc:sldMkLst>
        <pc:spChg chg="add mod">
          <ac:chgData name="Flemming Als (FA.ZBC - Timelærer - RIAH - ZBC)" userId="e65fd552-ffe8-40d3-b805-4945a91411a2" providerId="ADAL" clId="{524E9D2C-3A2E-4E43-A091-2033D57BD522}" dt="2022-01-22T09:21:09.366" v="928" actId="1076"/>
          <ac:spMkLst>
            <pc:docMk/>
            <pc:sldMk cId="1168420861" sldId="260"/>
            <ac:spMk id="2" creationId="{BDE21E7D-BFB2-4461-A88D-E7D0FA47CA8F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2T09:34:42.168" v="936"/>
          <ac:spMkLst>
            <pc:docMk/>
            <pc:sldMk cId="1168420861" sldId="260"/>
            <ac:spMk id="3" creationId="{48F6394C-C13A-4624-8FF7-2D81D2EC8F48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2T09:21:19.134" v="930" actId="1076"/>
          <ac:spMkLst>
            <pc:docMk/>
            <pc:sldMk cId="1168420861" sldId="260"/>
            <ac:spMk id="4" creationId="{13E96397-F411-4935-8C5F-5795BF6B6E6C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2T09:35:06.993" v="939" actId="207"/>
          <ac:spMkLst>
            <pc:docMk/>
            <pc:sldMk cId="1168420861" sldId="260"/>
            <ac:spMk id="5" creationId="{28A891E1-1F43-4AEF-A9DF-C5BA4617862A}"/>
          </ac:spMkLst>
        </pc:spChg>
      </pc:sldChg>
      <pc:sldChg chg="addSp delSp modSp add ord modAnim">
        <pc:chgData name="Flemming Als (FA.ZBC - Timelærer - RIAH - ZBC)" userId="e65fd552-ffe8-40d3-b805-4945a91411a2" providerId="ADAL" clId="{524E9D2C-3A2E-4E43-A091-2033D57BD522}" dt="2022-01-23T05:53:13.339" v="1172"/>
        <pc:sldMkLst>
          <pc:docMk/>
          <pc:sldMk cId="2430996201" sldId="261"/>
        </pc:sldMkLst>
        <pc:spChg chg="add del mod">
          <ac:chgData name="Flemming Als (FA.ZBC - Timelærer - RIAH - ZBC)" userId="e65fd552-ffe8-40d3-b805-4945a91411a2" providerId="ADAL" clId="{524E9D2C-3A2E-4E43-A091-2033D57BD522}" dt="2022-01-22T09:39:30.526" v="951" actId="478"/>
          <ac:spMkLst>
            <pc:docMk/>
            <pc:sldMk cId="2430996201" sldId="261"/>
            <ac:spMk id="2" creationId="{8FFBA5D8-9EA5-49C2-B819-DC608E40C907}"/>
          </ac:spMkLst>
        </pc:spChg>
        <pc:spChg chg="add del">
          <ac:chgData name="Flemming Als (FA.ZBC - Timelærer - RIAH - ZBC)" userId="e65fd552-ffe8-40d3-b805-4945a91411a2" providerId="ADAL" clId="{524E9D2C-3A2E-4E43-A091-2033D57BD522}" dt="2022-01-23T05:33:35.392" v="989"/>
          <ac:spMkLst>
            <pc:docMk/>
            <pc:sldMk cId="2430996201" sldId="261"/>
            <ac:spMk id="2" creationId="{D21CA12D-69B7-490A-A296-DB1A0F92EBD3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5:50:57.144" v="1161" actId="1036"/>
          <ac:spMkLst>
            <pc:docMk/>
            <pc:sldMk cId="2430996201" sldId="261"/>
            <ac:spMk id="3" creationId="{BB67D1EC-B529-430D-8192-CC44FED4B818}"/>
          </ac:spMkLst>
        </pc:spChg>
        <pc:spChg chg="add del">
          <ac:chgData name="Flemming Als (FA.ZBC - Timelærer - RIAH - ZBC)" userId="e65fd552-ffe8-40d3-b805-4945a91411a2" providerId="ADAL" clId="{524E9D2C-3A2E-4E43-A091-2033D57BD522}" dt="2022-01-23T05:34:25.537" v="991"/>
          <ac:spMkLst>
            <pc:docMk/>
            <pc:sldMk cId="2430996201" sldId="261"/>
            <ac:spMk id="4" creationId="{A84DC3C4-0C87-41D7-ADC6-5F8CD6AB4240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5:37:33.160" v="1054" actId="1076"/>
          <ac:spMkLst>
            <pc:docMk/>
            <pc:sldMk cId="2430996201" sldId="261"/>
            <ac:spMk id="5" creationId="{637166DB-1E57-49E2-B34D-DB1C615D8B89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5:50:46.334" v="1147" actId="1038"/>
          <ac:spMkLst>
            <pc:docMk/>
            <pc:sldMk cId="2430996201" sldId="261"/>
            <ac:spMk id="6" creationId="{ECC60474-36C1-487C-A0AB-2E88B1C2846F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5:50:50.581" v="1154" actId="1038"/>
          <ac:spMkLst>
            <pc:docMk/>
            <pc:sldMk cId="2430996201" sldId="261"/>
            <ac:spMk id="8" creationId="{35CCC7CB-1D85-49EF-8162-BB4E75652DE6}"/>
          </ac:spMkLst>
        </pc:spChg>
        <pc:picChg chg="add mod ord">
          <ac:chgData name="Flemming Als (FA.ZBC - Timelærer - RIAH - ZBC)" userId="e65fd552-ffe8-40d3-b805-4945a91411a2" providerId="ADAL" clId="{524E9D2C-3A2E-4E43-A091-2033D57BD522}" dt="2022-01-23T05:50:46.334" v="1147" actId="1038"/>
          <ac:picMkLst>
            <pc:docMk/>
            <pc:sldMk cId="2430996201" sldId="261"/>
            <ac:picMk id="7" creationId="{CB95FE54-C3C2-4BEC-A52E-7EC5FEDC4465}"/>
          </ac:picMkLst>
        </pc:picChg>
      </pc:sldChg>
      <pc:sldChg chg="addSp delSp modSp add modAnim">
        <pc:chgData name="Flemming Als (FA.ZBC - Timelærer - RIAH - ZBC)" userId="e65fd552-ffe8-40d3-b805-4945a91411a2" providerId="ADAL" clId="{524E9D2C-3A2E-4E43-A091-2033D57BD522}" dt="2022-01-23T08:57:15.744" v="1790" actId="13926"/>
        <pc:sldMkLst>
          <pc:docMk/>
          <pc:sldMk cId="291255649" sldId="262"/>
        </pc:sldMkLst>
        <pc:spChg chg="add del">
          <ac:chgData name="Flemming Als (FA.ZBC - Timelærer - RIAH - ZBC)" userId="e65fd552-ffe8-40d3-b805-4945a91411a2" providerId="ADAL" clId="{524E9D2C-3A2E-4E43-A091-2033D57BD522}" dt="2022-01-23T05:19:53.607" v="956"/>
          <ac:spMkLst>
            <pc:docMk/>
            <pc:sldMk cId="291255649" sldId="262"/>
            <ac:spMk id="2" creationId="{890649DE-94D1-4C99-A332-CE02B19F4E51}"/>
          </ac:spMkLst>
        </pc:spChg>
        <pc:spChg chg="add del mod">
          <ac:chgData name="Flemming Als (FA.ZBC - Timelærer - RIAH - ZBC)" userId="e65fd552-ffe8-40d3-b805-4945a91411a2" providerId="ADAL" clId="{524E9D2C-3A2E-4E43-A091-2033D57BD522}" dt="2022-01-23T05:51:30.211" v="1170" actId="478"/>
          <ac:spMkLst>
            <pc:docMk/>
            <pc:sldMk cId="291255649" sldId="262"/>
            <ac:spMk id="3" creationId="{72908879-D32D-48B1-9F6E-6224A33C2227}"/>
          </ac:spMkLst>
        </pc:spChg>
        <pc:spChg chg="add del mod">
          <ac:chgData name="Flemming Als (FA.ZBC - Timelærer - RIAH - ZBC)" userId="e65fd552-ffe8-40d3-b805-4945a91411a2" providerId="ADAL" clId="{524E9D2C-3A2E-4E43-A091-2033D57BD522}" dt="2022-01-23T05:51:30.211" v="1170" actId="478"/>
          <ac:spMkLst>
            <pc:docMk/>
            <pc:sldMk cId="291255649" sldId="262"/>
            <ac:spMk id="4" creationId="{AC803A6A-0171-4B65-A6B0-C5878951F547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5:58:15.527" v="1309" actId="255"/>
          <ac:spMkLst>
            <pc:docMk/>
            <pc:sldMk cId="291255649" sldId="262"/>
            <ac:spMk id="5" creationId="{C115FE3C-FE10-4322-B700-574123726C60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5:56:04.294" v="1269" actId="20577"/>
          <ac:spMkLst>
            <pc:docMk/>
            <pc:sldMk cId="291255649" sldId="262"/>
            <ac:spMk id="6" creationId="{91AAB3BA-FAAD-40D0-BED4-763B49333314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5:57:47.951" v="1308" actId="20577"/>
          <ac:spMkLst>
            <pc:docMk/>
            <pc:sldMk cId="291255649" sldId="262"/>
            <ac:spMk id="7" creationId="{C7D525C0-8278-4A60-9E2C-D72D9AA471C3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8:57:15.744" v="1790" actId="13926"/>
          <ac:spMkLst>
            <pc:docMk/>
            <pc:sldMk cId="291255649" sldId="262"/>
            <ac:spMk id="8" creationId="{5BDFDAB0-874E-4B02-ADB8-C430F96670A2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6:03:59.278" v="1603" actId="207"/>
          <ac:spMkLst>
            <pc:docMk/>
            <pc:sldMk cId="291255649" sldId="262"/>
            <ac:spMk id="9" creationId="{FAF331E1-1D82-4E9C-B233-4329980BE8BC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6:04:04.960" v="1604" actId="207"/>
          <ac:spMkLst>
            <pc:docMk/>
            <pc:sldMk cId="291255649" sldId="262"/>
            <ac:spMk id="10" creationId="{7B6B01E4-295E-40C9-96DB-850352321427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6:04:10.888" v="1605" actId="207"/>
          <ac:spMkLst>
            <pc:docMk/>
            <pc:sldMk cId="291255649" sldId="262"/>
            <ac:spMk id="11" creationId="{D9CB9955-94B6-4076-B212-F85976BE4296}"/>
          </ac:spMkLst>
        </pc:spChg>
      </pc:sldChg>
      <pc:sldChg chg="addSp modSp add ord modAnim">
        <pc:chgData name="Flemming Als (FA.ZBC - Timelærer - RIAH - ZBC)" userId="e65fd552-ffe8-40d3-b805-4945a91411a2" providerId="ADAL" clId="{524E9D2C-3A2E-4E43-A091-2033D57BD522}" dt="2022-01-23T08:49:38.241" v="1789" actId="13926"/>
        <pc:sldMkLst>
          <pc:docMk/>
          <pc:sldMk cId="3944189471" sldId="263"/>
        </pc:sldMkLst>
        <pc:spChg chg="add mod">
          <ac:chgData name="Flemming Als (FA.ZBC - Timelærer - RIAH - ZBC)" userId="e65fd552-ffe8-40d3-b805-4945a91411a2" providerId="ADAL" clId="{524E9D2C-3A2E-4E43-A091-2033D57BD522}" dt="2022-01-23T08:49:24.659" v="1788" actId="13926"/>
          <ac:spMkLst>
            <pc:docMk/>
            <pc:sldMk cId="3944189471" sldId="263"/>
            <ac:spMk id="2" creationId="{BCD4B823-373F-4C11-AE05-CDD5A078B8F8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8:49:38.241" v="1789" actId="13926"/>
          <ac:spMkLst>
            <pc:docMk/>
            <pc:sldMk cId="3944189471" sldId="263"/>
            <ac:spMk id="3" creationId="{77C911F1-D2B9-40D1-A27F-2E47D62DE8AB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5:51:09.833" v="1169" actId="1036"/>
          <ac:spMkLst>
            <pc:docMk/>
            <pc:sldMk cId="3944189471" sldId="263"/>
            <ac:spMk id="4" creationId="{01CE1082-0021-4BB5-8159-901EE0DB9CC5}"/>
          </ac:spMkLst>
        </pc:spChg>
      </pc:sldChg>
      <pc:sldChg chg="addSp modSp add">
        <pc:chgData name="Flemming Als (FA.ZBC - Timelærer - RIAH - ZBC)" userId="e65fd552-ffe8-40d3-b805-4945a91411a2" providerId="ADAL" clId="{524E9D2C-3A2E-4E43-A091-2033D57BD522}" dt="2022-01-23T06:08:20.388" v="1787" actId="6549"/>
        <pc:sldMkLst>
          <pc:docMk/>
          <pc:sldMk cId="3891573392" sldId="264"/>
        </pc:sldMkLst>
        <pc:spChg chg="add mod">
          <ac:chgData name="Flemming Als (FA.ZBC - Timelærer - RIAH - ZBC)" userId="e65fd552-ffe8-40d3-b805-4945a91411a2" providerId="ADAL" clId="{524E9D2C-3A2E-4E43-A091-2033D57BD522}" dt="2022-01-23T06:05:54.986" v="1623" actId="1076"/>
          <ac:spMkLst>
            <pc:docMk/>
            <pc:sldMk cId="3891573392" sldId="264"/>
            <ac:spMk id="2" creationId="{9A8EEF47-E7A8-4F73-AD24-03A70C806BF8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3T06:08:20.388" v="1787" actId="6549"/>
          <ac:spMkLst>
            <pc:docMk/>
            <pc:sldMk cId="3891573392" sldId="264"/>
            <ac:spMk id="3" creationId="{6A28477E-320C-442C-9678-FA8AC698F951}"/>
          </ac:spMkLst>
        </pc:spChg>
      </pc:sldChg>
      <pc:sldChg chg="addSp modSp add ord modAnim">
        <pc:chgData name="Flemming Als (FA.ZBC - Timelærer - RIAH - ZBC)" userId="e65fd552-ffe8-40d3-b805-4945a91411a2" providerId="ADAL" clId="{524E9D2C-3A2E-4E43-A091-2033D57BD522}" dt="2022-01-25T09:13:07.629" v="1878"/>
        <pc:sldMkLst>
          <pc:docMk/>
          <pc:sldMk cId="3785266834" sldId="265"/>
        </pc:sldMkLst>
        <pc:spChg chg="add mod">
          <ac:chgData name="Flemming Als (FA.ZBC - Timelærer - RIAH - ZBC)" userId="e65fd552-ffe8-40d3-b805-4945a91411a2" providerId="ADAL" clId="{524E9D2C-3A2E-4E43-A091-2033D57BD522}" dt="2022-01-24T16:40:27.192" v="1806" actId="1076"/>
          <ac:spMkLst>
            <pc:docMk/>
            <pc:sldMk cId="3785266834" sldId="265"/>
            <ac:spMk id="2" creationId="{9EB6B558-44B1-4AE7-AA0A-1BEBA0CC9E46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4T16:40:20.820" v="1805" actId="113"/>
          <ac:spMkLst>
            <pc:docMk/>
            <pc:sldMk cId="3785266834" sldId="265"/>
            <ac:spMk id="3" creationId="{3365A2ED-C8CE-4B30-97C5-C6EC82674628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4T19:50:56.021" v="1823" actId="207"/>
          <ac:spMkLst>
            <pc:docMk/>
            <pc:sldMk cId="3785266834" sldId="265"/>
            <ac:spMk id="4" creationId="{20E0C7E4-B7DD-42F2-89C8-F8D1859D4DEB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4T19:50:49.531" v="1822" actId="207"/>
          <ac:spMkLst>
            <pc:docMk/>
            <pc:sldMk cId="3785266834" sldId="265"/>
            <ac:spMk id="5" creationId="{1F9EF943-67E9-421C-B3D9-966C8F7B0EC7}"/>
          </ac:spMkLst>
        </pc:spChg>
      </pc:sldChg>
      <pc:sldChg chg="addSp modSp add modAnim">
        <pc:chgData name="Flemming Als (FA.ZBC - Timelærer - RIAH - ZBC)" userId="e65fd552-ffe8-40d3-b805-4945a91411a2" providerId="ADAL" clId="{524E9D2C-3A2E-4E43-A091-2033D57BD522}" dt="2022-01-25T09:12:43.961" v="1873"/>
        <pc:sldMkLst>
          <pc:docMk/>
          <pc:sldMk cId="3760005447" sldId="266"/>
        </pc:sldMkLst>
        <pc:spChg chg="add mod">
          <ac:chgData name="Flemming Als (FA.ZBC - Timelærer - RIAH - ZBC)" userId="e65fd552-ffe8-40d3-b805-4945a91411a2" providerId="ADAL" clId="{524E9D2C-3A2E-4E43-A091-2033D57BD522}" dt="2022-01-24T20:01:56.292" v="1858" actId="1076"/>
          <ac:spMkLst>
            <pc:docMk/>
            <pc:sldMk cId="3760005447" sldId="266"/>
            <ac:spMk id="2" creationId="{D863AE9A-B357-4941-B062-DA398A3CAABD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4T20:00:36.924" v="1846" actId="1076"/>
          <ac:spMkLst>
            <pc:docMk/>
            <pc:sldMk cId="3760005447" sldId="266"/>
            <ac:spMk id="3" creationId="{49198D6A-FCCD-49D0-B399-86787DFA1022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4T20:01:27.580" v="1852" actId="1076"/>
          <ac:spMkLst>
            <pc:docMk/>
            <pc:sldMk cId="3760005447" sldId="266"/>
            <ac:spMk id="4" creationId="{DDADE9CA-E620-4B80-8675-E6E77E7DA9E0}"/>
          </ac:spMkLst>
        </pc:spChg>
        <pc:spChg chg="add mod">
          <ac:chgData name="Flemming Als (FA.ZBC - Timelærer - RIAH - ZBC)" userId="e65fd552-ffe8-40d3-b805-4945a91411a2" providerId="ADAL" clId="{524E9D2C-3A2E-4E43-A091-2033D57BD522}" dt="2022-01-24T20:02:32.815" v="1864" actId="113"/>
          <ac:spMkLst>
            <pc:docMk/>
            <pc:sldMk cId="3760005447" sldId="266"/>
            <ac:spMk id="5" creationId="{641352EC-F316-4A15-98D2-604B104E7C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E9B17-6E9F-466F-AE42-B77C23A17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FCAD942-2B15-4753-A9A4-D09FAE712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C07C36-B5DA-49C1-9FCA-3A7A1BB3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4FF986-9091-4BC8-B32D-E816C480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D1DD7B-C184-4F05-910F-1BB70B37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40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73D61-A050-4B06-8443-3C4EC88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EE7633A-D99E-4403-B607-308CEB31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39240B-B037-46FE-A665-ABB2F711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8224043-EAA5-4FC4-B31A-65CF86A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5AC0C7-5BBD-497C-9D77-B2B1C75F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866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75262E7-9720-4CF6-8F90-0480985B0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0B40A4A-CCFF-4479-B52E-C38FAA876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6B4E19-D28B-4FE0-8CB2-E722E217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CFE1BF9-B6A0-48D4-89B1-D93D2416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9FB955-D9D7-496C-BA55-D40DC68D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722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AC496-7DC9-46F1-8513-5F2FE21C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042B4C-3C6A-4396-BDE3-6CC415CA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9459AB-3732-4BE6-BDC7-AC1A5A58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74DCD6D-9CE7-43F5-A55A-86821E9C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82E6C96-5BC3-4F81-9FE1-456A9BBD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272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00AAB-D620-4D25-B9AD-6FC30A1A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95A6E1D-88D4-4DFB-9B6C-F4AA70D5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1A0513-13E9-4B19-AFE3-D4647244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EF6151-7DFF-44AA-B8B8-D1048B82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F7EF53-DC3F-4F08-B45F-51C9E989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094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EF5F0-667B-4F6C-B5B8-DD287756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A967A9-94AA-4768-A6C9-4FBC83A46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7E7F7E3-7F95-40D7-8A2C-40C6726D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290BDA4-D540-4ABD-8659-06F6248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C1F5D71-FCD1-485E-B9BD-F35062C7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4CDAF9-540F-4B7D-A05F-3329D843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790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68A6A-C30C-4B6D-B897-23A6A819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EB08844-F948-4EEC-A0D9-AB14C80B4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E01744B-05B1-4104-9218-37493CA18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B9C47DF-7DD9-4662-AFC1-2681CC509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8A13AA2-34B6-4CC8-8ADA-12CEFC833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54DC9A8-6279-4E64-9FD2-B664E2FB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33928CD-C173-472F-A4CE-5C83007E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F87BE32-CCE4-478C-924F-EDA90AE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86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4118-5D8F-4285-91A0-86FF33C4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8B0D2D8-2578-4292-9F41-8CD95A68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E66784B-9742-4799-85F0-77269955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6988007-7148-40FB-90A0-87156168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66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4D6CC66-4676-4B4D-A55B-33D36348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FA1AE82-809E-487B-8E73-5566D0A3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30C4842-5729-43D7-BDAD-8E8DF406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591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39E0D-1AAC-44B6-8E73-5E58594B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FDFF87-8404-46A7-B8CF-DB9262845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4029EF2-53B9-4DE8-8579-3C5752AA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B4ACDE-E14F-4928-B68E-8E0D740D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E57442E-B9B9-4FD8-8176-1A809993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A58A6F8-CDBF-4A87-A1DD-2647556D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40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530F5-F56B-4F6D-8329-91F22DFF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386B256-0D33-4EB7-AE8D-B521062EB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CCEC4E0-1018-4ACE-8AFC-700019FE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02346F0-98C3-4024-8AFA-E6CB11A7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C803D53-DF22-41E2-8275-A903A3B3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340784E-8117-4919-ADB8-A20E03BE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619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FBDC242-8668-40FF-869F-83166449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6BCFC6-DF1D-47CA-89EF-E0BB6E144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883C915-0FB0-49B9-84CF-14840BB72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0008-9253-4239-88ED-3073B5550BB1}" type="datetimeFigureOut">
              <a:rPr lang="da-DK" smtClean="0"/>
              <a:t>25-01-2022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F88D98D-A542-4C55-B853-49DC13C26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24AA4-61E6-415D-B87E-5E04F6A37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0548-76A3-4874-A8DD-5383F0AF7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294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151C1BB4-389E-4D8E-BC7A-42DC26DFD4F1}"/>
              </a:ext>
            </a:extLst>
          </p:cNvPr>
          <p:cNvSpPr/>
          <p:nvPr/>
        </p:nvSpPr>
        <p:spPr>
          <a:xfrm>
            <a:off x="555721" y="1041493"/>
            <a:ext cx="52997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Google Sans Text"/>
              </a:rPr>
              <a:t>Top 5 programming languages that every database administrator must learn</a:t>
            </a:r>
            <a:endParaRPr lang="en-US" b="0" i="0" dirty="0">
              <a:solidFill>
                <a:srgbClr val="202124"/>
              </a:solidFill>
              <a:effectLst/>
              <a:latin typeface="Google Sans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#1. Structured Query Language (SQL) It is a standard programming language that is famous for database development among developers.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#2. PHP.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#3. Python.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#4. R.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#5. C#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289709C-FCCA-42A7-B856-F77786757EE1}"/>
              </a:ext>
            </a:extLst>
          </p:cNvPr>
          <p:cNvSpPr/>
          <p:nvPr/>
        </p:nvSpPr>
        <p:spPr>
          <a:xfrm>
            <a:off x="555721" y="610190"/>
            <a:ext cx="4990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Which language is best for database programming?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5E28D327-8DF4-4417-BF86-D6200EAA065A}"/>
              </a:ext>
            </a:extLst>
          </p:cNvPr>
          <p:cNvSpPr/>
          <p:nvPr/>
        </p:nvSpPr>
        <p:spPr>
          <a:xfrm>
            <a:off x="5978554" y="1002592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Google Sans Text"/>
              </a:rPr>
              <a:t>SQL can be construed as easier than Java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. SQL is a domain-specific language for managing data in relational databases, while Java is a general programming language. Furthermore, SQL is a declarative language with its syntax semantic in nature, adding to its comparative simplicity.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A2F8E75-190C-48BB-9F54-86E168A5F321}"/>
              </a:ext>
            </a:extLst>
          </p:cNvPr>
          <p:cNvSpPr/>
          <p:nvPr/>
        </p:nvSpPr>
        <p:spPr>
          <a:xfrm>
            <a:off x="6020499" y="624762"/>
            <a:ext cx="24130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Is SQL better than Java?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671B6D0-7B6A-4ADC-9A5C-87C070DBA9CD}"/>
              </a:ext>
            </a:extLst>
          </p:cNvPr>
          <p:cNvSpPr/>
          <p:nvPr/>
        </p:nvSpPr>
        <p:spPr>
          <a:xfrm>
            <a:off x="6096000" y="2706748"/>
            <a:ext cx="27108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Is SQL faster than Java?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D58BDBC-1CBC-498F-A69C-6220D2A3F75D}"/>
              </a:ext>
            </a:extLst>
          </p:cNvPr>
          <p:cNvSpPr/>
          <p:nvPr/>
        </p:nvSpPr>
        <p:spPr>
          <a:xfrm>
            <a:off x="6079222" y="3090179"/>
            <a:ext cx="52997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Doing maximum amount of data processing in SQL is 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 Text"/>
              </a:rPr>
              <a:t>efficient and faster than writing logic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 inside the java code. Loading data from the database into application memory and writing it back to the database after computation is a waste of application memory, bandwidth and time.</a:t>
            </a:r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4C56EDA8-AA19-40E4-A33B-1E94146FA50E}"/>
              </a:ext>
            </a:extLst>
          </p:cNvPr>
          <p:cNvSpPr txBox="1"/>
          <p:nvPr/>
        </p:nvSpPr>
        <p:spPr>
          <a:xfrm>
            <a:off x="555721" y="125590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SQL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4E3B5772-D132-4198-A103-7571F8F408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92" y="3778406"/>
            <a:ext cx="5139656" cy="227844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9EC68E5F-742A-43B9-9B81-A353EBBE4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70" y="5352176"/>
            <a:ext cx="1092526" cy="1114975"/>
          </a:xfrm>
          <a:prstGeom prst="rect">
            <a:avLst/>
          </a:prstGeom>
        </p:spPr>
      </p:pic>
      <p:sp>
        <p:nvSpPr>
          <p:cNvPr id="11" name="Tankeboble: sky 10">
            <a:extLst>
              <a:ext uri="{FF2B5EF4-FFF2-40B4-BE49-F238E27FC236}">
                <a16:creationId xmlns:a16="http://schemas.microsoft.com/office/drawing/2014/main" id="{D6AFA5F4-786A-426A-8651-C0708BE2C009}"/>
              </a:ext>
            </a:extLst>
          </p:cNvPr>
          <p:cNvSpPr/>
          <p:nvPr/>
        </p:nvSpPr>
        <p:spPr>
          <a:xfrm>
            <a:off x="8850386" y="4739997"/>
            <a:ext cx="2348918" cy="9815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/>
              <a:t>T SQL is great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51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 animBg="1"/>
      <p:bldP spid="7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9A8EEF47-E7A8-4F73-AD24-03A70C806BF8}"/>
              </a:ext>
            </a:extLst>
          </p:cNvPr>
          <p:cNvSpPr txBox="1"/>
          <p:nvPr/>
        </p:nvSpPr>
        <p:spPr>
          <a:xfrm>
            <a:off x="755780" y="354564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Afrunding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6A28477E-320C-442C-9678-FA8AC698F951}"/>
              </a:ext>
            </a:extLst>
          </p:cNvPr>
          <p:cNvSpPr txBox="1"/>
          <p:nvPr/>
        </p:nvSpPr>
        <p:spPr>
          <a:xfrm>
            <a:off x="1380931" y="1138335"/>
            <a:ext cx="6157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Intro til T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Der er meget mere, som vi ikke har snakket 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Meget stærkt sprog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Undlad at flytte store datamængder mellem model og klient </a:t>
            </a:r>
          </a:p>
        </p:txBody>
      </p:sp>
    </p:spTree>
    <p:extLst>
      <p:ext uri="{BB962C8B-B14F-4D97-AF65-F5344CB8AC3E}">
        <p14:creationId xmlns:p14="http://schemas.microsoft.com/office/powerpoint/2010/main" val="389157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5502B-9235-4072-92D2-9D7AD789A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44218"/>
            <a:ext cx="2804719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declare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@i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set @i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@i&lt;50000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begin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set @i = @i+1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XXX (@i, 1, 2, 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end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3FC46F23-5810-4090-A35B-63805F045553}"/>
              </a:ext>
            </a:extLst>
          </p:cNvPr>
          <p:cNvSpPr txBox="1"/>
          <p:nvPr/>
        </p:nvSpPr>
        <p:spPr>
          <a:xfrm>
            <a:off x="494951" y="251670"/>
            <a:ext cx="245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Eksempler på SQL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BCE2F4AF-A821-447E-B30E-3F4D95A75C88}"/>
              </a:ext>
            </a:extLst>
          </p:cNvPr>
          <p:cNvSpPr/>
          <p:nvPr/>
        </p:nvSpPr>
        <p:spPr>
          <a:xfrm>
            <a:off x="494951" y="1028883"/>
            <a:ext cx="475027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BikeStores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[production]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[products]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6FB1CF3-C954-4A60-847E-065BE6D49077}"/>
              </a:ext>
            </a:extLst>
          </p:cNvPr>
          <p:cNvSpPr/>
          <p:nvPr/>
        </p:nvSpPr>
        <p:spPr>
          <a:xfrm>
            <a:off x="494951" y="1880958"/>
            <a:ext cx="475027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dirty="0" err="1"/>
              <a:t>list_price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B00B911-6418-4B04-87D2-78B8A9E942A4}"/>
              </a:ext>
            </a:extLst>
          </p:cNvPr>
          <p:cNvSpPr/>
          <p:nvPr/>
        </p:nvSpPr>
        <p:spPr>
          <a:xfrm>
            <a:off x="494951" y="2828835"/>
            <a:ext cx="709228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SelectAllCustomers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@City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 = @City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GO;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137140F-92A4-495F-A810-C8EB17EF9AE3}"/>
              </a:ext>
            </a:extLst>
          </p:cNvPr>
          <p:cNvSpPr/>
          <p:nvPr/>
        </p:nvSpPr>
        <p:spPr>
          <a:xfrm>
            <a:off x="473336" y="4167122"/>
            <a:ext cx="5376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da-DK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SelectAllCustomers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@City = </a:t>
            </a:r>
            <a:r>
              <a:rPr lang="da-DK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'London'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a-DK" dirty="0"/>
          </a:p>
        </p:txBody>
      </p:sp>
      <p:sp>
        <p:nvSpPr>
          <p:cNvPr id="8" name="Tankeboble: sky 7">
            <a:extLst>
              <a:ext uri="{FF2B5EF4-FFF2-40B4-BE49-F238E27FC236}">
                <a16:creationId xmlns:a16="http://schemas.microsoft.com/office/drawing/2014/main" id="{F7051FF5-647C-40B7-9759-EAA8C0058A35}"/>
              </a:ext>
            </a:extLst>
          </p:cNvPr>
          <p:cNvSpPr/>
          <p:nvPr/>
        </p:nvSpPr>
        <p:spPr>
          <a:xfrm>
            <a:off x="8246378" y="4536454"/>
            <a:ext cx="2952926" cy="118505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Omfattende </a:t>
            </a:r>
            <a:r>
              <a:rPr lang="da-DK" dirty="0" err="1"/>
              <a:t>programmerings-sprog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FA1EB6DE-49E5-4189-8CFF-7D25F455696B}"/>
              </a:ext>
            </a:extLst>
          </p:cNvPr>
          <p:cNvSpPr txBox="1"/>
          <p:nvPr/>
        </p:nvSpPr>
        <p:spPr>
          <a:xfrm>
            <a:off x="7743039" y="5897461"/>
            <a:ext cx="293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Rettet mod database-tabeller</a:t>
            </a:r>
          </a:p>
        </p:txBody>
      </p:sp>
      <p:sp>
        <p:nvSpPr>
          <p:cNvPr id="11" name="Rutediagram: Beslutning 10">
            <a:extLst>
              <a:ext uri="{FF2B5EF4-FFF2-40B4-BE49-F238E27FC236}">
                <a16:creationId xmlns:a16="http://schemas.microsoft.com/office/drawing/2014/main" id="{0F237840-8321-4DE0-B4D7-166B19F8AE88}"/>
              </a:ext>
            </a:extLst>
          </p:cNvPr>
          <p:cNvSpPr/>
          <p:nvPr/>
        </p:nvSpPr>
        <p:spPr>
          <a:xfrm>
            <a:off x="3518576" y="5080446"/>
            <a:ext cx="1333850" cy="817015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Join</a:t>
            </a:r>
            <a:endParaRPr lang="da-DK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9B0D0695-ACF8-459B-8585-C2E67043F57D}"/>
              </a:ext>
            </a:extLst>
          </p:cNvPr>
          <p:cNvSpPr txBox="1"/>
          <p:nvPr/>
        </p:nvSpPr>
        <p:spPr>
          <a:xfrm>
            <a:off x="1769987" y="5296106"/>
            <a:ext cx="84952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Tabel 1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16A662D3-012F-4DB2-8E60-997674AD6FBD}"/>
              </a:ext>
            </a:extLst>
          </p:cNvPr>
          <p:cNvSpPr txBox="1"/>
          <p:nvPr/>
        </p:nvSpPr>
        <p:spPr>
          <a:xfrm>
            <a:off x="5713417" y="5288263"/>
            <a:ext cx="84952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Tabel 2</a:t>
            </a:r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C48CEDE5-0EE0-42AB-A9FB-0DE5A978A0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19515" y="5480772"/>
            <a:ext cx="908571" cy="1487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4E04E7BF-37FE-45DF-B883-2774C2E9D81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852637" y="5472929"/>
            <a:ext cx="860780" cy="109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0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41B7323-E15D-4A8E-B26F-2EAFB8D06E70}"/>
              </a:ext>
            </a:extLst>
          </p:cNvPr>
          <p:cNvSpPr/>
          <p:nvPr/>
        </p:nvSpPr>
        <p:spPr>
          <a:xfrm>
            <a:off x="4418545" y="377505"/>
            <a:ext cx="6123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https://www.sqlservertutorial.net/sql-server-sample-database/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666F2A80-0B95-4C31-9BD5-12F305FF6E85}"/>
              </a:ext>
            </a:extLst>
          </p:cNvPr>
          <p:cNvSpPr txBox="1"/>
          <p:nvPr/>
        </p:nvSpPr>
        <p:spPr>
          <a:xfrm>
            <a:off x="587229" y="377505"/>
            <a:ext cx="372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Opgave</a:t>
            </a:r>
            <a:r>
              <a:rPr lang="da-DK" dirty="0"/>
              <a:t> – gennemfør som beskrevet i: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3F3670B-0CFC-4A03-AA65-6F1665A7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36" y="911569"/>
            <a:ext cx="4919364" cy="396700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B8B8DBF8-D743-4AC2-902C-9C54D8DF555B}"/>
              </a:ext>
            </a:extLst>
          </p:cNvPr>
          <p:cNvSpPr/>
          <p:nvPr/>
        </p:nvSpPr>
        <p:spPr>
          <a:xfrm>
            <a:off x="7372869" y="923182"/>
            <a:ext cx="380580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BikeStores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535F52C-88A9-4BE3-9148-CC30763DA5CD}"/>
              </a:ext>
            </a:extLst>
          </p:cNvPr>
          <p:cNvSpPr/>
          <p:nvPr/>
        </p:nvSpPr>
        <p:spPr>
          <a:xfrm>
            <a:off x="7372869" y="1745858"/>
            <a:ext cx="380580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BikeStores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BE1DA94-F5A9-40EB-B422-076C1AA0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4" y="5043310"/>
            <a:ext cx="6158172" cy="153675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0A8801B-758A-4169-8B2B-DEAB9AAC464E}"/>
              </a:ext>
            </a:extLst>
          </p:cNvPr>
          <p:cNvSpPr/>
          <p:nvPr/>
        </p:nvSpPr>
        <p:spPr>
          <a:xfrm>
            <a:off x="495387" y="1061681"/>
            <a:ext cx="38589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A52C47A-DC34-493E-827B-C35D0A5D451E}"/>
              </a:ext>
            </a:extLst>
          </p:cNvPr>
          <p:cNvSpPr/>
          <p:nvPr/>
        </p:nvSpPr>
        <p:spPr>
          <a:xfrm>
            <a:off x="6541488" y="965789"/>
            <a:ext cx="38589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BE991F2-9D5A-4380-A1E1-9A208D41DB79}"/>
              </a:ext>
            </a:extLst>
          </p:cNvPr>
          <p:cNvSpPr/>
          <p:nvPr/>
        </p:nvSpPr>
        <p:spPr>
          <a:xfrm>
            <a:off x="6541488" y="1814690"/>
            <a:ext cx="38589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9CABC0B-EFA7-41E7-9064-B0E6D7F203F5}"/>
              </a:ext>
            </a:extLst>
          </p:cNvPr>
          <p:cNvSpPr/>
          <p:nvPr/>
        </p:nvSpPr>
        <p:spPr>
          <a:xfrm>
            <a:off x="495386" y="5542820"/>
            <a:ext cx="38589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4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07C7905F-07B8-4E84-99B6-09A4EB53254F}"/>
              </a:ext>
            </a:extLst>
          </p:cNvPr>
          <p:cNvSpPr txBox="1"/>
          <p:nvPr/>
        </p:nvSpPr>
        <p:spPr>
          <a:xfrm>
            <a:off x="365006" y="1411080"/>
            <a:ext cx="545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Teori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F9E1E864-AEB3-4C65-A202-BC4F00DC2ED6}"/>
              </a:ext>
            </a:extLst>
          </p:cNvPr>
          <p:cNvSpPr txBox="1"/>
          <p:nvPr/>
        </p:nvSpPr>
        <p:spPr>
          <a:xfrm>
            <a:off x="6216536" y="1276398"/>
            <a:ext cx="103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Dan database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35C68A8B-33C9-4540-BC60-8604B0E4B4BD}"/>
              </a:ext>
            </a:extLst>
          </p:cNvPr>
          <p:cNvSpPr txBox="1"/>
          <p:nvPr/>
        </p:nvSpPr>
        <p:spPr>
          <a:xfrm>
            <a:off x="6301366" y="2151630"/>
            <a:ext cx="86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Nyttig </a:t>
            </a:r>
            <a:r>
              <a:rPr lang="da-DK" sz="1200" dirty="0" err="1"/>
              <a:t>cmd</a:t>
            </a:r>
            <a:endParaRPr lang="da-DK" sz="1200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12B56DAC-21E2-4FD8-91A8-B747CF14CD5C}"/>
              </a:ext>
            </a:extLst>
          </p:cNvPr>
          <p:cNvSpPr txBox="1"/>
          <p:nvPr/>
        </p:nvSpPr>
        <p:spPr>
          <a:xfrm>
            <a:off x="269179" y="5912152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Just do it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11790BC2-0D39-46FB-9116-2BF84C9205EA}"/>
              </a:ext>
            </a:extLst>
          </p:cNvPr>
          <p:cNvSpPr/>
          <p:nvPr/>
        </p:nvSpPr>
        <p:spPr>
          <a:xfrm>
            <a:off x="6649054" y="3154029"/>
            <a:ext cx="525343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ROW_NUMBER() OVER ( ORDER BY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first_name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)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row_num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first_name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last_name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, city FROM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sales.customers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;</a:t>
            </a:r>
            <a:endParaRPr lang="da-DK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F97AAAE-96F9-40B1-89DE-F08F2E5FE192}"/>
              </a:ext>
            </a:extLst>
          </p:cNvPr>
          <p:cNvSpPr/>
          <p:nvPr/>
        </p:nvSpPr>
        <p:spPr>
          <a:xfrm>
            <a:off x="6527415" y="2735921"/>
            <a:ext cx="38589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5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D528A135-3001-45D0-A8FC-E004607A7914}"/>
              </a:ext>
            </a:extLst>
          </p:cNvPr>
          <p:cNvSpPr txBox="1"/>
          <p:nvPr/>
        </p:nvSpPr>
        <p:spPr>
          <a:xfrm>
            <a:off x="6979629" y="2785314"/>
            <a:ext cx="117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Work on data</a:t>
            </a:r>
          </a:p>
        </p:txBody>
      </p:sp>
    </p:spTree>
    <p:extLst>
      <p:ext uri="{BB962C8B-B14F-4D97-AF65-F5344CB8AC3E}">
        <p14:creationId xmlns:p14="http://schemas.microsoft.com/office/powerpoint/2010/main" val="24658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BB67D1EC-B529-430D-8192-CC44FED4B818}"/>
              </a:ext>
            </a:extLst>
          </p:cNvPr>
          <p:cNvSpPr/>
          <p:nvPr/>
        </p:nvSpPr>
        <p:spPr>
          <a:xfrm>
            <a:off x="771787" y="857856"/>
            <a:ext cx="869099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[customers]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[History]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[customers]</a:t>
            </a: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[customers]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phone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'12345678'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637166DB-1E57-49E2-B34D-DB1C615D8B89}"/>
              </a:ext>
            </a:extLst>
          </p:cNvPr>
          <p:cNvSpPr txBox="1"/>
          <p:nvPr/>
        </p:nvSpPr>
        <p:spPr>
          <a:xfrm>
            <a:off x="771787" y="343948"/>
            <a:ext cx="22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Simple SQL sætninger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CC60474-36C1-487C-A0AB-2E88B1C2846F}"/>
              </a:ext>
            </a:extLst>
          </p:cNvPr>
          <p:cNvSpPr/>
          <p:nvPr/>
        </p:nvSpPr>
        <p:spPr>
          <a:xfrm>
            <a:off x="837104" y="2789032"/>
            <a:ext cx="5092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list_price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</a:t>
            </a:r>
            <a:r>
              <a:rPr lang="da-DK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OFFSET 10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ONLY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B95FE54-C3C2-4BEC-A52E-7EC5FEDC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24" y="1986458"/>
            <a:ext cx="4276725" cy="384810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35CCC7CB-1D85-49EF-8162-BB4E75652DE6}"/>
              </a:ext>
            </a:extLst>
          </p:cNvPr>
          <p:cNvSpPr txBox="1"/>
          <p:nvPr/>
        </p:nvSpPr>
        <p:spPr>
          <a:xfrm>
            <a:off x="877078" y="240729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OFFSET FETCH</a:t>
            </a:r>
          </a:p>
        </p:txBody>
      </p:sp>
    </p:spTree>
    <p:extLst>
      <p:ext uri="{BB962C8B-B14F-4D97-AF65-F5344CB8AC3E}">
        <p14:creationId xmlns:p14="http://schemas.microsoft.com/office/powerpoint/2010/main" val="24309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CD4B823-373F-4C11-AE05-CDD5A078B8F8}"/>
              </a:ext>
            </a:extLst>
          </p:cNvPr>
          <p:cNvSpPr/>
          <p:nvPr/>
        </p:nvSpPr>
        <p:spPr>
          <a:xfrm>
            <a:off x="1425600" y="734254"/>
            <a:ext cx="87972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brand_name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brand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category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da-DK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model_year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quantity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sales_summary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da-DK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order_items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brand_id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brand_id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da-DK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brand_name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da-DK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category_name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da-DK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model_year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da-DK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brand_name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da-DK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category_name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da-DK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model_year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77C911F1-D2B9-40D1-A27F-2E47D62DE8AB}"/>
              </a:ext>
            </a:extLst>
          </p:cNvPr>
          <p:cNvSpPr/>
          <p:nvPr/>
        </p:nvSpPr>
        <p:spPr>
          <a:xfrm>
            <a:off x="1546370" y="5754414"/>
            <a:ext cx="67671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sales_summary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01CE1082-0021-4BB5-8159-901EE0DB9CC5}"/>
              </a:ext>
            </a:extLst>
          </p:cNvPr>
          <p:cNvSpPr/>
          <p:nvPr/>
        </p:nvSpPr>
        <p:spPr>
          <a:xfrm>
            <a:off x="785585" y="227600"/>
            <a:ext cx="174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/>
              <a:t>GROUPING SETS</a:t>
            </a:r>
          </a:p>
        </p:txBody>
      </p:sp>
    </p:spTree>
    <p:extLst>
      <p:ext uri="{BB962C8B-B14F-4D97-AF65-F5344CB8AC3E}">
        <p14:creationId xmlns:p14="http://schemas.microsoft.com/office/powerpoint/2010/main" val="394418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BDE21E7D-BFB2-4461-A88D-E7D0FA47CA8F}"/>
              </a:ext>
            </a:extLst>
          </p:cNvPr>
          <p:cNvSpPr txBox="1"/>
          <p:nvPr/>
        </p:nvSpPr>
        <p:spPr>
          <a:xfrm>
            <a:off x="759221" y="486347"/>
            <a:ext cx="827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Hvordan vil du ændre databasen så kunden kan skifte adresse, </a:t>
            </a:r>
            <a:r>
              <a:rPr lang="da-DK" dirty="0" err="1"/>
              <a:t>telefonnr</a:t>
            </a:r>
            <a:r>
              <a:rPr lang="da-DK" dirty="0"/>
              <a:t>, </a:t>
            </a:r>
            <a:r>
              <a:rPr lang="da-DK" dirty="0" err="1"/>
              <a:t>email</a:t>
            </a:r>
            <a:r>
              <a:rPr lang="da-DK" dirty="0"/>
              <a:t>, navn ?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8F6394C-C13A-4624-8FF7-2D81D2EC8F48}"/>
              </a:ext>
            </a:extLst>
          </p:cNvPr>
          <p:cNvSpPr/>
          <p:nvPr/>
        </p:nvSpPr>
        <p:spPr>
          <a:xfrm>
            <a:off x="866797" y="1027908"/>
            <a:ext cx="9191603" cy="369331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a-DK" dirty="0"/>
              <a:t>CREATE SCHEMA </a:t>
            </a:r>
            <a:r>
              <a:rPr lang="da-DK" dirty="0" err="1"/>
              <a:t>History</a:t>
            </a:r>
            <a:r>
              <a:rPr lang="da-DK" dirty="0"/>
              <a:t>;</a:t>
            </a:r>
          </a:p>
          <a:p>
            <a:r>
              <a:rPr lang="da-DK" dirty="0"/>
              <a:t>GO</a:t>
            </a:r>
          </a:p>
          <a:p>
            <a:r>
              <a:rPr lang="da-DK" dirty="0"/>
              <a:t>ALTER TABLE </a:t>
            </a:r>
            <a:r>
              <a:rPr lang="da-DK" dirty="0" err="1"/>
              <a:t>sales.customers</a:t>
            </a:r>
            <a:endParaRPr lang="da-DK" dirty="0"/>
          </a:p>
          <a:p>
            <a:r>
              <a:rPr lang="da-DK" dirty="0"/>
              <a:t>    ADD</a:t>
            </a:r>
          </a:p>
          <a:p>
            <a:r>
              <a:rPr lang="en-US" dirty="0"/>
              <a:t>        </a:t>
            </a:r>
            <a:r>
              <a:rPr lang="en-US" dirty="0" err="1"/>
              <a:t>SysStartTime</a:t>
            </a:r>
            <a:r>
              <a:rPr lang="en-US" dirty="0"/>
              <a:t> DATETIME2 GENERATED ALWAYS AS ROW START HIDDEN</a:t>
            </a:r>
          </a:p>
          <a:p>
            <a:r>
              <a:rPr lang="da-DK" dirty="0"/>
              <a:t>            CONSTRAINT </a:t>
            </a:r>
            <a:r>
              <a:rPr lang="da-DK" dirty="0" err="1"/>
              <a:t>DF_SysStart</a:t>
            </a:r>
            <a:r>
              <a:rPr lang="da-DK" dirty="0"/>
              <a:t> DEFAULT SYSUTCDATETIME()</a:t>
            </a:r>
          </a:p>
          <a:p>
            <a:r>
              <a:rPr lang="en-US" dirty="0"/>
              <a:t>      , </a:t>
            </a:r>
            <a:r>
              <a:rPr lang="en-US" dirty="0" err="1"/>
              <a:t>SysEndTime</a:t>
            </a:r>
            <a:r>
              <a:rPr lang="en-US" dirty="0"/>
              <a:t> DATETIME2 GENERATED ALWAYS AS ROW END HIDDEN</a:t>
            </a:r>
          </a:p>
          <a:p>
            <a:r>
              <a:rPr lang="da-DK" dirty="0"/>
              <a:t>            CONSTRAINT </a:t>
            </a:r>
            <a:r>
              <a:rPr lang="da-DK" dirty="0" err="1"/>
              <a:t>DF_SysEnd</a:t>
            </a:r>
            <a:r>
              <a:rPr lang="da-DK" dirty="0"/>
              <a:t> DEFAULT CONVERT(DATETIME2, '9999-12-31 23:59:59.9999999'),</a:t>
            </a:r>
          </a:p>
          <a:p>
            <a:r>
              <a:rPr lang="da-DK" dirty="0"/>
              <a:t>        PERIOD FOR SYSTEM_TIME (</a:t>
            </a:r>
            <a:r>
              <a:rPr lang="da-DK" dirty="0" err="1"/>
              <a:t>SysStartTime</a:t>
            </a:r>
            <a:r>
              <a:rPr lang="da-DK" dirty="0"/>
              <a:t>, </a:t>
            </a:r>
            <a:r>
              <a:rPr lang="da-DK" dirty="0" err="1"/>
              <a:t>SysEndTime</a:t>
            </a:r>
            <a:r>
              <a:rPr lang="da-DK" dirty="0"/>
              <a:t>);</a:t>
            </a:r>
          </a:p>
          <a:p>
            <a:r>
              <a:rPr lang="da-DK" dirty="0"/>
              <a:t>GO</a:t>
            </a:r>
          </a:p>
          <a:p>
            <a:endParaRPr lang="da-DK" dirty="0"/>
          </a:p>
          <a:p>
            <a:r>
              <a:rPr lang="da-DK" dirty="0"/>
              <a:t>ALTER TABLE </a:t>
            </a:r>
            <a:r>
              <a:rPr lang="da-DK" dirty="0" err="1"/>
              <a:t>sales.customers</a:t>
            </a:r>
            <a:endParaRPr lang="da-DK" dirty="0"/>
          </a:p>
          <a:p>
            <a:r>
              <a:rPr lang="en-US" dirty="0"/>
              <a:t>    SET (SYSTEM_VERSIONING = ON (HISTORY_TABLE = </a:t>
            </a:r>
            <a:r>
              <a:rPr lang="en-US" dirty="0" err="1"/>
              <a:t>History.customers</a:t>
            </a:r>
            <a:r>
              <a:rPr lang="en-US" dirty="0"/>
              <a:t>));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3E96397-F411-4935-8C5F-5795BF6B6E6C}"/>
              </a:ext>
            </a:extLst>
          </p:cNvPr>
          <p:cNvSpPr/>
          <p:nvPr/>
        </p:nvSpPr>
        <p:spPr>
          <a:xfrm>
            <a:off x="866797" y="5384688"/>
            <a:ext cx="1029243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da-DK" sz="1400" dirty="0"/>
              <a:t>https://docs.microsoft.com/en-us/sql/relational-databases/tables/creating-a-system-versioned-temporal-table?view=sql-server-ver15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8A891E1-1F43-4AEF-A9DF-C5BA4617862A}"/>
              </a:ext>
            </a:extLst>
          </p:cNvPr>
          <p:cNvSpPr/>
          <p:nvPr/>
        </p:nvSpPr>
        <p:spPr>
          <a:xfrm>
            <a:off x="5117206" y="1334474"/>
            <a:ext cx="19575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BikeStores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84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C115FE3C-FE10-4322-B700-574123726C60}"/>
              </a:ext>
            </a:extLst>
          </p:cNvPr>
          <p:cNvSpPr txBox="1"/>
          <p:nvPr/>
        </p:nvSpPr>
        <p:spPr>
          <a:xfrm>
            <a:off x="746449" y="541176"/>
            <a:ext cx="2557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Yderligere opgaver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91AAB3BA-FAAD-40D0-BED4-763B49333314}"/>
              </a:ext>
            </a:extLst>
          </p:cNvPr>
          <p:cNvSpPr txBox="1"/>
          <p:nvPr/>
        </p:nvSpPr>
        <p:spPr>
          <a:xfrm>
            <a:off x="1156996" y="1175657"/>
            <a:ext cx="709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1. Lav et program der indsætter ½ </a:t>
            </a:r>
            <a:r>
              <a:rPr lang="da-DK" dirty="0" err="1"/>
              <a:t>mill</a:t>
            </a:r>
            <a:r>
              <a:rPr lang="da-DK" dirty="0"/>
              <a:t> rækker i tabellen </a:t>
            </a:r>
            <a:r>
              <a:rPr lang="da-DK" dirty="0" err="1"/>
              <a:t>sales.order_items</a:t>
            </a:r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7D525C0-8278-4A60-9E2C-D72D9AA471C3}"/>
              </a:ext>
            </a:extLst>
          </p:cNvPr>
          <p:cNvSpPr txBox="1"/>
          <p:nvPr/>
        </p:nvSpPr>
        <p:spPr>
          <a:xfrm>
            <a:off x="1156996" y="1810138"/>
            <a:ext cx="628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2. Find gennemsnitsprisen pr produkt i tabellen </a:t>
            </a:r>
            <a:r>
              <a:rPr lang="da-DK" dirty="0" err="1"/>
              <a:t>sales.order_items</a:t>
            </a:r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5BDFDAB0-874E-4B02-ADB8-C430F96670A2}"/>
              </a:ext>
            </a:extLst>
          </p:cNvPr>
          <p:cNvSpPr txBox="1"/>
          <p:nvPr/>
        </p:nvSpPr>
        <p:spPr>
          <a:xfrm>
            <a:off x="1156996" y="2444619"/>
            <a:ext cx="909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3. Lav en </a:t>
            </a:r>
            <a:r>
              <a:rPr lang="da-DK" dirty="0">
                <a:highlight>
                  <a:srgbClr val="FFFF00"/>
                </a:highlight>
              </a:rPr>
              <a:t>trigger</a:t>
            </a:r>
            <a:r>
              <a:rPr lang="da-DK" dirty="0"/>
              <a:t> på tabellen </a:t>
            </a:r>
            <a:r>
              <a:rPr lang="da-DK" dirty="0" err="1"/>
              <a:t>sales.order_items</a:t>
            </a:r>
            <a:r>
              <a:rPr lang="da-DK" dirty="0"/>
              <a:t>, der giver en fejl, når prisen er mere end 100000.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FAF331E1-1D82-4E9C-B233-4329980BE8BC}"/>
              </a:ext>
            </a:extLst>
          </p:cNvPr>
          <p:cNvSpPr txBox="1"/>
          <p:nvPr/>
        </p:nvSpPr>
        <p:spPr>
          <a:xfrm>
            <a:off x="1156996" y="3498980"/>
            <a:ext cx="470551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Ad 1. Husk at der er </a:t>
            </a:r>
            <a:r>
              <a:rPr lang="da-DK" dirty="0" err="1"/>
              <a:t>foreign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til flere tabeller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B6B01E4-295E-40C9-96DB-850352321427}"/>
              </a:ext>
            </a:extLst>
          </p:cNvPr>
          <p:cNvSpPr txBox="1"/>
          <p:nvPr/>
        </p:nvSpPr>
        <p:spPr>
          <a:xfrm>
            <a:off x="1156995" y="4044050"/>
            <a:ext cx="787465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Ad 2. Hvor lang tid tager eksekveringen, når der nu er så mange rækker i tabellen?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D9CB9955-94B6-4076-B212-F85976BE4296}"/>
              </a:ext>
            </a:extLst>
          </p:cNvPr>
          <p:cNvSpPr txBox="1"/>
          <p:nvPr/>
        </p:nvSpPr>
        <p:spPr>
          <a:xfrm>
            <a:off x="1156995" y="4586198"/>
            <a:ext cx="54266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Ad 3. Vi har ikke snakket om triggere, men søg på nettet</a:t>
            </a:r>
          </a:p>
        </p:txBody>
      </p:sp>
    </p:spTree>
    <p:extLst>
      <p:ext uri="{BB962C8B-B14F-4D97-AF65-F5344CB8AC3E}">
        <p14:creationId xmlns:p14="http://schemas.microsoft.com/office/powerpoint/2010/main" val="2912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863AE9A-B357-4941-B062-DA398A3CAABD}"/>
              </a:ext>
            </a:extLst>
          </p:cNvPr>
          <p:cNvSpPr/>
          <p:nvPr/>
        </p:nvSpPr>
        <p:spPr>
          <a:xfrm>
            <a:off x="1200538" y="1129521"/>
            <a:ext cx="4696409" cy="369331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@i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@i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@i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50000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@i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@i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item_id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list_price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[discount]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@i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@i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9198D6A-FCCD-49D0-B399-86787DFA1022}"/>
              </a:ext>
            </a:extLst>
          </p:cNvPr>
          <p:cNvSpPr/>
          <p:nvPr/>
        </p:nvSpPr>
        <p:spPr>
          <a:xfrm>
            <a:off x="6630956" y="1418453"/>
            <a:ext cx="460310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DADE9CA-E620-4B80-8675-E6E77E7DA9E0}"/>
              </a:ext>
            </a:extLst>
          </p:cNvPr>
          <p:cNvSpPr/>
          <p:nvPr/>
        </p:nvSpPr>
        <p:spPr>
          <a:xfrm>
            <a:off x="7458269" y="2732181"/>
            <a:ext cx="35331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(50005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rows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affected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time: 2022-01-24T20:59:01.3768560+01:00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641352EC-F316-4A15-98D2-604B104E7C60}"/>
              </a:ext>
            </a:extLst>
          </p:cNvPr>
          <p:cNvSpPr txBox="1"/>
          <p:nvPr/>
        </p:nvSpPr>
        <p:spPr>
          <a:xfrm>
            <a:off x="755780" y="354563"/>
            <a:ext cx="709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Lav et program der indsætter ½ </a:t>
            </a:r>
            <a:r>
              <a:rPr lang="da-DK" b="1" dirty="0" err="1"/>
              <a:t>mill</a:t>
            </a:r>
            <a:r>
              <a:rPr lang="da-DK" b="1" dirty="0"/>
              <a:t> rækker i tabellen </a:t>
            </a:r>
            <a:r>
              <a:rPr lang="da-DK" b="1" dirty="0" err="1"/>
              <a:t>sales.order_items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76000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EB6B558-44B1-4AE7-AA0A-1BEBA0CC9E46}"/>
              </a:ext>
            </a:extLst>
          </p:cNvPr>
          <p:cNvSpPr/>
          <p:nvPr/>
        </p:nvSpPr>
        <p:spPr>
          <a:xfrm>
            <a:off x="1303090" y="9406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order_items_check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100000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RAISERROR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'The price is too big.'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365A2ED-C8CE-4B30-97C5-C6EC82674628}"/>
              </a:ext>
            </a:extLst>
          </p:cNvPr>
          <p:cNvSpPr/>
          <p:nvPr/>
        </p:nvSpPr>
        <p:spPr>
          <a:xfrm>
            <a:off x="799936" y="400466"/>
            <a:ext cx="371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/>
              <a:t>Trigger på tabellen </a:t>
            </a:r>
            <a:r>
              <a:rPr lang="da-DK" b="1" dirty="0" err="1"/>
              <a:t>sales.order_items</a:t>
            </a:r>
            <a:endParaRPr lang="da-DK" b="1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0E0C7E4-B7DD-42F2-89C8-F8D1859D4DEB}"/>
              </a:ext>
            </a:extLst>
          </p:cNvPr>
          <p:cNvSpPr/>
          <p:nvPr/>
        </p:nvSpPr>
        <p:spPr>
          <a:xfrm>
            <a:off x="6638489" y="3633692"/>
            <a:ext cx="467826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item_id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list_price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[discount]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999999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F9EF943-67E9-421C-B3D9-966C8F7B0EC7}"/>
              </a:ext>
            </a:extLst>
          </p:cNvPr>
          <p:cNvSpPr/>
          <p:nvPr/>
        </p:nvSpPr>
        <p:spPr>
          <a:xfrm>
            <a:off x="253240" y="5064853"/>
            <a:ext cx="6096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price is too big.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Msg 3609, Level 16, State 1, Line 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transaction ended in the trigger. The batch has been aborted.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526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E3A9E49CF78B4382DB504AF573033B" ma:contentTypeVersion="8" ma:contentTypeDescription="Opret et nyt dokument." ma:contentTypeScope="" ma:versionID="b0ba11e01a654e2829243e5b544dee9e">
  <xsd:schema xmlns:xsd="http://www.w3.org/2001/XMLSchema" xmlns:xs="http://www.w3.org/2001/XMLSchema" xmlns:p="http://schemas.microsoft.com/office/2006/metadata/properties" xmlns:ns3="1c3eabb9-62df-40f8-bae4-8f73aee0e706" targetNamespace="http://schemas.microsoft.com/office/2006/metadata/properties" ma:root="true" ma:fieldsID="962b1f71f5425d0368e2f37f8b5254e6" ns3:_="">
    <xsd:import namespace="1c3eabb9-62df-40f8-bae4-8f73aee0e7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eabb9-62df-40f8-bae4-8f73aee0e7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0DEF5E-3413-4DE2-9BC7-3AC9BFC3956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c3eabb9-62df-40f8-bae4-8f73aee0e70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18C996-E86C-4FDE-8FB7-194571542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3eabb9-62df-40f8-bae4-8f73aee0e7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8FB7CC-1E21-4A60-83B0-B6BEF5FA24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1168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Google Sans Text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Flemming Als (FA.ZBC - Timelærer - RIAH - ZBC)</dc:creator>
  <cp:lastModifiedBy>Flemming Als (FA.ZBC - Timelærer - RIAH - ZBC)</cp:lastModifiedBy>
  <cp:revision>19</cp:revision>
  <dcterms:created xsi:type="dcterms:W3CDTF">2022-01-21T11:00:51Z</dcterms:created>
  <dcterms:modified xsi:type="dcterms:W3CDTF">2022-01-25T09:13:10Z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0x0101004EE3A9E49CF78B4382DB504AF573033B</vt:lpwstr>
  </property>
</Properties>
</file>