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-24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mming Als (FA.ZBC - Timelærer - RIAH - ZBC)" userId="e65fd552-ffe8-40d3-b805-4945a91411a2" providerId="ADAL" clId="{925FC5AD-CFFA-44F5-A0E1-067786D3022E}"/>
    <pc:docChg chg="custSel addSld modSld sldOrd">
      <pc:chgData name="Flemming Als (FA.ZBC - Timelærer - RIAH - ZBC)" userId="e65fd552-ffe8-40d3-b805-4945a91411a2" providerId="ADAL" clId="{925FC5AD-CFFA-44F5-A0E1-067786D3022E}" dt="2022-04-20T10:31:12.032" v="1817" actId="20577"/>
      <pc:docMkLst>
        <pc:docMk/>
      </pc:docMkLst>
      <pc:sldChg chg="addSp delSp modSp modAnim modNotesTx">
        <pc:chgData name="Flemming Als (FA.ZBC - Timelærer - RIAH - ZBC)" userId="e65fd552-ffe8-40d3-b805-4945a91411a2" providerId="ADAL" clId="{925FC5AD-CFFA-44F5-A0E1-067786D3022E}" dt="2022-04-20T10:31:12.032" v="1817" actId="20577"/>
        <pc:sldMkLst>
          <pc:docMk/>
          <pc:sldMk cId="2799435251" sldId="256"/>
        </pc:sldMkLst>
        <pc:spChg chg="add del mod">
          <ac:chgData name="Flemming Als (FA.ZBC - Timelærer - RIAH - ZBC)" userId="e65fd552-ffe8-40d3-b805-4945a91411a2" providerId="ADAL" clId="{925FC5AD-CFFA-44F5-A0E1-067786D3022E}" dt="2022-04-20T10:22:52.810" v="1655" actId="478"/>
          <ac:spMkLst>
            <pc:docMk/>
            <pc:sldMk cId="2799435251" sldId="256"/>
            <ac:spMk id="3" creationId="{6CD13F95-3AB9-4E55-952A-2A53A333D018}"/>
          </ac:spMkLst>
        </pc:spChg>
        <pc:spChg chg="mod">
          <ac:chgData name="Flemming Als (FA.ZBC - Timelærer - RIAH - ZBC)" userId="e65fd552-ffe8-40d3-b805-4945a91411a2" providerId="ADAL" clId="{925FC5AD-CFFA-44F5-A0E1-067786D3022E}" dt="2022-03-30T10:22:06.684" v="246" actId="20577"/>
          <ac:spMkLst>
            <pc:docMk/>
            <pc:sldMk cId="2799435251" sldId="256"/>
            <ac:spMk id="5" creationId="{42949AE5-EF92-4289-963E-057CB444D474}"/>
          </ac:spMkLst>
        </pc:spChg>
        <pc:spChg chg="add mod">
          <ac:chgData name="Flemming Als (FA.ZBC - Timelærer - RIAH - ZBC)" userId="e65fd552-ffe8-40d3-b805-4945a91411a2" providerId="ADAL" clId="{925FC5AD-CFFA-44F5-A0E1-067786D3022E}" dt="2022-04-20T10:28:45.033" v="1682" actId="1035"/>
          <ac:spMkLst>
            <pc:docMk/>
            <pc:sldMk cId="2799435251" sldId="256"/>
            <ac:spMk id="8" creationId="{F8093E9A-4B8F-4EA4-97E2-EB4BBA2E1D20}"/>
          </ac:spMkLst>
        </pc:spChg>
        <pc:picChg chg="add mod">
          <ac:chgData name="Flemming Als (FA.ZBC - Timelærer - RIAH - ZBC)" userId="e65fd552-ffe8-40d3-b805-4945a91411a2" providerId="ADAL" clId="{925FC5AD-CFFA-44F5-A0E1-067786D3022E}" dt="2022-04-20T10:23:48.074" v="1667" actId="1076"/>
          <ac:picMkLst>
            <pc:docMk/>
            <pc:sldMk cId="2799435251" sldId="256"/>
            <ac:picMk id="2" creationId="{FFF54026-FC6F-4C1B-9608-503E2F994510}"/>
          </ac:picMkLst>
        </pc:picChg>
        <pc:picChg chg="mod">
          <ac:chgData name="Flemming Als (FA.ZBC - Timelærer - RIAH - ZBC)" userId="e65fd552-ffe8-40d3-b805-4945a91411a2" providerId="ADAL" clId="{925FC5AD-CFFA-44F5-A0E1-067786D3022E}" dt="2022-04-20T10:21:31.298" v="1642" actId="1076"/>
          <ac:picMkLst>
            <pc:docMk/>
            <pc:sldMk cId="2799435251" sldId="256"/>
            <ac:picMk id="4" creationId="{A0520D6E-A5EA-4173-A8E2-EA5A8774549C}"/>
          </ac:picMkLst>
        </pc:picChg>
        <pc:cxnChg chg="add mod">
          <ac:chgData name="Flemming Als (FA.ZBC - Timelærer - RIAH - ZBC)" userId="e65fd552-ffe8-40d3-b805-4945a91411a2" providerId="ADAL" clId="{925FC5AD-CFFA-44F5-A0E1-067786D3022E}" dt="2022-04-20T10:23:54.473" v="1668" actId="1076"/>
          <ac:cxnSpMkLst>
            <pc:docMk/>
            <pc:sldMk cId="2799435251" sldId="256"/>
            <ac:cxnSpMk id="7" creationId="{5A463500-D37F-441C-972F-B6A7C6CE39DB}"/>
          </ac:cxnSpMkLst>
        </pc:cxnChg>
      </pc:sldChg>
      <pc:sldChg chg="addSp modSp modAnim modNotesTx">
        <pc:chgData name="Flemming Als (FA.ZBC - Timelærer - RIAH - ZBC)" userId="e65fd552-ffe8-40d3-b805-4945a91411a2" providerId="ADAL" clId="{925FC5AD-CFFA-44F5-A0E1-067786D3022E}" dt="2022-04-05T07:03:38.085" v="908"/>
        <pc:sldMkLst>
          <pc:docMk/>
          <pc:sldMk cId="3313463598" sldId="257"/>
        </pc:sldMkLst>
        <pc:spChg chg="mod">
          <ac:chgData name="Flemming Als (FA.ZBC - Timelærer - RIAH - ZBC)" userId="e65fd552-ffe8-40d3-b805-4945a91411a2" providerId="ADAL" clId="{925FC5AD-CFFA-44F5-A0E1-067786D3022E}" dt="2022-03-30T10:43:47.457" v="816" actId="20577"/>
          <ac:spMkLst>
            <pc:docMk/>
            <pc:sldMk cId="3313463598" sldId="257"/>
            <ac:spMk id="4" creationId="{3D8A9D34-85F9-4C01-B3C4-51BAA302BF5C}"/>
          </ac:spMkLst>
        </pc:spChg>
        <pc:spChg chg="add mod">
          <ac:chgData name="Flemming Als (FA.ZBC - Timelærer - RIAH - ZBC)" userId="e65fd552-ffe8-40d3-b805-4945a91411a2" providerId="ADAL" clId="{925FC5AD-CFFA-44F5-A0E1-067786D3022E}" dt="2022-03-30T10:42:22.588" v="810" actId="113"/>
          <ac:spMkLst>
            <pc:docMk/>
            <pc:sldMk cId="3313463598" sldId="257"/>
            <ac:spMk id="5" creationId="{C0E8F516-FD31-42FB-B251-8F4BABB6E4F6}"/>
          </ac:spMkLst>
        </pc:spChg>
        <pc:spChg chg="add mod">
          <ac:chgData name="Flemming Als (FA.ZBC - Timelærer - RIAH - ZBC)" userId="e65fd552-ffe8-40d3-b805-4945a91411a2" providerId="ADAL" clId="{925FC5AD-CFFA-44F5-A0E1-067786D3022E}" dt="2022-04-05T07:02:48.581" v="907" actId="1076"/>
          <ac:spMkLst>
            <pc:docMk/>
            <pc:sldMk cId="3313463598" sldId="257"/>
            <ac:spMk id="6" creationId="{0FFFAE41-4805-4D85-897B-2B17B01C53BB}"/>
          </ac:spMkLst>
        </pc:spChg>
        <pc:picChg chg="mod">
          <ac:chgData name="Flemming Als (FA.ZBC - Timelærer - RIAH - ZBC)" userId="e65fd552-ffe8-40d3-b805-4945a91411a2" providerId="ADAL" clId="{925FC5AD-CFFA-44F5-A0E1-067786D3022E}" dt="2022-04-05T07:02:25.818" v="893" actId="1076"/>
          <ac:picMkLst>
            <pc:docMk/>
            <pc:sldMk cId="3313463598" sldId="257"/>
            <ac:picMk id="3" creationId="{29576F47-A5CD-40A1-9ADD-AAFCC2A787F7}"/>
          </ac:picMkLst>
        </pc:picChg>
      </pc:sldChg>
      <pc:sldChg chg="addSp modSp add ord modAnim modNotesTx">
        <pc:chgData name="Flemming Als (FA.ZBC - Timelærer - RIAH - ZBC)" userId="e65fd552-ffe8-40d3-b805-4945a91411a2" providerId="ADAL" clId="{925FC5AD-CFFA-44F5-A0E1-067786D3022E}" dt="2022-04-20T10:27:07.194" v="1673"/>
        <pc:sldMkLst>
          <pc:docMk/>
          <pc:sldMk cId="427747883" sldId="258"/>
        </pc:sldMkLst>
        <pc:spChg chg="add mod">
          <ac:chgData name="Flemming Als (FA.ZBC - Timelærer - RIAH - ZBC)" userId="e65fd552-ffe8-40d3-b805-4945a91411a2" providerId="ADAL" clId="{925FC5AD-CFFA-44F5-A0E1-067786D3022E}" dt="2022-03-30T10:13:12.808" v="10" actId="1076"/>
          <ac:spMkLst>
            <pc:docMk/>
            <pc:sldMk cId="427747883" sldId="258"/>
            <ac:spMk id="2" creationId="{B437477F-D5D7-4835-B575-B4E4293F04D7}"/>
          </ac:spMkLst>
        </pc:spChg>
        <pc:spChg chg="add mod">
          <ac:chgData name="Flemming Als (FA.ZBC - Timelærer - RIAH - ZBC)" userId="e65fd552-ffe8-40d3-b805-4945a91411a2" providerId="ADAL" clId="{925FC5AD-CFFA-44F5-A0E1-067786D3022E}" dt="2022-03-30T10:14:41.964" v="75" actId="20577"/>
          <ac:spMkLst>
            <pc:docMk/>
            <pc:sldMk cId="427747883" sldId="258"/>
            <ac:spMk id="3" creationId="{00B7550C-A4FE-46FC-BE9E-CA46F69BB31C}"/>
          </ac:spMkLst>
        </pc:spChg>
        <pc:spChg chg="add mod">
          <ac:chgData name="Flemming Als (FA.ZBC - Timelærer - RIAH - ZBC)" userId="e65fd552-ffe8-40d3-b805-4945a91411a2" providerId="ADAL" clId="{925FC5AD-CFFA-44F5-A0E1-067786D3022E}" dt="2022-03-30T10:23:34.059" v="247" actId="1076"/>
          <ac:spMkLst>
            <pc:docMk/>
            <pc:sldMk cId="427747883" sldId="258"/>
            <ac:spMk id="5" creationId="{1CB2966E-8534-497C-8E6C-6EA508C55D6E}"/>
          </ac:spMkLst>
        </pc:spChg>
        <pc:spChg chg="add mod">
          <ac:chgData name="Flemming Als (FA.ZBC - Timelærer - RIAH - ZBC)" userId="e65fd552-ffe8-40d3-b805-4945a91411a2" providerId="ADAL" clId="{925FC5AD-CFFA-44F5-A0E1-067786D3022E}" dt="2022-03-30T10:26:01.158" v="383" actId="1076"/>
          <ac:spMkLst>
            <pc:docMk/>
            <pc:sldMk cId="427747883" sldId="258"/>
            <ac:spMk id="6" creationId="{76814B8F-5702-4AD9-867F-4E93EC2065A5}"/>
          </ac:spMkLst>
        </pc:spChg>
        <pc:spChg chg="add mod">
          <ac:chgData name="Flemming Als (FA.ZBC - Timelærer - RIAH - ZBC)" userId="e65fd552-ffe8-40d3-b805-4945a91411a2" providerId="ADAL" clId="{925FC5AD-CFFA-44F5-A0E1-067786D3022E}" dt="2022-03-30T10:30:54.768" v="453" actId="1076"/>
          <ac:spMkLst>
            <pc:docMk/>
            <pc:sldMk cId="427747883" sldId="258"/>
            <ac:spMk id="7" creationId="{ADA755B8-D672-4D27-9ABB-C12E3C53B46B}"/>
          </ac:spMkLst>
        </pc:spChg>
        <pc:spChg chg="add mod">
          <ac:chgData name="Flemming Als (FA.ZBC - Timelærer - RIAH - ZBC)" userId="e65fd552-ffe8-40d3-b805-4945a91411a2" providerId="ADAL" clId="{925FC5AD-CFFA-44F5-A0E1-067786D3022E}" dt="2022-03-30T10:34:15.413" v="619" actId="1076"/>
          <ac:spMkLst>
            <pc:docMk/>
            <pc:sldMk cId="427747883" sldId="258"/>
            <ac:spMk id="8" creationId="{214BC293-63D6-4F96-BB57-C76C5B232D58}"/>
          </ac:spMkLst>
        </pc:spChg>
        <pc:picChg chg="add mod">
          <ac:chgData name="Flemming Als (FA.ZBC - Timelærer - RIAH - ZBC)" userId="e65fd552-ffe8-40d3-b805-4945a91411a2" providerId="ADAL" clId="{925FC5AD-CFFA-44F5-A0E1-067786D3022E}" dt="2022-03-30T10:15:17.663" v="76" actId="1076"/>
          <ac:picMkLst>
            <pc:docMk/>
            <pc:sldMk cId="427747883" sldId="258"/>
            <ac:picMk id="4" creationId="{FDB131E2-FF61-43DA-86AF-D85D54BFA006}"/>
          </ac:picMkLst>
        </pc:picChg>
      </pc:sldChg>
      <pc:sldChg chg="addSp modSp add ord modAnim">
        <pc:chgData name="Flemming Als (FA.ZBC - Timelærer - RIAH - ZBC)" userId="e65fd552-ffe8-40d3-b805-4945a91411a2" providerId="ADAL" clId="{925FC5AD-CFFA-44F5-A0E1-067786D3022E}" dt="2022-04-20T10:26:21.488" v="1671"/>
        <pc:sldMkLst>
          <pc:docMk/>
          <pc:sldMk cId="2995693254" sldId="259"/>
        </pc:sldMkLst>
        <pc:spChg chg="add mod">
          <ac:chgData name="Flemming Als (FA.ZBC - Timelærer - RIAH - ZBC)" userId="e65fd552-ffe8-40d3-b805-4945a91411a2" providerId="ADAL" clId="{925FC5AD-CFFA-44F5-A0E1-067786D3022E}" dt="2022-04-05T07:28:17.993" v="1444" actId="255"/>
          <ac:spMkLst>
            <pc:docMk/>
            <pc:sldMk cId="2995693254" sldId="259"/>
            <ac:spMk id="2" creationId="{4A678C2F-9B18-4DE2-B079-010D09BDF47F}"/>
          </ac:spMkLst>
        </pc:spChg>
        <pc:spChg chg="add mod">
          <ac:chgData name="Flemming Als (FA.ZBC - Timelærer - RIAH - ZBC)" userId="e65fd552-ffe8-40d3-b805-4945a91411a2" providerId="ADAL" clId="{925FC5AD-CFFA-44F5-A0E1-067786D3022E}" dt="2022-04-05T07:29:20.319" v="1455"/>
          <ac:spMkLst>
            <pc:docMk/>
            <pc:sldMk cId="2995693254" sldId="259"/>
            <ac:spMk id="3" creationId="{A5149B52-371B-4056-8A19-1FEE48286EB9}"/>
          </ac:spMkLst>
        </pc:spChg>
        <pc:spChg chg="add mod">
          <ac:chgData name="Flemming Als (FA.ZBC - Timelærer - RIAH - ZBC)" userId="e65fd552-ffe8-40d3-b805-4945a91411a2" providerId="ADAL" clId="{925FC5AD-CFFA-44F5-A0E1-067786D3022E}" dt="2022-04-05T07:33:07.039" v="1608" actId="1036"/>
          <ac:spMkLst>
            <pc:docMk/>
            <pc:sldMk cId="2995693254" sldId="259"/>
            <ac:spMk id="4" creationId="{91593B40-45C1-4876-AB1F-BDADC0D5500E}"/>
          </ac:spMkLst>
        </pc:spChg>
        <pc:spChg chg="add mod">
          <ac:chgData name="Flemming Als (FA.ZBC - Timelærer - RIAH - ZBC)" userId="e65fd552-ffe8-40d3-b805-4945a91411a2" providerId="ADAL" clId="{925FC5AD-CFFA-44F5-A0E1-067786D3022E}" dt="2022-04-05T07:32:14.915" v="1591" actId="207"/>
          <ac:spMkLst>
            <pc:docMk/>
            <pc:sldMk cId="2995693254" sldId="259"/>
            <ac:spMk id="5" creationId="{FA78CB7E-6C4C-49B5-97E4-07CFC41D1A39}"/>
          </ac:spMkLst>
        </pc:spChg>
        <pc:spChg chg="add mod">
          <ac:chgData name="Flemming Als (FA.ZBC - Timelærer - RIAH - ZBC)" userId="e65fd552-ffe8-40d3-b805-4945a91411a2" providerId="ADAL" clId="{925FC5AD-CFFA-44F5-A0E1-067786D3022E}" dt="2022-04-05T07:32:25.421" v="1592" actId="207"/>
          <ac:spMkLst>
            <pc:docMk/>
            <pc:sldMk cId="2995693254" sldId="259"/>
            <ac:spMk id="6" creationId="{EB71B4CE-EB87-4BC0-80A9-E03D802CC5C0}"/>
          </ac:spMkLst>
        </pc:spChg>
        <pc:spChg chg="add mod">
          <ac:chgData name="Flemming Als (FA.ZBC - Timelærer - RIAH - ZBC)" userId="e65fd552-ffe8-40d3-b805-4945a91411a2" providerId="ADAL" clId="{925FC5AD-CFFA-44F5-A0E1-067786D3022E}" dt="2022-04-05T07:33:26.201" v="1619" actId="207"/>
          <ac:spMkLst>
            <pc:docMk/>
            <pc:sldMk cId="2995693254" sldId="259"/>
            <ac:spMk id="7" creationId="{A49F5348-2DF8-4F26-8BE1-1CFFB4F09135}"/>
          </ac:spMkLst>
        </pc:spChg>
        <pc:spChg chg="add mod">
          <ac:chgData name="Flemming Als (FA.ZBC - Timelærer - RIAH - ZBC)" userId="e65fd552-ffe8-40d3-b805-4945a91411a2" providerId="ADAL" clId="{925FC5AD-CFFA-44F5-A0E1-067786D3022E}" dt="2022-04-05T07:33:36.609" v="1620" actId="207"/>
          <ac:spMkLst>
            <pc:docMk/>
            <pc:sldMk cId="2995693254" sldId="259"/>
            <ac:spMk id="8" creationId="{7C31EBE9-1F92-4F3C-A920-8EB4D9D02379}"/>
          </ac:spMkLst>
        </pc:spChg>
        <pc:spChg chg="add mod">
          <ac:chgData name="Flemming Als (FA.ZBC - Timelærer - RIAH - ZBC)" userId="e65fd552-ffe8-40d3-b805-4945a91411a2" providerId="ADAL" clId="{925FC5AD-CFFA-44F5-A0E1-067786D3022E}" dt="2022-04-05T07:33:54.855" v="1631" actId="207"/>
          <ac:spMkLst>
            <pc:docMk/>
            <pc:sldMk cId="2995693254" sldId="259"/>
            <ac:spMk id="9" creationId="{89EA2E1D-E654-4CC8-B81B-1DC0D96CE3FA}"/>
          </ac:spMkLst>
        </pc:spChg>
        <pc:picChg chg="add mod">
          <ac:chgData name="Flemming Als (FA.ZBC - Timelærer - RIAH - ZBC)" userId="e65fd552-ffe8-40d3-b805-4945a91411a2" providerId="ADAL" clId="{925FC5AD-CFFA-44F5-A0E1-067786D3022E}" dt="2022-04-05T07:38:19.141" v="1639" actId="1076"/>
          <ac:picMkLst>
            <pc:docMk/>
            <pc:sldMk cId="2995693254" sldId="259"/>
            <ac:picMk id="10" creationId="{2CDEA0BD-D7FA-4101-B3CF-BD3680A88576}"/>
          </ac:picMkLst>
        </pc:picChg>
      </pc:sldChg>
      <pc:sldChg chg="add ord">
        <pc:chgData name="Flemming Als (FA.ZBC - Timelærer - RIAH - ZBC)" userId="e65fd552-ffe8-40d3-b805-4945a91411a2" providerId="ADAL" clId="{925FC5AD-CFFA-44F5-A0E1-067786D3022E}" dt="2022-04-20T10:26:29.124" v="1672"/>
        <pc:sldMkLst>
          <pc:docMk/>
          <pc:sldMk cId="968120932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AA6AD-1686-4CDB-9404-4602F05F0F0F}" type="datetimeFigureOut">
              <a:rPr lang="da-DK" smtClean="0"/>
              <a:t>27-04-2022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271E1-095A-443C-B499-3B74DBACAA6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Problem med overførsel af data mellem </a:t>
            </a:r>
            <a:r>
              <a:rPr lang="da-DK" dirty="0" err="1"/>
              <a:t>Staging</a:t>
            </a:r>
            <a:r>
              <a:rPr lang="da-DK" dirty="0"/>
              <a:t>, Core og Presentation.</a:t>
            </a:r>
          </a:p>
          <a:p>
            <a:r>
              <a:rPr lang="da-DK" dirty="0"/>
              <a:t>Delta på alle tre steder?</a:t>
            </a:r>
          </a:p>
          <a:p>
            <a:r>
              <a:rPr lang="da-DK" dirty="0"/>
              <a:t>Genoverfør uge eller måned af gangen?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271E1-095A-443C-B499-3B74DBACAA67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639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Tidligere udarbejdede man et stjernediagram – EDW.</a:t>
            </a:r>
          </a:p>
          <a:p>
            <a:r>
              <a:rPr lang="da-DK" dirty="0"/>
              <a:t>Nu om dage er man nok stadig nødt til at </a:t>
            </a:r>
            <a:r>
              <a:rPr lang="da-DK"/>
              <a:t>udarbejde stjernediagrammer!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271E1-095A-443C-B499-3B74DBACAA6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148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2. Det tager meget længere tid end man tror at få disse ting på plads.</a:t>
            </a:r>
          </a:p>
          <a:p>
            <a:r>
              <a:rPr lang="da-DK" dirty="0"/>
              <a:t>3. Giv eleverne eksempler på valg af datatype, fx dato 20220427 contra 27-04-2022 som </a:t>
            </a:r>
            <a:r>
              <a:rPr lang="da-DK" dirty="0" err="1"/>
              <a:t>varchar</a:t>
            </a:r>
            <a:r>
              <a:rPr lang="da-DK" dirty="0"/>
              <a:t>. Hvad med tider? Antal km =INT.</a:t>
            </a:r>
          </a:p>
          <a:p>
            <a:r>
              <a:rPr lang="da-DK" dirty="0"/>
              <a:t>4. Vælg som </a:t>
            </a:r>
            <a:r>
              <a:rPr lang="da-DK"/>
              <a:t>princip detail-niveau.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271E1-095A-443C-B499-3B74DBACAA6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027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Order_items</a:t>
            </a:r>
            <a:r>
              <a:rPr lang="da-DK" dirty="0"/>
              <a:t> er </a:t>
            </a:r>
            <a:r>
              <a:rPr lang="da-DK" dirty="0" err="1"/>
              <a:t>fact</a:t>
            </a:r>
            <a:r>
              <a:rPr lang="da-DK" dirty="0"/>
              <a:t> sammen med Orders. Ved at lade </a:t>
            </a:r>
            <a:r>
              <a:rPr lang="da-DK" dirty="0" err="1"/>
              <a:t>Order_items</a:t>
            </a:r>
            <a:r>
              <a:rPr lang="da-DK" dirty="0"/>
              <a:t> være styrende kan du rapportere på laveste niveau.</a:t>
            </a:r>
          </a:p>
          <a:p>
            <a:r>
              <a:rPr lang="da-DK" dirty="0"/>
              <a:t>Opgaverne kræver at du har gennemført PowerPoint med SQL, og at alle tabellerne </a:t>
            </a:r>
            <a:r>
              <a:rPr lang="da-DK"/>
              <a:t>har historik.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271E1-095A-443C-B499-3B74DBACAA6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291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A18E1-8A96-457D-96A7-539034259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36CEF71-7A3F-40BC-B82A-7CF0BAFBD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829F94-CB1D-4492-AB13-3F830185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A2-5151-40B9-8294-776EE52B3475}" type="datetimeFigureOut">
              <a:rPr lang="da-DK" smtClean="0"/>
              <a:t>27-04-2022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D5F719-D542-4182-A99C-B5489F5A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316DB37-9E7E-4C9B-9ECE-12B70CF2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0A7-75DB-4206-A99F-63BD75B969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926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CBA11-8F41-407A-B559-DC126993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497272C-57AE-4260-972E-141280AC1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FEB4B50-73A3-4C90-B7E3-A4F378E7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A2-5151-40B9-8294-776EE52B3475}" type="datetimeFigureOut">
              <a:rPr lang="da-DK" smtClean="0"/>
              <a:t>27-04-2022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666E42-DF53-467D-B978-5AAAD8A8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DC087B-D097-47D2-9A05-61E6E154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0A7-75DB-4206-A99F-63BD75B969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08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8111174-293C-42BC-8CA7-D2F3B0EDA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575CB13-0FB7-4F0D-9AFD-6D07DADCC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424BB4C-46BB-4148-8D1D-94175C5C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A2-5151-40B9-8294-776EE52B3475}" type="datetimeFigureOut">
              <a:rPr lang="da-DK" smtClean="0"/>
              <a:t>27-04-2022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BCC5C2-61B0-403C-A061-38EDE8DE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E9DB561-7B5B-4871-9B9D-551D0DFE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0A7-75DB-4206-A99F-63BD75B969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730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6254B-03ED-4670-A907-6A4A30B0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3286FD5-28B3-45BC-A9BF-0588D7EFC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CB3F10-FC30-450A-9BBE-44BF6FCD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A2-5151-40B9-8294-776EE52B3475}" type="datetimeFigureOut">
              <a:rPr lang="da-DK" smtClean="0"/>
              <a:t>27-04-2022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64F730-78E1-4D8F-A995-ABD357D6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DF6A33-1AA9-4750-BFFD-D75AD53D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0A7-75DB-4206-A99F-63BD75B969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991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F55E4-D678-428A-A534-BF923A6A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DDF0E46-AE32-44AF-ACFE-008D4FF9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57C066A-AFC0-403D-BE3A-1A1EB1EE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A2-5151-40B9-8294-776EE52B3475}" type="datetimeFigureOut">
              <a:rPr lang="da-DK" smtClean="0"/>
              <a:t>27-04-2022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BC358B-F66C-4DC4-90E9-F54EE418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020D3B-567C-4797-9056-213CA5D0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0A7-75DB-4206-A99F-63BD75B969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088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329C0-ACD5-46A1-B94F-1684AE5A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EBA3D9E-A21F-47A6-8D3C-F8A238CBE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2D61E19-3E7A-47F3-9B90-4041D305A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508D3A7-4E47-4E56-B033-022F2CA0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A2-5151-40B9-8294-776EE52B3475}" type="datetimeFigureOut">
              <a:rPr lang="da-DK" smtClean="0"/>
              <a:t>27-04-2022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6EE4220-F296-412D-8A06-9559C16C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67D632E-DD2F-4ADA-9133-8E72BE0F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0A7-75DB-4206-A99F-63BD75B969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826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B8F4D-8822-4377-87E7-097B4990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B827332-C722-4321-84B2-D9C1928C1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C961D6D-A528-4D5C-B5B1-E56865A0B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7C1392-26B8-405B-84D7-7D3AEB8A4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4CA516E-4E6D-4B2E-BBF2-9985AD37E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6CA95A5-9D58-46F6-BA5A-ACDA463D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A2-5151-40B9-8294-776EE52B3475}" type="datetimeFigureOut">
              <a:rPr lang="da-DK" smtClean="0"/>
              <a:t>27-04-2022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689E27D-1295-40A0-8F57-51745B04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89BC850-7F1F-4714-812B-9ABAC53B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0A7-75DB-4206-A99F-63BD75B969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609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DCC1A-AE46-41DA-B708-566320FB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921312F-E500-4821-9AF3-B111C4D3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A2-5151-40B9-8294-776EE52B3475}" type="datetimeFigureOut">
              <a:rPr lang="da-DK" smtClean="0"/>
              <a:t>27-04-2022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C9B2465-2859-47F6-82C8-FBCBB3A0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CB43E54-74E5-45E9-AA9D-B68260EF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0A7-75DB-4206-A99F-63BD75B969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162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77A43A1-83F3-4925-8DCD-D1EAA8CD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A2-5151-40B9-8294-776EE52B3475}" type="datetimeFigureOut">
              <a:rPr lang="da-DK" smtClean="0"/>
              <a:t>27-04-2022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56507CC-88B3-4948-80E7-71C716A7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ECB7CA3-626F-4BB7-9311-A606DA4E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0A7-75DB-4206-A99F-63BD75B969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12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D03BD-CABB-4E68-95BA-943B698E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6052915-EDC2-4633-BFFF-11AFEE91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4B2F366-0616-4E2D-A439-F316567EF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D99DE9E-4864-4364-AAFB-14A434E1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A2-5151-40B9-8294-776EE52B3475}" type="datetimeFigureOut">
              <a:rPr lang="da-DK" smtClean="0"/>
              <a:t>27-04-2022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9335BC5-57CD-473E-AC13-CF8758F9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2526E4B-9A56-4E77-95AA-64FA9480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0A7-75DB-4206-A99F-63BD75B969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103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91705-50BB-43BF-AD06-769FBC0A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7C83C69-0C94-4C38-A75C-CE8F9D3C8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748C3F0-3539-4933-AE1E-F8C0945EA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1FFFB29-57B4-4456-A2F6-DD81F1FF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A2-5151-40B9-8294-776EE52B3475}" type="datetimeFigureOut">
              <a:rPr lang="da-DK" smtClean="0"/>
              <a:t>27-04-2022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8A362F6-3672-4203-B343-AE730EAE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DB56239-FAFF-43DB-ABD5-8DAED312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0A7-75DB-4206-A99F-63BD75B969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33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E0668BD-3FC9-4B4E-B034-7F53F1AC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26A1C21-1E3B-422E-BFC5-BEAF418C4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FEFC63-19FA-4B53-8E1A-A2FC6821E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DE4A2-5151-40B9-8294-776EE52B3475}" type="datetimeFigureOut">
              <a:rPr lang="da-DK" smtClean="0"/>
              <a:t>27-04-2022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6AB4967-39DA-46F9-B993-0B02E0385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83DBDCC-BD02-413B-BE83-00FAE4EA1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D0A7-75DB-4206-A99F-63BD75B969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024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A0520D6E-A5EA-4173-A8E2-EA5A87745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28" y="1070493"/>
            <a:ext cx="5905500" cy="4362450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42949AE5-EF92-4289-963E-057CB444D474}"/>
              </a:ext>
            </a:extLst>
          </p:cNvPr>
          <p:cNvSpPr txBox="1"/>
          <p:nvPr/>
        </p:nvSpPr>
        <p:spPr>
          <a:xfrm>
            <a:off x="736847" y="435006"/>
            <a:ext cx="2272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Datarehus</a:t>
            </a:r>
            <a:r>
              <a:rPr lang="da-DK" sz="2400" b="1" dirty="0"/>
              <a:t> og BI </a:t>
            </a:r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FFF54026-FC6F-4C1B-9608-503E2F994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172" y="2602463"/>
            <a:ext cx="5838825" cy="41148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5A463500-D37F-441C-972F-B6A7C6CE39DB}"/>
              </a:ext>
            </a:extLst>
          </p:cNvPr>
          <p:cNvCxnSpPr/>
          <p:nvPr/>
        </p:nvCxnSpPr>
        <p:spPr>
          <a:xfrm>
            <a:off x="4410075" y="3429000"/>
            <a:ext cx="2162175" cy="561975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F8093E9A-4B8F-4EA4-97E2-EB4BBA2E1D20}"/>
              </a:ext>
            </a:extLst>
          </p:cNvPr>
          <p:cNvSpPr txBox="1"/>
          <p:nvPr/>
        </p:nvSpPr>
        <p:spPr>
          <a:xfrm>
            <a:off x="9086850" y="631935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ËDW</a:t>
            </a:r>
          </a:p>
        </p:txBody>
      </p:sp>
    </p:spTree>
    <p:extLst>
      <p:ext uri="{BB962C8B-B14F-4D97-AF65-F5344CB8AC3E}">
        <p14:creationId xmlns:p14="http://schemas.microsoft.com/office/powerpoint/2010/main" val="279943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093945D8-8ADE-40FB-84AB-9AB2E7FB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730036"/>
            <a:ext cx="3781425" cy="381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29576F47-A5CD-40A1-9ADD-AAFCC2A78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662" y="1182068"/>
            <a:ext cx="5895975" cy="472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3D8A9D34-85F9-4C01-B3C4-51BAA302BF5C}"/>
              </a:ext>
            </a:extLst>
          </p:cNvPr>
          <p:cNvSpPr txBox="1"/>
          <p:nvPr/>
        </p:nvSpPr>
        <p:spPr>
          <a:xfrm>
            <a:off x="7543800" y="714375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Gamle dage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C0E8F516-FD31-42FB-B251-8F4BABB6E4F6}"/>
              </a:ext>
            </a:extLst>
          </p:cNvPr>
          <p:cNvSpPr txBox="1"/>
          <p:nvPr/>
        </p:nvSpPr>
        <p:spPr>
          <a:xfrm>
            <a:off x="942975" y="802433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Nu om dage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FFFAE41-4805-4D85-897B-2B17B01C53BB}"/>
              </a:ext>
            </a:extLst>
          </p:cNvPr>
          <p:cNvSpPr txBox="1"/>
          <p:nvPr/>
        </p:nvSpPr>
        <p:spPr>
          <a:xfrm>
            <a:off x="7791061" y="6004829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Stjerneskema</a:t>
            </a:r>
          </a:p>
        </p:txBody>
      </p:sp>
    </p:spTree>
    <p:extLst>
      <p:ext uri="{BB962C8B-B14F-4D97-AF65-F5344CB8AC3E}">
        <p14:creationId xmlns:p14="http://schemas.microsoft.com/office/powerpoint/2010/main" val="331346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4A678C2F-9B18-4DE2-B079-010D09BDF47F}"/>
              </a:ext>
            </a:extLst>
          </p:cNvPr>
          <p:cNvSpPr txBox="1"/>
          <p:nvPr/>
        </p:nvSpPr>
        <p:spPr>
          <a:xfrm>
            <a:off x="718457" y="615820"/>
            <a:ext cx="217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Stillingtagen til: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A5149B52-371B-4056-8A19-1FEE48286EB9}"/>
              </a:ext>
            </a:extLst>
          </p:cNvPr>
          <p:cNvSpPr txBox="1"/>
          <p:nvPr/>
        </p:nvSpPr>
        <p:spPr>
          <a:xfrm>
            <a:off x="718457" y="1306200"/>
            <a:ext cx="3741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 dirty="0"/>
              <a:t>ETL værktøj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Overførselsmetoder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Standardisering af datatyper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Opbygning af data-marter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BI metoder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Performance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1593B40-45C1-4876-AB1F-BDADC0D5500E}"/>
              </a:ext>
            </a:extLst>
          </p:cNvPr>
          <p:cNvSpPr/>
          <p:nvPr/>
        </p:nvSpPr>
        <p:spPr>
          <a:xfrm>
            <a:off x="6363478" y="2952456"/>
            <a:ext cx="315740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da-DK" dirty="0"/>
              <a:t> Ad 3. Datoer, tider, beløb, antal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A78CB7E-6C4C-49B5-97E4-07CFC41D1A39}"/>
              </a:ext>
            </a:extLst>
          </p:cNvPr>
          <p:cNvSpPr txBox="1"/>
          <p:nvPr/>
        </p:nvSpPr>
        <p:spPr>
          <a:xfrm>
            <a:off x="6354147" y="785717"/>
            <a:ext cx="292785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Ad 1. </a:t>
            </a:r>
            <a:r>
              <a:rPr lang="da-DK" dirty="0" err="1"/>
              <a:t>Informatica</a:t>
            </a:r>
            <a:r>
              <a:rPr lang="da-DK" dirty="0"/>
              <a:t>, SQL, Java…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EB71B4CE-EB87-4BC0-80A9-E03D802CC5C0}"/>
              </a:ext>
            </a:extLst>
          </p:cNvPr>
          <p:cNvSpPr txBox="1"/>
          <p:nvPr/>
        </p:nvSpPr>
        <p:spPr>
          <a:xfrm>
            <a:off x="6354147" y="1322957"/>
            <a:ext cx="4546822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Ad 2. Webservices, SQL, </a:t>
            </a:r>
            <a:r>
              <a:rPr lang="da-DK" dirty="0" err="1"/>
              <a:t>Claud</a:t>
            </a:r>
            <a:r>
              <a:rPr lang="da-DK" dirty="0"/>
              <a:t>, …</a:t>
            </a:r>
          </a:p>
          <a:p>
            <a:r>
              <a:rPr lang="da-DK" dirty="0"/>
              <a:t>          Aftaler med kildesystemer</a:t>
            </a:r>
          </a:p>
          <a:p>
            <a:r>
              <a:rPr lang="da-DK" dirty="0"/>
              <a:t>          GDPR</a:t>
            </a:r>
          </a:p>
          <a:p>
            <a:r>
              <a:rPr lang="da-DK" dirty="0"/>
              <a:t>          Sletning og ændring af data i kildesystem</a:t>
            </a:r>
          </a:p>
          <a:p>
            <a:r>
              <a:rPr lang="da-DK" dirty="0"/>
              <a:t>          Hvor tit, dagligt, timebaseret?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A49F5348-2DF8-4F26-8BE1-1CFFB4F09135}"/>
              </a:ext>
            </a:extLst>
          </p:cNvPr>
          <p:cNvSpPr txBox="1"/>
          <p:nvPr/>
        </p:nvSpPr>
        <p:spPr>
          <a:xfrm>
            <a:off x="6357256" y="3514927"/>
            <a:ext cx="329301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Ad 4. Stjerneskema, </a:t>
            </a:r>
            <a:r>
              <a:rPr lang="da-DK" dirty="0" err="1"/>
              <a:t>granunalitet</a:t>
            </a:r>
            <a:r>
              <a:rPr lang="da-DK" dirty="0"/>
              <a:t> 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7C31EBE9-1F92-4F3C-A920-8EB4D9D02379}"/>
              </a:ext>
            </a:extLst>
          </p:cNvPr>
          <p:cNvSpPr txBox="1"/>
          <p:nvPr/>
        </p:nvSpPr>
        <p:spPr>
          <a:xfrm>
            <a:off x="6354147" y="4052048"/>
            <a:ext cx="340439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Ad 5. AI, værktøjer contra punkt 1 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89EA2E1D-E654-4CC8-B81B-1DC0D96CE3FA}"/>
              </a:ext>
            </a:extLst>
          </p:cNvPr>
          <p:cNvSpPr txBox="1"/>
          <p:nvPr/>
        </p:nvSpPr>
        <p:spPr>
          <a:xfrm>
            <a:off x="6344816" y="4598500"/>
            <a:ext cx="49240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Ad 6. Performance er meget vigtig på alle niveauer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A0BD-D7FA-4101-B3CF-BD3680A88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78" y="3514927"/>
            <a:ext cx="19907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9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B437477F-D5D7-4835-B575-B4E4293F04D7}"/>
              </a:ext>
            </a:extLst>
          </p:cNvPr>
          <p:cNvSpPr txBox="1"/>
          <p:nvPr/>
        </p:nvSpPr>
        <p:spPr>
          <a:xfrm>
            <a:off x="665825" y="417250"/>
            <a:ext cx="114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Opgave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00B7550C-A4FE-46FC-BE9E-CA46F69BB31C}"/>
              </a:ext>
            </a:extLst>
          </p:cNvPr>
          <p:cNvSpPr txBox="1"/>
          <p:nvPr/>
        </p:nvSpPr>
        <p:spPr>
          <a:xfrm>
            <a:off x="2405848" y="509583"/>
            <a:ext cx="565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Hvilken en tabel i nedenstående diagram er </a:t>
            </a:r>
            <a:r>
              <a:rPr lang="da-DK" dirty="0" err="1"/>
              <a:t>fact</a:t>
            </a:r>
            <a:r>
              <a:rPr lang="da-DK" dirty="0"/>
              <a:t>-tabellen? 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DB131E2-FF61-43DA-86AF-D85D54BF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99" y="1016344"/>
            <a:ext cx="5983719" cy="482531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1CB2966E-8534-497C-8E6C-6EA508C55D6E}"/>
              </a:ext>
            </a:extLst>
          </p:cNvPr>
          <p:cNvSpPr txBox="1"/>
          <p:nvPr/>
        </p:nvSpPr>
        <p:spPr>
          <a:xfrm>
            <a:off x="8670586" y="1015619"/>
            <a:ext cx="14714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 err="1"/>
              <a:t>Granunalitet</a:t>
            </a:r>
            <a:r>
              <a:rPr lang="da-DK" dirty="0"/>
              <a:t>?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76814B8F-5702-4AD9-867F-4E93EC2065A5}"/>
              </a:ext>
            </a:extLst>
          </p:cNvPr>
          <p:cNvSpPr txBox="1"/>
          <p:nvPr/>
        </p:nvSpPr>
        <p:spPr>
          <a:xfrm>
            <a:off x="7417837" y="1791478"/>
            <a:ext cx="429208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/>
              <a:t>Udarbejd en sql, der viser samtlige kolonner fra de to </a:t>
            </a:r>
            <a:r>
              <a:rPr lang="da-DK" dirty="0" err="1"/>
              <a:t>fact</a:t>
            </a:r>
            <a:r>
              <a:rPr lang="da-DK" dirty="0"/>
              <a:t>-tabeller og Id og Navn for alle de underliggende tabeller.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ADA755B8-D672-4D27-9ABB-C12E3C53B46B}"/>
              </a:ext>
            </a:extLst>
          </p:cNvPr>
          <p:cNvSpPr txBox="1"/>
          <p:nvPr/>
        </p:nvSpPr>
        <p:spPr>
          <a:xfrm>
            <a:off x="7104005" y="3121335"/>
            <a:ext cx="49197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Lav en tilsvarende sql, der tager hensyn til historik.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214BC293-63D6-4F96-BB57-C76C5B232D58}"/>
              </a:ext>
            </a:extLst>
          </p:cNvPr>
          <p:cNvSpPr txBox="1"/>
          <p:nvPr/>
        </p:nvSpPr>
        <p:spPr>
          <a:xfrm>
            <a:off x="7492481" y="3897194"/>
            <a:ext cx="401216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/>
              <a:t>Udarbejd en data-rettelse, som gør, at du får to forskellige resultater med den sidste sql – i forhold til rettelses-tidspunktet.</a:t>
            </a:r>
          </a:p>
        </p:txBody>
      </p:sp>
    </p:spTree>
    <p:extLst>
      <p:ext uri="{BB962C8B-B14F-4D97-AF65-F5344CB8AC3E}">
        <p14:creationId xmlns:p14="http://schemas.microsoft.com/office/powerpoint/2010/main" val="42774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12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E3A9E49CF78B4382DB504AF573033B" ma:contentTypeVersion="8" ma:contentTypeDescription="Opret et nyt dokument." ma:contentTypeScope="" ma:versionID="b0ba11e01a654e2829243e5b544dee9e">
  <xsd:schema xmlns:xsd="http://www.w3.org/2001/XMLSchema" xmlns:xs="http://www.w3.org/2001/XMLSchema" xmlns:p="http://schemas.microsoft.com/office/2006/metadata/properties" xmlns:ns3="1c3eabb9-62df-40f8-bae4-8f73aee0e706" targetNamespace="http://schemas.microsoft.com/office/2006/metadata/properties" ma:root="true" ma:fieldsID="962b1f71f5425d0368e2f37f8b5254e6" ns3:_="">
    <xsd:import namespace="1c3eabb9-62df-40f8-bae4-8f73aee0e7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eabb9-62df-40f8-bae4-8f73aee0e7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F376BA-715B-42B4-B249-A944A3BCA5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3eabb9-62df-40f8-bae4-8f73aee0e7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20AEC5-4063-43F1-A9FA-F9F8EF684D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CA7244-FF45-4AE7-BB7F-70225E059E59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1c3eabb9-62df-40f8-bae4-8f73aee0e70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312</Words>
  <Application>Microsoft Office PowerPoint</Application>
  <PresentationFormat>Widescreen</PresentationFormat>
  <Paragraphs>42</Paragraphs>
  <Slides>5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Flemming Als (FA.ZBC - Timelærer - RIAH - ZBC)</dc:creator>
  <cp:lastModifiedBy>Flemming Als (FA.ZBC - Timelærer - RIAH - ZBC)</cp:lastModifiedBy>
  <cp:revision>8</cp:revision>
  <dcterms:created xsi:type="dcterms:W3CDTF">2022-03-30T08:35:54Z</dcterms:created>
  <dcterms:modified xsi:type="dcterms:W3CDTF">2022-04-27T05:24:37Z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0x0101004EE3A9E49CF78B4382DB504AF573033B</vt:lpwstr>
  </property>
</Properties>
</file>