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8" y="-6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ITM Attack</a:t>
            </a:r>
          </a:p>
          <a:p>
            <a:r>
              <a:rPr lang="en-US" dirty="0" smtClean="0"/>
              <a:t>SQL </a:t>
            </a:r>
            <a:r>
              <a:rPr lang="en-US" dirty="0"/>
              <a:t>I</a:t>
            </a:r>
            <a:r>
              <a:rPr lang="en-US" dirty="0" smtClean="0"/>
              <a:t>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Androi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</a:t>
                      </a:r>
                      <a:r>
                        <a:rPr lang="en-US" baseline="0" dirty="0" smtClean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or in adv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accessing GPS</a:t>
                      </a:r>
                      <a:r>
                        <a:rPr lang="en-US" baseline="0" dirty="0" smtClean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82788"/>
              </p:ext>
            </p:extLst>
          </p:nvPr>
        </p:nvGraphicFramePr>
        <p:xfrm>
          <a:off x="609600" y="1600200"/>
          <a:ext cx="109728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4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r>
              <a:rPr lang="en-US" dirty="0"/>
              <a:t>Effort(PM) = 159/10 = 15.9 person </a:t>
            </a:r>
            <a:r>
              <a:rPr lang="en-US" dirty="0" err="1" smtClean="0"/>
              <a:t>months</a:t>
            </a:r>
            <a:r>
              <a:rPr lang="en-US" dirty="0" err="1"/>
              <a:t>Productivity</a:t>
            </a:r>
            <a:r>
              <a:rPr lang="en-US" dirty="0"/>
              <a:t>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pPr lvl="1"/>
            <a:r>
              <a:rPr lang="en-US" dirty="0"/>
              <a:t>Effort(PM) = 159/10 = 15.9 person </a:t>
            </a:r>
            <a:r>
              <a:rPr lang="en-US" dirty="0" smtClean="0"/>
              <a:t>months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49</Words>
  <Application>Microsoft Macintosh PowerPoint</Application>
  <PresentationFormat>Custom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7T19:1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