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6"/>
  </p:notesMasterIdLst>
  <p:handoutMasterIdLst>
    <p:handoutMasterId r:id="rId17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82" r:id="rId10"/>
    <p:sldId id="284" r:id="rId11"/>
    <p:sldId id="283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Code Monkey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D.Eco</a:t>
            </a:r>
            <a:r>
              <a:rPr lang="en-US" dirty="0"/>
              <a:t> Application</a:t>
            </a:r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84" y="915631"/>
            <a:ext cx="2379779" cy="31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Architecture</a:t>
            </a:r>
          </a:p>
        </p:txBody>
      </p:sp>
      <p:pic>
        <p:nvPicPr>
          <p:cNvPr id="3074" name="Picture 2" descr="Initia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37" y="1600200"/>
            <a:ext cx="5831726" cy="46586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Monkey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5, 2017</a:t>
            </a:r>
          </a:p>
        </p:txBody>
      </p:sp>
    </p:spTree>
    <p:extLst>
      <p:ext uri="{BB962C8B-B14F-4D97-AF65-F5344CB8AC3E}">
        <p14:creationId xmlns:p14="http://schemas.microsoft.com/office/powerpoint/2010/main" val="40961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Penetration Attacks</a:t>
            </a:r>
          </a:p>
          <a:p>
            <a:pPr lvl="1"/>
            <a:r>
              <a:rPr lang="en-US" dirty="0"/>
              <a:t>Denial of service</a:t>
            </a:r>
          </a:p>
          <a:p>
            <a:r>
              <a:rPr lang="en-US" dirty="0"/>
              <a:t>MITM Attack</a:t>
            </a:r>
          </a:p>
          <a:p>
            <a:r>
              <a:rPr lang="en-US" dirty="0"/>
              <a:t>SQL Injection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Monkey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5, 2017</a:t>
            </a:r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– Sprint 1 Elaboration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35010"/>
              </p:ext>
            </p:extLst>
          </p:nvPr>
        </p:nvGraphicFramePr>
        <p:xfrm>
          <a:off x="609600" y="1600200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communication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Fiasal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4/26/17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elaboration 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4/26/17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architecture in Elaboration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Kylie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4/26/17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Monkey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5, 2017</a:t>
            </a:r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Elaborating on the Elaboration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Elaboration Architecture:</a:t>
            </a:r>
          </a:p>
          <a:p>
            <a:pPr lvl="1"/>
            <a:r>
              <a:rPr lang="en-US" dirty="0"/>
              <a:t>During elaboration, we will update the initial architecture to have a better documented architecture.</a:t>
            </a:r>
          </a:p>
          <a:p>
            <a:r>
              <a:rPr lang="en-US" dirty="0"/>
              <a:t>Create elaboration class diagram:</a:t>
            </a:r>
          </a:p>
          <a:p>
            <a:pPr lvl="1"/>
            <a:r>
              <a:rPr lang="en-US" dirty="0"/>
              <a:t>Work alongside teammates to create an accurate elaboration class diagram.</a:t>
            </a:r>
          </a:p>
          <a:p>
            <a:r>
              <a:rPr lang="en-US" dirty="0"/>
              <a:t>Updating the communication diagram:</a:t>
            </a:r>
          </a:p>
          <a:p>
            <a:pPr lvl="1"/>
            <a:r>
              <a:rPr lang="en-US" dirty="0"/>
              <a:t>Ensuring all communication is documented properly within </a:t>
            </a:r>
            <a:r>
              <a:rPr lang="en-US"/>
              <a:t>the diagram.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Inception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Model</a:t>
            </a:r>
          </a:p>
          <a:p>
            <a:r>
              <a:rPr lang="en-US" dirty="0"/>
              <a:t>Risk Analysis</a:t>
            </a:r>
          </a:p>
          <a:p>
            <a:r>
              <a:rPr lang="en-US" dirty="0"/>
              <a:t>Technology Plan</a:t>
            </a:r>
          </a:p>
          <a:p>
            <a:r>
              <a:rPr lang="en-US" dirty="0"/>
              <a:t>Effort Estimate</a:t>
            </a:r>
          </a:p>
          <a:p>
            <a:r>
              <a:rPr lang="en-US" dirty="0"/>
              <a:t>System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17" y="1913670"/>
            <a:ext cx="2204648" cy="4529463"/>
          </a:xfrm>
          <a:prstGeom prst="rect">
            <a:avLst/>
          </a:prstGeom>
        </p:spPr>
      </p:pic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Monkey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5, 2017</a:t>
            </a: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74900" y="2628900"/>
            <a:ext cx="6858000" cy="1600200"/>
          </a:xfrm>
        </p:spPr>
        <p:txBody>
          <a:bodyPr/>
          <a:lstStyle/>
          <a:p>
            <a:r>
              <a:rPr lang="en-US" dirty="0"/>
              <a:t>Use Case Model</a:t>
            </a:r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Monkey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5, 2017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25" y="508000"/>
            <a:ext cx="678815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838759"/>
              </p:ext>
            </p:extLst>
          </p:nvPr>
        </p:nvGraphicFramePr>
        <p:xfrm>
          <a:off x="609600" y="1600200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Experience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 App 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7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  <a:r>
                        <a:rPr lang="en-US" baseline="0" dirty="0"/>
                        <a:t>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5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9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OpenStreetMap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20458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Monkey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5, 2017</a:t>
            </a: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70419"/>
              </p:ext>
            </p:extLst>
          </p:nvPr>
        </p:nvGraphicFramePr>
        <p:xfrm>
          <a:off x="609600" y="1600200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Experience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&amp; Web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5506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Monkey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5, 2017</a:t>
            </a: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884260"/>
              </p:ext>
            </p:extLst>
          </p:nvPr>
        </p:nvGraphicFramePr>
        <p:xfrm>
          <a:off x="609600" y="1600200"/>
          <a:ext cx="10972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66143832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46208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02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experience with IOS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time and work through tutorials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9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experience with Android</a:t>
                      </a:r>
                      <a:r>
                        <a:rPr lang="en-US" baseline="0" dirty="0"/>
                        <a:t>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time</a:t>
                      </a:r>
                      <a:r>
                        <a:rPr lang="en-US" baseline="0" dirty="0"/>
                        <a:t>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Limited experience</a:t>
                      </a:r>
                      <a:r>
                        <a:rPr lang="en-US" baseline="0" dirty="0"/>
                        <a:t> with app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time and work tutorials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08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member conflicting schedules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 meetings for in advance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5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experience accessing GPS</a:t>
                      </a:r>
                      <a:r>
                        <a:rPr lang="en-US" baseline="0" dirty="0"/>
                        <a:t> in mobile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time to learn and work through tutorials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7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experience</a:t>
                      </a:r>
                      <a:r>
                        <a:rPr lang="en-US" baseline="0" dirty="0"/>
                        <a:t> with utilizing Google Maps in mobile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time to learn and work through tutorials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4884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Monkey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5, 2017</a:t>
            </a:r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182788"/>
              </p:ext>
            </p:extLst>
          </p:nvPr>
        </p:nvGraphicFramePr>
        <p:xfrm>
          <a:off x="609600" y="1600200"/>
          <a:ext cx="109728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Screen/Report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52838"/>
                  </a:ext>
                </a:extLst>
              </a:tr>
              <a:tr h="52988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Screen will be constructed by reading Drury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5234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21 Tree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Subscreen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Read About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Monkey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5, 2017</a:t>
            </a:r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893795"/>
              </p:ext>
            </p:extLst>
          </p:nvPr>
        </p:nvGraphicFramePr>
        <p:xfrm>
          <a:off x="609600" y="1600200"/>
          <a:ext cx="109728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Screen/Report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3GL Modules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146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GPS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to find individual location with GPS.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6408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Server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server for all 4 Map Modules.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7594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the project.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831854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Monkey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5, 2017</a:t>
            </a:r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749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Productivity (PROD)</a:t>
            </a:r>
          </a:p>
          <a:p>
            <a:pPr lvl="1"/>
            <a:r>
              <a:rPr lang="en-US" dirty="0"/>
              <a:t>PROD estimate is normal (10)</a:t>
            </a:r>
          </a:p>
          <a:p>
            <a:pPr lvl="1"/>
            <a:r>
              <a:rPr lang="en-US" dirty="0"/>
              <a:t>PROD = 160 NOP / 16 person months</a:t>
            </a:r>
          </a:p>
          <a:p>
            <a:pPr lvl="1"/>
            <a:r>
              <a:rPr lang="en-US" dirty="0"/>
              <a:t>PM = 4hr 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pts</a:t>
            </a:r>
            <a:r>
              <a:rPr lang="en-US" dirty="0"/>
              <a:t> x (100-0.1)) / 100 = 159.8</a:t>
            </a:r>
          </a:p>
          <a:p>
            <a:r>
              <a:rPr lang="en-US" dirty="0"/>
              <a:t>Effort Estimate in person months (PM) (PM = 16)</a:t>
            </a:r>
          </a:p>
          <a:p>
            <a:r>
              <a:rPr lang="en-US" dirty="0"/>
              <a:t>Effort(PM) = 159/10 = 15.9 person </a:t>
            </a:r>
            <a:r>
              <a:rPr lang="en-US" dirty="0" err="1"/>
              <a:t>monthsProductivity</a:t>
            </a:r>
            <a:r>
              <a:rPr lang="en-US" dirty="0"/>
              <a:t> (PROD)</a:t>
            </a:r>
          </a:p>
          <a:p>
            <a:pPr lvl="1"/>
            <a:r>
              <a:rPr lang="en-US" dirty="0"/>
              <a:t>PROD estimate is normal (10)</a:t>
            </a:r>
          </a:p>
          <a:p>
            <a:pPr lvl="1"/>
            <a:r>
              <a:rPr lang="en-US" dirty="0"/>
              <a:t>PROD = 160 NOP / 16 person months</a:t>
            </a:r>
          </a:p>
          <a:p>
            <a:pPr lvl="1"/>
            <a:r>
              <a:rPr lang="en-US" dirty="0"/>
              <a:t>PM = 4hr 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pts</a:t>
            </a:r>
            <a:r>
              <a:rPr lang="en-US" dirty="0"/>
              <a:t> x (100-0.1)) / 100 = 159.8</a:t>
            </a:r>
          </a:p>
          <a:p>
            <a:r>
              <a:rPr lang="en-US" dirty="0"/>
              <a:t>Effort Estimate in person months (PM) (PM = 16)</a:t>
            </a:r>
          </a:p>
          <a:p>
            <a:pPr lvl="1"/>
            <a:r>
              <a:rPr lang="en-US" dirty="0"/>
              <a:t>Effort(PM) = 159/10 = 15.9 person months</a:t>
            </a:r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Monkey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5, 2017</a:t>
            </a:r>
          </a:p>
        </p:txBody>
      </p:sp>
    </p:spTree>
    <p:extLst>
      <p:ext uri="{BB962C8B-B14F-4D97-AF65-F5344CB8AC3E}">
        <p14:creationId xmlns:p14="http://schemas.microsoft.com/office/powerpoint/2010/main" val="31812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567</Words>
  <Application>Microsoft Office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Courier New</vt:lpstr>
      <vt:lpstr>Palatino Linotype</vt:lpstr>
      <vt:lpstr>Company background presentation</vt:lpstr>
      <vt:lpstr>D.Eco Application</vt:lpstr>
      <vt:lpstr>Sprint 1 Inception</vt:lpstr>
      <vt:lpstr>Use Case Model</vt:lpstr>
      <vt:lpstr>Technology Plan</vt:lpstr>
      <vt:lpstr>Technology Plan</vt:lpstr>
      <vt:lpstr>Risk Analysis</vt:lpstr>
      <vt:lpstr>Effort Estimate</vt:lpstr>
      <vt:lpstr>Effort Estimate Assumptions</vt:lpstr>
      <vt:lpstr>Effort Estimate</vt:lpstr>
      <vt:lpstr>Initial Architecture</vt:lpstr>
      <vt:lpstr>Security Risk</vt:lpstr>
      <vt:lpstr>Plan – Sprint 1 Elaboration</vt:lpstr>
      <vt:lpstr>Elaborating on the Elaboration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2017-04-02T20:46:29Z</dcterms:created>
  <dcterms:modified xsi:type="dcterms:W3CDTF">2017-04-19T16:03:32Z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