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efrem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92696"/>
            <a:ext cx="7727950" cy="5307013"/>
          </a:xfrm>
          <a:prstGeom prst="rect">
            <a:avLst/>
          </a:prstGeom>
          <a:noFill/>
        </p:spPr>
      </p:pic>
      <p:pic>
        <p:nvPicPr>
          <p:cNvPr id="2056" name="Picture 8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1988840"/>
            <a:ext cx="15621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2080" y="1988840"/>
            <a:ext cx="15906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efrem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92696"/>
            <a:ext cx="7727950" cy="5307013"/>
          </a:xfrm>
          <a:prstGeom prst="rect">
            <a:avLst/>
          </a:prstGeom>
          <a:noFill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636912"/>
            <a:ext cx="42672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4149080"/>
            <a:ext cx="6953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8144" y="4149080"/>
            <a:ext cx="819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efrem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92696"/>
            <a:ext cx="7727950" cy="5307013"/>
          </a:xfrm>
          <a:prstGeom prst="rect">
            <a:avLst/>
          </a:prstGeom>
          <a:noFill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2420888"/>
            <a:ext cx="43243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4437112"/>
            <a:ext cx="6953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0152" y="4365104"/>
            <a:ext cx="819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Экран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Слайд 1</vt:lpstr>
      <vt:lpstr>Слайд 2</vt:lpstr>
      <vt:lpstr>Слайд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Никита Ефремов</dc:creator>
  <cp:lastModifiedBy>Никита Ефремов</cp:lastModifiedBy>
  <cp:revision>5</cp:revision>
  <dcterms:created xsi:type="dcterms:W3CDTF">2020-03-24T08:30:26Z</dcterms:created>
  <dcterms:modified xsi:type="dcterms:W3CDTF">2020-03-24T09:31:21Z</dcterms:modified>
</cp:coreProperties>
</file>