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04431" name=""/>
          <p:cNvSpPr/>
          <p:nvPr/>
        </p:nvSpPr>
        <p:spPr bwMode="auto">
          <a:xfrm flipH="0" flipV="0">
            <a:off x="3409711" y="89521"/>
            <a:ext cx="1392115" cy="976025"/>
          </a:xfrm>
          <a:prstGeom prst="rect">
            <a:avLst/>
          </a:prstGeom>
          <a:solidFill>
            <a:schemeClr val="bg1">
              <a:lumMod val="75000"/>
            </a:schemeClr>
          </a:solidFill>
          <a:ln w="12699" cap="flat" cmpd="sng" algn="ctr">
            <a:solidFill>
              <a:schemeClr val="bg1">
                <a:lumMod val="9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rgbClr val="92D050"/>
              </a:solidFill>
              <a:highlight>
                <a:srgbClr val="FFFF00"/>
              </a:highlight>
            </a:endParaRPr>
          </a:p>
        </p:txBody>
      </p:sp>
      <p:sp>
        <p:nvSpPr>
          <p:cNvPr id="713623348" name=""/>
          <p:cNvSpPr/>
          <p:nvPr/>
        </p:nvSpPr>
        <p:spPr bwMode="auto">
          <a:xfrm flipH="0" flipV="0">
            <a:off x="6026402" y="81817"/>
            <a:ext cx="1733020" cy="976025"/>
          </a:xfrm>
          <a:prstGeom prst="rect">
            <a:avLst/>
          </a:prstGeom>
          <a:solidFill>
            <a:schemeClr val="bg1">
              <a:lumMod val="75000"/>
            </a:schemeClr>
          </a:solidFill>
          <a:ln w="12699" cap="flat" cmpd="sng" algn="ctr">
            <a:solidFill>
              <a:schemeClr val="bg1">
                <a:lumMod val="9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rgbClr val="92D050"/>
              </a:solidFill>
              <a:highlight>
                <a:srgbClr val="FFFF00"/>
              </a:highlight>
            </a:endParaRPr>
          </a:p>
        </p:txBody>
      </p:sp>
      <p:sp>
        <p:nvSpPr>
          <p:cNvPr id="82419374" name=""/>
          <p:cNvSpPr/>
          <p:nvPr/>
        </p:nvSpPr>
        <p:spPr bwMode="auto">
          <a:xfrm flipH="0" flipV="0">
            <a:off x="4155312" y="1830592"/>
            <a:ext cx="1733020" cy="4773813"/>
          </a:xfrm>
          <a:prstGeom prst="rect">
            <a:avLst/>
          </a:prstGeom>
          <a:solidFill>
            <a:schemeClr val="bg1">
              <a:lumMod val="75000"/>
            </a:schemeClr>
          </a:solidFill>
          <a:ln w="12699" cap="flat" cmpd="sng" algn="ctr">
            <a:solidFill>
              <a:schemeClr val="bg1">
                <a:lumMod val="9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rgbClr val="92D050"/>
              </a:solidFill>
              <a:highlight>
                <a:srgbClr val="FFFF00"/>
              </a:highlight>
            </a:endParaRPr>
          </a:p>
        </p:txBody>
      </p:sp>
      <p:sp>
        <p:nvSpPr>
          <p:cNvPr id="808684606" name=""/>
          <p:cNvSpPr/>
          <p:nvPr/>
        </p:nvSpPr>
        <p:spPr bwMode="auto">
          <a:xfrm flipH="0" flipV="0">
            <a:off x="80728" y="3106818"/>
            <a:ext cx="1693333" cy="1615064"/>
          </a:xfrm>
          <a:prstGeom prst="rect">
            <a:avLst/>
          </a:prstGeom>
          <a:solidFill>
            <a:schemeClr val="bg1">
              <a:lumMod val="75000"/>
            </a:schemeClr>
          </a:solidFill>
          <a:ln w="12699" cap="flat" cmpd="sng" algn="ctr">
            <a:solidFill>
              <a:schemeClr val="bg1">
                <a:lumMod val="9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rgbClr val="92D050"/>
              </a:solidFill>
              <a:highlight>
                <a:srgbClr val="FFFF00"/>
              </a:highlight>
            </a:endParaRPr>
          </a:p>
        </p:txBody>
      </p:sp>
      <p:sp>
        <p:nvSpPr>
          <p:cNvPr id="252155610" name=""/>
          <p:cNvSpPr/>
          <p:nvPr/>
        </p:nvSpPr>
        <p:spPr bwMode="auto">
          <a:xfrm flipH="0" flipV="0">
            <a:off x="2078266" y="5047612"/>
            <a:ext cx="1784909" cy="1556793"/>
          </a:xfrm>
          <a:prstGeom prst="rect">
            <a:avLst/>
          </a:prstGeom>
          <a:solidFill>
            <a:schemeClr val="bg1">
              <a:lumMod val="75000"/>
            </a:schemeClr>
          </a:solidFill>
          <a:ln w="12699" cap="flat" cmpd="sng" algn="ctr">
            <a:solidFill>
              <a:schemeClr val="bg1">
                <a:lumMod val="9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rgbClr val="92D050"/>
              </a:solidFill>
              <a:highlight>
                <a:srgbClr val="FFFF00"/>
              </a:highlight>
            </a:endParaRPr>
          </a:p>
        </p:txBody>
      </p:sp>
      <p:sp>
        <p:nvSpPr>
          <p:cNvPr id="1500206069" name=""/>
          <p:cNvSpPr/>
          <p:nvPr/>
        </p:nvSpPr>
        <p:spPr bwMode="auto">
          <a:xfrm flipH="0" flipV="0">
            <a:off x="2120198" y="1830592"/>
            <a:ext cx="1672424" cy="1831730"/>
          </a:xfrm>
          <a:prstGeom prst="rect">
            <a:avLst/>
          </a:prstGeom>
          <a:solidFill>
            <a:schemeClr val="bg1">
              <a:lumMod val="75000"/>
            </a:schemeClr>
          </a:solidFill>
          <a:ln w="12699" cap="flat" cmpd="sng" algn="ctr">
            <a:solidFill>
              <a:schemeClr val="bg1">
                <a:lumMod val="9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rgbClr val="92D050"/>
              </a:solidFill>
              <a:highlight>
                <a:srgbClr val="FFFF00"/>
              </a:highlight>
            </a:endParaRPr>
          </a:p>
        </p:txBody>
      </p:sp>
      <p:pic>
        <p:nvPicPr>
          <p:cNvPr id="212168933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38738" y="3522011"/>
            <a:ext cx="1551337" cy="1147884"/>
          </a:xfrm>
          <a:prstGeom prst="rect">
            <a:avLst/>
          </a:prstGeom>
        </p:spPr>
      </p:pic>
      <p:sp>
        <p:nvSpPr>
          <p:cNvPr id="116816543" name=""/>
          <p:cNvSpPr txBox="1"/>
          <p:nvPr/>
        </p:nvSpPr>
        <p:spPr bwMode="auto">
          <a:xfrm flipH="0" flipV="0">
            <a:off x="328926" y="3106818"/>
            <a:ext cx="1638505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Data Sources</a:t>
            </a:r>
            <a:endParaRPr sz="1400"/>
          </a:p>
        </p:txBody>
      </p:sp>
      <p:cxnSp>
        <p:nvCxnSpPr>
          <p:cNvPr id="0" name=""/>
          <p:cNvCxnSpPr>
            <a:cxnSpLocks/>
            <a:stCxn id="808684606" idx="3"/>
            <a:endCxn id="252155610" idx="1"/>
          </p:cNvCxnSpPr>
          <p:nvPr/>
        </p:nvCxnSpPr>
        <p:spPr bwMode="auto">
          <a:xfrm rot="0" flipH="0" flipV="0">
            <a:off x="1774062" y="3914350"/>
            <a:ext cx="304203" cy="1911658"/>
          </a:xfrm>
          <a:prstGeom prst="bentConnector3">
            <a:avLst>
              <a:gd name="adj1" fmla="val 50000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37838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191975" y="5468733"/>
            <a:ext cx="1547963" cy="1062403"/>
          </a:xfrm>
          <a:prstGeom prst="rect">
            <a:avLst/>
          </a:prstGeom>
        </p:spPr>
      </p:pic>
      <p:sp>
        <p:nvSpPr>
          <p:cNvPr id="1714600161" name=""/>
          <p:cNvSpPr txBox="1"/>
          <p:nvPr/>
        </p:nvSpPr>
        <p:spPr bwMode="auto">
          <a:xfrm flipH="0" flipV="0">
            <a:off x="2290053" y="5047612"/>
            <a:ext cx="1653625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Data Ingestion</a:t>
            </a:r>
            <a:endParaRPr sz="1400"/>
          </a:p>
        </p:txBody>
      </p:sp>
      <p:pic>
        <p:nvPicPr>
          <p:cNvPr id="49446343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146429" y="2245785"/>
            <a:ext cx="1590628" cy="1062403"/>
          </a:xfrm>
          <a:prstGeom prst="rect">
            <a:avLst/>
          </a:prstGeom>
        </p:spPr>
      </p:pic>
      <p:sp>
        <p:nvSpPr>
          <p:cNvPr id="331973442" name=""/>
          <p:cNvSpPr txBox="1"/>
          <p:nvPr/>
        </p:nvSpPr>
        <p:spPr bwMode="auto">
          <a:xfrm flipH="0" flipV="0">
            <a:off x="2186344" y="3372356"/>
            <a:ext cx="173892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Data Lake Gen 2</a:t>
            </a:r>
            <a:endParaRPr sz="1400"/>
          </a:p>
        </p:txBody>
      </p:sp>
      <p:sp>
        <p:nvSpPr>
          <p:cNvPr id="1325628377" name=""/>
          <p:cNvSpPr txBox="1"/>
          <p:nvPr/>
        </p:nvSpPr>
        <p:spPr bwMode="auto">
          <a:xfrm flipH="0" flipV="0">
            <a:off x="2411992" y="1845945"/>
            <a:ext cx="1170485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Raw Data</a:t>
            </a:r>
            <a:endParaRPr sz="1400"/>
          </a:p>
        </p:txBody>
      </p:sp>
      <p:cxnSp>
        <p:nvCxnSpPr>
          <p:cNvPr id="573494179" name=""/>
          <p:cNvCxnSpPr>
            <a:cxnSpLocks/>
            <a:stCxn id="252155610" idx="0"/>
            <a:endCxn id="1500206069" idx="2"/>
          </p:cNvCxnSpPr>
          <p:nvPr/>
        </p:nvCxnSpPr>
        <p:spPr bwMode="auto">
          <a:xfrm rot="16199969" flipH="0" flipV="1">
            <a:off x="2270921" y="4354968"/>
            <a:ext cx="1385289" cy="0"/>
          </a:xfrm>
          <a:prstGeom prst="bentConnector3">
            <a:avLst>
              <a:gd name="adj1" fmla="val 50000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0930548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4246859" y="3425424"/>
            <a:ext cx="1581612" cy="1296458"/>
          </a:xfrm>
          <a:prstGeom prst="rect">
            <a:avLst/>
          </a:prstGeom>
        </p:spPr>
      </p:pic>
      <p:sp>
        <p:nvSpPr>
          <p:cNvPr id="441005648" name=""/>
          <p:cNvSpPr txBox="1"/>
          <p:nvPr/>
        </p:nvSpPr>
        <p:spPr bwMode="auto">
          <a:xfrm flipH="0" flipV="0">
            <a:off x="4089166" y="1877460"/>
            <a:ext cx="198900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Data Transformation</a:t>
            </a:r>
            <a:endParaRPr sz="1400"/>
          </a:p>
        </p:txBody>
      </p:sp>
      <p:sp>
        <p:nvSpPr>
          <p:cNvPr id="1350445708" name=""/>
          <p:cNvSpPr/>
          <p:nvPr/>
        </p:nvSpPr>
        <p:spPr bwMode="auto">
          <a:xfrm flipH="0" flipV="0">
            <a:off x="6267798" y="4754238"/>
            <a:ext cx="1683004" cy="1831730"/>
          </a:xfrm>
          <a:prstGeom prst="rect">
            <a:avLst/>
          </a:prstGeom>
          <a:solidFill>
            <a:schemeClr val="bg1">
              <a:lumMod val="75000"/>
            </a:schemeClr>
          </a:solidFill>
          <a:ln w="12699" cap="flat" cmpd="sng" algn="ctr">
            <a:solidFill>
              <a:schemeClr val="bg1">
                <a:lumMod val="9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>
              <a:solidFill>
                <a:srgbClr val="92D050"/>
              </a:solidFill>
              <a:highlight>
                <a:srgbClr val="FFFF00"/>
              </a:highlight>
            </a:endParaRPr>
          </a:p>
        </p:txBody>
      </p:sp>
      <p:pic>
        <p:nvPicPr>
          <p:cNvPr id="170427243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360175" y="5169430"/>
            <a:ext cx="1590628" cy="1062403"/>
          </a:xfrm>
          <a:prstGeom prst="rect">
            <a:avLst/>
          </a:prstGeom>
        </p:spPr>
      </p:pic>
      <p:sp>
        <p:nvSpPr>
          <p:cNvPr id="719473390" name=""/>
          <p:cNvSpPr txBox="1"/>
          <p:nvPr/>
        </p:nvSpPr>
        <p:spPr bwMode="auto">
          <a:xfrm flipH="0" flipV="0">
            <a:off x="6400090" y="6296002"/>
            <a:ext cx="174000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Data Lake Gen 2</a:t>
            </a:r>
            <a:endParaRPr sz="1400"/>
          </a:p>
        </p:txBody>
      </p:sp>
      <p:sp>
        <p:nvSpPr>
          <p:cNvPr id="1814826858" name=""/>
          <p:cNvSpPr txBox="1"/>
          <p:nvPr/>
        </p:nvSpPr>
        <p:spPr bwMode="auto">
          <a:xfrm flipH="0" flipV="0">
            <a:off x="6333944" y="4769591"/>
            <a:ext cx="1898111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Transformed Data</a:t>
            </a:r>
            <a:endParaRPr sz="1400"/>
          </a:p>
        </p:txBody>
      </p:sp>
      <p:cxnSp>
        <p:nvCxnSpPr>
          <p:cNvPr id="373790126" name=""/>
          <p:cNvCxnSpPr>
            <a:cxnSpLocks/>
            <a:stCxn id="82419374" idx="3"/>
            <a:endCxn id="1350445708" idx="1"/>
          </p:cNvCxnSpPr>
          <p:nvPr/>
        </p:nvCxnSpPr>
        <p:spPr bwMode="auto">
          <a:xfrm rot="0" flipH="0" flipV="0">
            <a:off x="5888333" y="4217499"/>
            <a:ext cx="379465" cy="1452603"/>
          </a:xfrm>
          <a:prstGeom prst="bentConnector3">
            <a:avLst>
              <a:gd name="adj1" fmla="val 50000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2069317" name=""/>
          <p:cNvSpPr/>
          <p:nvPr/>
        </p:nvSpPr>
        <p:spPr bwMode="auto">
          <a:xfrm flipH="0" flipV="0">
            <a:off x="8237916" y="1812155"/>
            <a:ext cx="1733020" cy="4773813"/>
          </a:xfrm>
          <a:prstGeom prst="rect">
            <a:avLst/>
          </a:prstGeom>
          <a:solidFill>
            <a:schemeClr val="bg1">
              <a:lumMod val="75000"/>
            </a:schemeClr>
          </a:solidFill>
          <a:ln w="12699" cap="flat" cmpd="sng" algn="ctr">
            <a:solidFill>
              <a:schemeClr val="bg1">
                <a:lumMod val="9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rgbClr val="92D050"/>
              </a:solidFill>
              <a:highlight>
                <a:srgbClr val="FFFF00"/>
              </a:highlight>
            </a:endParaRPr>
          </a:p>
        </p:txBody>
      </p:sp>
      <p:pic>
        <p:nvPicPr>
          <p:cNvPr id="1174111478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8268756" y="3425424"/>
            <a:ext cx="1671341" cy="1296458"/>
          </a:xfrm>
          <a:prstGeom prst="rect">
            <a:avLst/>
          </a:prstGeom>
        </p:spPr>
      </p:pic>
      <p:sp>
        <p:nvSpPr>
          <p:cNvPr id="716343683" name=""/>
          <p:cNvSpPr txBox="1"/>
          <p:nvPr/>
        </p:nvSpPr>
        <p:spPr bwMode="auto">
          <a:xfrm flipH="0" flipV="0">
            <a:off x="8430493" y="1877460"/>
            <a:ext cx="141408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Data Analytics</a:t>
            </a:r>
            <a:endParaRPr sz="1400"/>
          </a:p>
        </p:txBody>
      </p:sp>
      <p:sp>
        <p:nvSpPr>
          <p:cNvPr id="1161183309" name=""/>
          <p:cNvSpPr/>
          <p:nvPr/>
        </p:nvSpPr>
        <p:spPr bwMode="auto">
          <a:xfrm flipH="0" flipV="0">
            <a:off x="10402291" y="3008108"/>
            <a:ext cx="1733020" cy="2312051"/>
          </a:xfrm>
          <a:prstGeom prst="rect">
            <a:avLst/>
          </a:prstGeom>
          <a:solidFill>
            <a:schemeClr val="bg1">
              <a:lumMod val="75000"/>
            </a:schemeClr>
          </a:solidFill>
          <a:ln w="12699" cap="flat" cmpd="sng" algn="ctr">
            <a:solidFill>
              <a:schemeClr val="bg1">
                <a:lumMod val="9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rgbClr val="92D050"/>
              </a:solidFill>
              <a:highlight>
                <a:srgbClr val="FFFF00"/>
              </a:highlight>
            </a:endParaRPr>
          </a:p>
        </p:txBody>
      </p:sp>
      <p:cxnSp>
        <p:nvCxnSpPr>
          <p:cNvPr id="216684750" name=""/>
          <p:cNvCxnSpPr>
            <a:cxnSpLocks/>
            <a:stCxn id="1704272435" idx="3"/>
            <a:endCxn id="1174111478" idx="1"/>
          </p:cNvCxnSpPr>
          <p:nvPr/>
        </p:nvCxnSpPr>
        <p:spPr bwMode="auto">
          <a:xfrm rot="0" flipH="0" flipV="1">
            <a:off x="7950803" y="4073654"/>
            <a:ext cx="317952" cy="1626978"/>
          </a:xfrm>
          <a:prstGeom prst="bentConnector3">
            <a:avLst>
              <a:gd name="adj1" fmla="val 50000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71782" name=""/>
          <p:cNvCxnSpPr>
            <a:cxnSpLocks/>
            <a:stCxn id="1252069317" idx="3"/>
          </p:cNvCxnSpPr>
          <p:nvPr/>
        </p:nvCxnSpPr>
        <p:spPr bwMode="auto">
          <a:xfrm rot="0" flipH="0" flipV="1">
            <a:off x="9970937" y="4230280"/>
            <a:ext cx="431354" cy="34927"/>
          </a:xfrm>
          <a:prstGeom prst="bentConnector3">
            <a:avLst>
              <a:gd name="adj1" fmla="val 50000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502260" name=""/>
          <p:cNvSpPr txBox="1"/>
          <p:nvPr/>
        </p:nvSpPr>
        <p:spPr bwMode="auto">
          <a:xfrm flipH="0" flipV="0">
            <a:off x="10740389" y="3040673"/>
            <a:ext cx="141876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Dashboard</a:t>
            </a:r>
            <a:endParaRPr sz="1400"/>
          </a:p>
        </p:txBody>
      </p:sp>
      <p:pic>
        <p:nvPicPr>
          <p:cNvPr id="1247260972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0450593" y="3522011"/>
            <a:ext cx="1636416" cy="1636416"/>
          </a:xfrm>
          <a:prstGeom prst="rect">
            <a:avLst/>
          </a:prstGeom>
        </p:spPr>
      </p:pic>
      <p:sp>
        <p:nvSpPr>
          <p:cNvPr id="1475960631" name=""/>
          <p:cNvSpPr txBox="1"/>
          <p:nvPr/>
        </p:nvSpPr>
        <p:spPr bwMode="auto">
          <a:xfrm flipH="0" flipV="0">
            <a:off x="8289568" y="6055179"/>
            <a:ext cx="163007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Azure Synapse Analytics</a:t>
            </a:r>
            <a:endParaRPr sz="1400"/>
          </a:p>
        </p:txBody>
      </p:sp>
      <p:pic>
        <p:nvPicPr>
          <p:cNvPr id="227220152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6026402" y="147962"/>
            <a:ext cx="1673630" cy="602028"/>
          </a:xfrm>
          <a:prstGeom prst="rect">
            <a:avLst/>
          </a:prstGeom>
        </p:spPr>
      </p:pic>
      <p:cxnSp>
        <p:nvCxnSpPr>
          <p:cNvPr id="100023833" name=""/>
          <p:cNvCxnSpPr>
            <a:cxnSpLocks/>
            <a:stCxn id="1325628377" idx="0"/>
            <a:endCxn id="5704431" idx="1"/>
          </p:cNvCxnSpPr>
          <p:nvPr/>
        </p:nvCxnSpPr>
        <p:spPr bwMode="auto">
          <a:xfrm rot="16199969" flipH="0" flipV="0">
            <a:off x="2569267" y="1005501"/>
            <a:ext cx="1268411" cy="412475"/>
          </a:xfrm>
          <a:prstGeom prst="bentConnector2">
            <a:avLst/>
          </a:prstGeom>
          <a:ln w="6350" cap="flat" cmpd="sng" algn="ctr">
            <a:solidFill>
              <a:srgbClr val="43739E">
                <a:alpha val="0"/>
              </a:srgbClr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445821" name=""/>
          <p:cNvSpPr txBox="1"/>
          <p:nvPr/>
        </p:nvSpPr>
        <p:spPr bwMode="auto">
          <a:xfrm flipH="0" flipV="0">
            <a:off x="6400090" y="752682"/>
            <a:ext cx="1173725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Key Vault</a:t>
            </a:r>
            <a:endParaRPr sz="1400"/>
          </a:p>
        </p:txBody>
      </p:sp>
      <p:pic>
        <p:nvPicPr>
          <p:cNvPr id="1638982261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3604013" y="142874"/>
            <a:ext cx="970305" cy="548675"/>
          </a:xfrm>
          <a:prstGeom prst="rect">
            <a:avLst/>
          </a:prstGeom>
        </p:spPr>
      </p:pic>
      <p:sp>
        <p:nvSpPr>
          <p:cNvPr id="211734225" name=""/>
          <p:cNvSpPr txBox="1"/>
          <p:nvPr/>
        </p:nvSpPr>
        <p:spPr bwMode="auto">
          <a:xfrm flipH="0" flipV="0">
            <a:off x="3342486" y="721661"/>
            <a:ext cx="155872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App Registration</a:t>
            </a:r>
            <a:endParaRPr sz="1400"/>
          </a:p>
        </p:txBody>
      </p:sp>
      <p:cxnSp>
        <p:nvCxnSpPr>
          <p:cNvPr id="1381326815" name=""/>
          <p:cNvCxnSpPr>
            <a:cxnSpLocks/>
            <a:stCxn id="5704431" idx="3"/>
            <a:endCxn id="82419374" idx="0"/>
          </p:cNvCxnSpPr>
          <p:nvPr/>
        </p:nvCxnSpPr>
        <p:spPr bwMode="auto">
          <a:xfrm rot="0" flipH="0" flipV="0">
            <a:off x="4801826" y="577534"/>
            <a:ext cx="219995" cy="1253058"/>
          </a:xfrm>
          <a:prstGeom prst="bentConnector2">
            <a:avLst/>
          </a:prstGeom>
          <a:ln w="6350" cap="flat" cmpd="sng" algn="ctr">
            <a:solidFill>
              <a:srgbClr val="43739E">
                <a:alpha val="0"/>
              </a:srgbClr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370575" name=""/>
          <p:cNvCxnSpPr>
            <a:cxnSpLocks/>
            <a:stCxn id="5704431" idx="3"/>
            <a:endCxn id="713623348" idx="1"/>
          </p:cNvCxnSpPr>
          <p:nvPr/>
        </p:nvCxnSpPr>
        <p:spPr bwMode="auto">
          <a:xfrm rot="0" flipH="0" flipV="1">
            <a:off x="4801826" y="573681"/>
            <a:ext cx="1224575" cy="0"/>
          </a:xfrm>
          <a:prstGeom prst="bentConnector3">
            <a:avLst>
              <a:gd name="adj1" fmla="val 50000"/>
            </a:avLst>
          </a:prstGeom>
          <a:ln w="6350" cap="flat" cmpd="sng" algn="ctr">
            <a:solidFill>
              <a:srgbClr val="43739E">
                <a:alpha val="0"/>
              </a:srgbClr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112699" name=""/>
          <p:cNvCxnSpPr>
            <a:cxnSpLocks/>
            <a:stCxn id="713623348" idx="2"/>
            <a:endCxn id="82419374" idx="0"/>
          </p:cNvCxnSpPr>
          <p:nvPr/>
        </p:nvCxnSpPr>
        <p:spPr bwMode="auto">
          <a:xfrm rot="5399978" flipH="0" flipV="0">
            <a:off x="5570992" y="508672"/>
            <a:ext cx="772749" cy="1871089"/>
          </a:xfrm>
          <a:prstGeom prst="bentConnector3">
            <a:avLst>
              <a:gd name="adj1" fmla="val 50000"/>
            </a:avLst>
          </a:prstGeom>
          <a:ln w="6350" cap="flat" cmpd="sng" algn="ctr">
            <a:solidFill>
              <a:srgbClr val="43739E">
                <a:alpha val="0"/>
              </a:srgbClr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2024-11-13T08:46:35Z</dcterms:modified>
  <cp:category/>
  <cp:contentStatus/>
  <cp:version/>
</cp:coreProperties>
</file>