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3" r:id="rId3"/>
    <p:sldId id="264" r:id="rId4"/>
    <p:sldId id="265" r:id="rId5"/>
    <p:sldId id="262" r:id="rId6"/>
    <p:sldId id="268" r:id="rId7"/>
    <p:sldId id="269" r:id="rId8"/>
    <p:sldId id="266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0" r:id="rId24"/>
    <p:sldId id="286" r:id="rId25"/>
    <p:sldId id="288" r:id="rId26"/>
    <p:sldId id="287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492C2-AF3A-4945-8773-4E9D83695DC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DFEB-3EF3-4B8C-95F1-636630EF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2DFEB-3EF3-4B8C-95F1-636630EF7B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2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C92941-EE29-4CFA-82C2-3F8622D576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04770A3-95E7-4351-A2AF-72CE37C6C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3A37-13C6-4A09-8220-336D8E71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78" y="789593"/>
            <a:ext cx="7287065" cy="5222543"/>
          </a:xfrm>
        </p:spPr>
        <p:txBody>
          <a:bodyPr anchor="t"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rgbClr val="A6B727"/>
                </a:solidFill>
              </a:rPr>
              <a:t>Project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1951E-111A-46E3-89C9-19B1D0C89923}"/>
              </a:ext>
            </a:extLst>
          </p:cNvPr>
          <p:cNvSpPr txBox="1"/>
          <p:nvPr/>
        </p:nvSpPr>
        <p:spPr>
          <a:xfrm>
            <a:off x="121519" y="88627"/>
            <a:ext cx="415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Capstone Code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19D16-90BF-4688-9284-FF14D79EABF6}"/>
              </a:ext>
            </a:extLst>
          </p:cNvPr>
          <p:cNvSpPr txBox="1"/>
          <p:nvPr/>
        </p:nvSpPr>
        <p:spPr>
          <a:xfrm>
            <a:off x="121519" y="589538"/>
            <a:ext cx="415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Script" panose="030B0504020000000003" pitchFamily="66" charset="0"/>
              </a:rPr>
              <a:t>Farah Alyasari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6A6F2-2914-43C3-8EA0-083027B9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28" y="1655863"/>
            <a:ext cx="3241589" cy="1978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3772E1-EABA-4BB2-B4FB-52E2A5F7A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00" y="2496195"/>
            <a:ext cx="2378856" cy="2327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79D859-89E7-4A1E-87E7-56C41F882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52" y="4135000"/>
            <a:ext cx="2077698" cy="2300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A2D2EB-4C3A-4FC5-8F59-3FB45A625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5866" y="3446870"/>
            <a:ext cx="1447071" cy="13763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C98C61-71D3-420D-8711-C33CA9A00FDB}"/>
              </a:ext>
            </a:extLst>
          </p:cNvPr>
          <p:cNvSpPr/>
          <p:nvPr/>
        </p:nvSpPr>
        <p:spPr>
          <a:xfrm>
            <a:off x="8968167" y="2142252"/>
            <a:ext cx="17361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E_LO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8E1F0-1BA4-409B-BE11-0304D6C3C534}"/>
              </a:ext>
            </a:extLst>
          </p:cNvPr>
          <p:cNvSpPr/>
          <p:nvPr/>
        </p:nvSpPr>
        <p:spPr>
          <a:xfrm>
            <a:off x="7309867" y="6529814"/>
            <a:ext cx="4942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[UR5 image source] 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www.universal-robots.com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/products/ur5-robot/ </a:t>
            </a:r>
          </a:p>
        </p:txBody>
      </p:sp>
    </p:spTree>
    <p:extLst>
      <p:ext uri="{BB962C8B-B14F-4D97-AF65-F5344CB8AC3E}">
        <p14:creationId xmlns:p14="http://schemas.microsoft.com/office/powerpoint/2010/main" val="270378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714102" y="367612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424211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Forward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is not concerned with the content of the message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Sender Client must specify who where they want the message to be sent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success acknowledgment to sender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failure alert to the sender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D1E8C-0116-4B01-AD62-FD55E27A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16" y="481531"/>
            <a:ext cx="5841443" cy="3762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FCA3F-885D-43E2-8D45-D3EA83D4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297" y="4243679"/>
            <a:ext cx="5841443" cy="22467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B1B8AD-DD38-43CC-A6BA-2EB4E2DF3171}"/>
              </a:ext>
            </a:extLst>
          </p:cNvPr>
          <p:cNvSpPr/>
          <p:nvPr/>
        </p:nvSpPr>
        <p:spPr>
          <a:xfrm>
            <a:off x="4956216" y="4243679"/>
            <a:ext cx="225081" cy="2246709"/>
          </a:xfrm>
          <a:prstGeom prst="rect">
            <a:avLst/>
          </a:prstGeom>
          <a:solidFill>
            <a:srgbClr val="1D1F21"/>
          </a:solidFill>
          <a:ln>
            <a:solidFill>
              <a:srgbClr val="1D1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337BB-50B2-4F9D-88A8-0FED3B51B205}"/>
              </a:ext>
            </a:extLst>
          </p:cNvPr>
          <p:cNvSpPr/>
          <p:nvPr/>
        </p:nvSpPr>
        <p:spPr>
          <a:xfrm>
            <a:off x="10797659" y="481531"/>
            <a:ext cx="225081" cy="3762148"/>
          </a:xfrm>
          <a:prstGeom prst="rect">
            <a:avLst/>
          </a:prstGeom>
          <a:solidFill>
            <a:srgbClr val="1D1F21"/>
          </a:solidFill>
          <a:ln>
            <a:solidFill>
              <a:srgbClr val="1D1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E15C4-0928-470A-9481-6E5E9FBB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0" y="4057823"/>
            <a:ext cx="1574497" cy="17430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B5FA1-8639-44FF-9056-7F7DABBB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9" y="4240088"/>
            <a:ext cx="1464858" cy="1393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9114-D42A-4A9E-8EBB-4DB8FA7D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863737"/>
            <a:ext cx="1403008" cy="856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134FE-5A6A-4CD8-86CF-C5CBDA7E2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1511866"/>
            <a:ext cx="1029604" cy="100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96D3A-5228-415C-837F-5B1B8C7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245"/>
            <a:ext cx="748490" cy="748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C56B5-2AEB-48B6-917F-AAF4BF361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2" y="2015449"/>
            <a:ext cx="525205" cy="1399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84FCA-E62C-41CA-9334-8E85052A2F80}"/>
              </a:ext>
            </a:extLst>
          </p:cNvPr>
          <p:cNvSpPr/>
          <p:nvPr/>
        </p:nvSpPr>
        <p:spPr>
          <a:xfrm>
            <a:off x="866632" y="3931771"/>
            <a:ext cx="1885071" cy="1869063"/>
          </a:xfrm>
          <a:prstGeom prst="rect">
            <a:avLst/>
          </a:prstGeom>
          <a:solidFill>
            <a:srgbClr val="00B0F0">
              <a:alpha val="60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7F97-EFFD-4861-BFDC-8CFBD6925F5C}"/>
              </a:ext>
            </a:extLst>
          </p:cNvPr>
          <p:cNvSpPr/>
          <p:nvPr/>
        </p:nvSpPr>
        <p:spPr>
          <a:xfrm>
            <a:off x="9412162" y="3931771"/>
            <a:ext cx="1885071" cy="1869063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CA9E3-0A49-47BC-AC44-0E3956C01737}"/>
              </a:ext>
            </a:extLst>
          </p:cNvPr>
          <p:cNvSpPr/>
          <p:nvPr/>
        </p:nvSpPr>
        <p:spPr>
          <a:xfrm>
            <a:off x="5153464" y="785497"/>
            <a:ext cx="1885071" cy="186906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91007-3350-42A6-8B1C-B20966E9B49C}"/>
              </a:ext>
            </a:extLst>
          </p:cNvPr>
          <p:cNvSpPr/>
          <p:nvPr/>
        </p:nvSpPr>
        <p:spPr>
          <a:xfrm>
            <a:off x="5153464" y="450166"/>
            <a:ext cx="1885071" cy="33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518F0-570C-4998-AA94-15EE9D165578}"/>
              </a:ext>
            </a:extLst>
          </p:cNvPr>
          <p:cNvSpPr/>
          <p:nvPr/>
        </p:nvSpPr>
        <p:spPr>
          <a:xfrm>
            <a:off x="866632" y="3660766"/>
            <a:ext cx="1885071" cy="271005"/>
          </a:xfrm>
          <a:prstGeom prst="rect">
            <a:avLst/>
          </a:prstGeom>
          <a:solidFill>
            <a:srgbClr val="00B0F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49C3-8BC3-4EB8-B9C0-9B5390FC341C}"/>
              </a:ext>
            </a:extLst>
          </p:cNvPr>
          <p:cNvSpPr/>
          <p:nvPr/>
        </p:nvSpPr>
        <p:spPr>
          <a:xfrm>
            <a:off x="9412162" y="3660766"/>
            <a:ext cx="1885071" cy="271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5D301-8EE6-40F4-B2DC-2AE550F8361F}"/>
              </a:ext>
            </a:extLst>
          </p:cNvPr>
          <p:cNvSpPr/>
          <p:nvPr/>
        </p:nvSpPr>
        <p:spPr>
          <a:xfrm>
            <a:off x="5153464" y="4203441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C8BA1-AD4D-4C9B-B348-C6EC966A5BE6}"/>
              </a:ext>
            </a:extLst>
          </p:cNvPr>
          <p:cNvSpPr/>
          <p:nvPr/>
        </p:nvSpPr>
        <p:spPr>
          <a:xfrm>
            <a:off x="5153464" y="4530157"/>
            <a:ext cx="1885071" cy="335331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342B-C38D-4B5F-8186-B082CBE7CF3D}"/>
              </a:ext>
            </a:extLst>
          </p:cNvPr>
          <p:cNvCxnSpPr>
            <a:cxnSpLocks/>
          </p:cNvCxnSpPr>
          <p:nvPr/>
        </p:nvCxnSpPr>
        <p:spPr>
          <a:xfrm>
            <a:off x="2945746" y="3901185"/>
            <a:ext cx="1997612" cy="5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7AEE2A-8BCD-480D-8DB6-54CD31D52F37}"/>
              </a:ext>
            </a:extLst>
          </p:cNvPr>
          <p:cNvCxnSpPr>
            <a:cxnSpLocks/>
          </p:cNvCxnSpPr>
          <p:nvPr/>
        </p:nvCxnSpPr>
        <p:spPr>
          <a:xfrm>
            <a:off x="2834658" y="4697822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66D8D32-4B97-4852-B199-43AD66053095}"/>
              </a:ext>
            </a:extLst>
          </p:cNvPr>
          <p:cNvSpPr/>
          <p:nvPr/>
        </p:nvSpPr>
        <p:spPr>
          <a:xfrm rot="900286">
            <a:off x="7778742" y="4800370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F2AC65-1A87-45DB-9494-CE6756BB1E72}"/>
              </a:ext>
            </a:extLst>
          </p:cNvPr>
          <p:cNvSpPr/>
          <p:nvPr/>
        </p:nvSpPr>
        <p:spPr>
          <a:xfrm>
            <a:off x="3125710" y="429932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hint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5037E-14FB-40D5-9CB0-28EB56C2755D}"/>
              </a:ext>
            </a:extLst>
          </p:cNvPr>
          <p:cNvCxnSpPr>
            <a:cxnSpLocks/>
          </p:cNvCxnSpPr>
          <p:nvPr/>
        </p:nvCxnSpPr>
        <p:spPr>
          <a:xfrm>
            <a:off x="7204444" y="4865488"/>
            <a:ext cx="1997612" cy="5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396C6-B6DB-4682-A052-640CF1ADC280}"/>
              </a:ext>
            </a:extLst>
          </p:cNvPr>
          <p:cNvSpPr/>
          <p:nvPr/>
        </p:nvSpPr>
        <p:spPr>
          <a:xfrm rot="900286">
            <a:off x="3383445" y="3824381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word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DB72F0-5919-459E-A221-8F1C182AA761}"/>
              </a:ext>
            </a:extLst>
          </p:cNvPr>
          <p:cNvCxnSpPr>
            <a:cxnSpLocks/>
          </p:cNvCxnSpPr>
          <p:nvPr/>
        </p:nvCxnSpPr>
        <p:spPr>
          <a:xfrm>
            <a:off x="7204444" y="4636755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15ED7F-34A9-456A-B24B-8517CD748F41}"/>
              </a:ext>
            </a:extLst>
          </p:cNvPr>
          <p:cNvSpPr/>
          <p:nvPr/>
        </p:nvSpPr>
        <p:spPr>
          <a:xfrm>
            <a:off x="7778741" y="4267242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29900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Common to all  Clients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substring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Only letters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Length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5AFC5-D95D-4677-8600-F45AA3F6B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6"/>
          <a:stretch/>
        </p:blipFill>
        <p:spPr>
          <a:xfrm>
            <a:off x="3643533" y="1374883"/>
            <a:ext cx="8031311" cy="50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game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the game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Unexpected input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7A621-83F5-42BA-8A70-09C48492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79" y="2623317"/>
            <a:ext cx="7138841" cy="30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the game and handle unexpected inputs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219F6-4510-42B0-A1A2-72184225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2" y="1643502"/>
            <a:ext cx="9744113" cy="1785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6A542-4BA3-4C37-890F-D7709B74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42" y="3542749"/>
            <a:ext cx="9744113" cy="10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8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Game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game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 bad puzzle word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puzzle word to player through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 packets containing a guess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packets containing a hint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 hint format with hint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 acknowledgment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a guess is correct go back to the initial state</a:t>
            </a:r>
          </a:p>
        </p:txBody>
      </p:sp>
    </p:spTree>
    <p:extLst>
      <p:ext uri="{BB962C8B-B14F-4D97-AF65-F5344CB8AC3E}">
        <p14:creationId xmlns:p14="http://schemas.microsoft.com/office/powerpoint/2010/main" val="394615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5EEB6-74A6-42BC-A5B9-911F209B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0" y="309489"/>
            <a:ext cx="5551991" cy="3556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7BFDF2-62EE-4F49-B8D7-FD7065CC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" y="3866124"/>
            <a:ext cx="5531534" cy="1914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83DC0-672E-4695-B3D6-251D61130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22" y="309489"/>
            <a:ext cx="5551991" cy="3832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D0486-43D1-4039-92E7-1C320A3DE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21" y="4141966"/>
            <a:ext cx="5551991" cy="17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2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E15C4-0928-470A-9481-6E5E9FBB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0" y="4057823"/>
            <a:ext cx="1574497" cy="1743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B5FA1-8639-44FF-9056-7F7DABBB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9" y="4240088"/>
            <a:ext cx="1464858" cy="1393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9114-D42A-4A9E-8EBB-4DB8FA7D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863737"/>
            <a:ext cx="1403008" cy="856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134FE-5A6A-4CD8-86CF-C5CBDA7E2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1511866"/>
            <a:ext cx="1029604" cy="100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96D3A-5228-415C-837F-5B1B8C7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245"/>
            <a:ext cx="748490" cy="748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C56B5-2AEB-48B6-917F-AAF4BF361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2" y="2015449"/>
            <a:ext cx="525205" cy="1399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84FCA-E62C-41CA-9334-8E85052A2F80}"/>
              </a:ext>
            </a:extLst>
          </p:cNvPr>
          <p:cNvSpPr/>
          <p:nvPr/>
        </p:nvSpPr>
        <p:spPr>
          <a:xfrm>
            <a:off x="866632" y="3931771"/>
            <a:ext cx="1885071" cy="1869063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7F97-EFFD-4861-BFDC-8CFBD6925F5C}"/>
              </a:ext>
            </a:extLst>
          </p:cNvPr>
          <p:cNvSpPr/>
          <p:nvPr/>
        </p:nvSpPr>
        <p:spPr>
          <a:xfrm>
            <a:off x="9412162" y="3931771"/>
            <a:ext cx="1885071" cy="1869063"/>
          </a:xfrm>
          <a:prstGeom prst="rect">
            <a:avLst/>
          </a:prstGeom>
          <a:solidFill>
            <a:schemeClr val="accent3">
              <a:alpha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CA9E3-0A49-47BC-AC44-0E3956C01737}"/>
              </a:ext>
            </a:extLst>
          </p:cNvPr>
          <p:cNvSpPr/>
          <p:nvPr/>
        </p:nvSpPr>
        <p:spPr>
          <a:xfrm>
            <a:off x="5153464" y="785497"/>
            <a:ext cx="1885071" cy="186906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91007-3350-42A6-8B1C-B20966E9B49C}"/>
              </a:ext>
            </a:extLst>
          </p:cNvPr>
          <p:cNvSpPr/>
          <p:nvPr/>
        </p:nvSpPr>
        <p:spPr>
          <a:xfrm>
            <a:off x="5153464" y="450166"/>
            <a:ext cx="1885071" cy="33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518F0-570C-4998-AA94-15EE9D165578}"/>
              </a:ext>
            </a:extLst>
          </p:cNvPr>
          <p:cNvSpPr/>
          <p:nvPr/>
        </p:nvSpPr>
        <p:spPr>
          <a:xfrm>
            <a:off x="866632" y="3660766"/>
            <a:ext cx="1885071" cy="2710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49C3-8BC3-4EB8-B9C0-9B5390FC341C}"/>
              </a:ext>
            </a:extLst>
          </p:cNvPr>
          <p:cNvSpPr/>
          <p:nvPr/>
        </p:nvSpPr>
        <p:spPr>
          <a:xfrm>
            <a:off x="9412162" y="3660766"/>
            <a:ext cx="1885071" cy="271005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5D301-8EE6-40F4-B2DC-2AE550F8361F}"/>
              </a:ext>
            </a:extLst>
          </p:cNvPr>
          <p:cNvSpPr/>
          <p:nvPr/>
        </p:nvSpPr>
        <p:spPr>
          <a:xfrm>
            <a:off x="5153464" y="4203441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C8BA1-AD4D-4C9B-B348-C6EC966A5BE6}"/>
              </a:ext>
            </a:extLst>
          </p:cNvPr>
          <p:cNvSpPr/>
          <p:nvPr/>
        </p:nvSpPr>
        <p:spPr>
          <a:xfrm>
            <a:off x="5153464" y="4530157"/>
            <a:ext cx="1885071" cy="335331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24686-910B-48D3-B0B1-016C9E56906A}"/>
              </a:ext>
            </a:extLst>
          </p:cNvPr>
          <p:cNvCxnSpPr/>
          <p:nvPr/>
        </p:nvCxnSpPr>
        <p:spPr>
          <a:xfrm flipH="1">
            <a:off x="7259264" y="3700890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17261-0F10-46FF-B337-311A7722E19D}"/>
              </a:ext>
            </a:extLst>
          </p:cNvPr>
          <p:cNvSpPr/>
          <p:nvPr/>
        </p:nvSpPr>
        <p:spPr>
          <a:xfrm rot="20862453">
            <a:off x="7640950" y="3619202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4F850E-4574-4662-818E-9511F741A0E9}"/>
              </a:ext>
            </a:extLst>
          </p:cNvPr>
          <p:cNvCxnSpPr/>
          <p:nvPr/>
        </p:nvCxnSpPr>
        <p:spPr>
          <a:xfrm flipH="1">
            <a:off x="3000566" y="5011015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23CB2-5052-46D2-9A8C-8B10CF45CB30}"/>
              </a:ext>
            </a:extLst>
          </p:cNvPr>
          <p:cNvSpPr/>
          <p:nvPr/>
        </p:nvSpPr>
        <p:spPr>
          <a:xfrm rot="20717453">
            <a:off x="3193398" y="501106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6C4CC-DC0A-4502-9926-1ADB8C24D7DA}"/>
              </a:ext>
            </a:extLst>
          </p:cNvPr>
          <p:cNvCxnSpPr>
            <a:cxnSpLocks/>
          </p:cNvCxnSpPr>
          <p:nvPr/>
        </p:nvCxnSpPr>
        <p:spPr>
          <a:xfrm flipH="1">
            <a:off x="7286674" y="4682781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EC7F40-8523-4E11-A62A-BA18E60A084F}"/>
              </a:ext>
            </a:extLst>
          </p:cNvPr>
          <p:cNvCxnSpPr>
            <a:cxnSpLocks/>
          </p:cNvCxnSpPr>
          <p:nvPr/>
        </p:nvCxnSpPr>
        <p:spPr>
          <a:xfrm flipH="1">
            <a:off x="3000566" y="4700771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56E06E-C366-4973-87F9-1E919B9CB545}"/>
              </a:ext>
            </a:extLst>
          </p:cNvPr>
          <p:cNvSpPr/>
          <p:nvPr/>
        </p:nvSpPr>
        <p:spPr>
          <a:xfrm>
            <a:off x="7415192" y="4315702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038AB-9CA4-4EA6-B3C3-DAFB93D3C559}"/>
              </a:ext>
            </a:extLst>
          </p:cNvPr>
          <p:cNvSpPr/>
          <p:nvPr/>
        </p:nvSpPr>
        <p:spPr>
          <a:xfrm>
            <a:off x="3128360" y="4355723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9BBBE-01A8-43C8-B5FE-012BA278A68D}"/>
              </a:ext>
            </a:extLst>
          </p:cNvPr>
          <p:cNvCxnSpPr>
            <a:cxnSpLocks/>
          </p:cNvCxnSpPr>
          <p:nvPr/>
        </p:nvCxnSpPr>
        <p:spPr>
          <a:xfrm flipH="1" flipV="1">
            <a:off x="7286674" y="4929328"/>
            <a:ext cx="1904760" cy="7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AD38E6D-1B1A-435D-AC38-8FE70943C2B5}"/>
              </a:ext>
            </a:extLst>
          </p:cNvPr>
          <p:cNvSpPr/>
          <p:nvPr/>
        </p:nvSpPr>
        <p:spPr>
          <a:xfrm rot="1141247">
            <a:off x="7493507" y="496339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62B112-AEC9-44CD-B2E3-7A95F346B23D}"/>
              </a:ext>
            </a:extLst>
          </p:cNvPr>
          <p:cNvCxnSpPr>
            <a:cxnSpLocks/>
          </p:cNvCxnSpPr>
          <p:nvPr/>
        </p:nvCxnSpPr>
        <p:spPr>
          <a:xfrm flipV="1">
            <a:off x="6095999" y="2848936"/>
            <a:ext cx="0" cy="12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CB1C5F-8D63-4E59-96D8-22778AC3D9F3}"/>
              </a:ext>
            </a:extLst>
          </p:cNvPr>
          <p:cNvSpPr/>
          <p:nvPr/>
        </p:nvSpPr>
        <p:spPr>
          <a:xfrm>
            <a:off x="5675563" y="308078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220291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1951E-111A-46E3-89C9-19B1D0C89923}"/>
              </a:ext>
            </a:extLst>
          </p:cNvPr>
          <p:cNvSpPr txBox="1"/>
          <p:nvPr/>
        </p:nvSpPr>
        <p:spPr>
          <a:xfrm>
            <a:off x="121519" y="88627"/>
            <a:ext cx="415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Capstone Code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19D16-90BF-4688-9284-FF14D79EABF6}"/>
              </a:ext>
            </a:extLst>
          </p:cNvPr>
          <p:cNvSpPr txBox="1"/>
          <p:nvPr/>
        </p:nvSpPr>
        <p:spPr>
          <a:xfrm>
            <a:off x="121519" y="589538"/>
            <a:ext cx="415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Script" panose="030B0504020000000003" pitchFamily="66" charset="0"/>
              </a:rPr>
              <a:t>Farah Alyasari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922A6-561E-444D-9B3F-FFF363C1FB4F}"/>
              </a:ext>
            </a:extLst>
          </p:cNvPr>
          <p:cNvSpPr/>
          <p:nvPr/>
        </p:nvSpPr>
        <p:spPr>
          <a:xfrm>
            <a:off x="1228577" y="11894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game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the game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Unexpected input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8B9D48-9BBB-4DE3-A0BE-DACC719D6385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CB33BE-0C1E-43A4-89BF-C38A52EF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48" y="2589515"/>
            <a:ext cx="8364212" cy="30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the game and handle unexpected inputs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219F6-4510-42B0-A1A2-72184225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2" y="1643502"/>
            <a:ext cx="9744113" cy="1785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6A542-4BA3-4C37-890F-D7709B74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42" y="3542749"/>
            <a:ext cx="9744113" cy="10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E15C4-0928-470A-9481-6E5E9FBB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0" y="4057823"/>
            <a:ext cx="1574497" cy="1743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B5FA1-8639-44FF-9056-7F7DABBB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9" y="4240088"/>
            <a:ext cx="1464858" cy="1393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9114-D42A-4A9E-8EBB-4DB8FA7D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863737"/>
            <a:ext cx="1403008" cy="856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134FE-5A6A-4CD8-86CF-C5CBDA7E2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1511866"/>
            <a:ext cx="1029604" cy="100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96D3A-5228-415C-837F-5B1B8C7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245"/>
            <a:ext cx="748490" cy="748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C56B5-2AEB-48B6-917F-AAF4BF361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2" y="2015449"/>
            <a:ext cx="525205" cy="1399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84FCA-E62C-41CA-9334-8E85052A2F80}"/>
              </a:ext>
            </a:extLst>
          </p:cNvPr>
          <p:cNvSpPr/>
          <p:nvPr/>
        </p:nvSpPr>
        <p:spPr>
          <a:xfrm>
            <a:off x="866632" y="3931771"/>
            <a:ext cx="1885071" cy="1869063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7F97-EFFD-4861-BFDC-8CFBD6925F5C}"/>
              </a:ext>
            </a:extLst>
          </p:cNvPr>
          <p:cNvSpPr/>
          <p:nvPr/>
        </p:nvSpPr>
        <p:spPr>
          <a:xfrm>
            <a:off x="9412162" y="3931771"/>
            <a:ext cx="1885071" cy="1869063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CA9E3-0A49-47BC-AC44-0E3956C01737}"/>
              </a:ext>
            </a:extLst>
          </p:cNvPr>
          <p:cNvSpPr/>
          <p:nvPr/>
        </p:nvSpPr>
        <p:spPr>
          <a:xfrm>
            <a:off x="5153464" y="785497"/>
            <a:ext cx="1885071" cy="186906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91007-3350-42A6-8B1C-B20966E9B49C}"/>
              </a:ext>
            </a:extLst>
          </p:cNvPr>
          <p:cNvSpPr/>
          <p:nvPr/>
        </p:nvSpPr>
        <p:spPr>
          <a:xfrm>
            <a:off x="5153464" y="450166"/>
            <a:ext cx="1885071" cy="33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518F0-570C-4998-AA94-15EE9D165578}"/>
              </a:ext>
            </a:extLst>
          </p:cNvPr>
          <p:cNvSpPr/>
          <p:nvPr/>
        </p:nvSpPr>
        <p:spPr>
          <a:xfrm>
            <a:off x="866632" y="3660766"/>
            <a:ext cx="1885071" cy="2710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49C3-8BC3-4EB8-B9C0-9B5390FC341C}"/>
              </a:ext>
            </a:extLst>
          </p:cNvPr>
          <p:cNvSpPr/>
          <p:nvPr/>
        </p:nvSpPr>
        <p:spPr>
          <a:xfrm>
            <a:off x="9412162" y="3660766"/>
            <a:ext cx="1885071" cy="271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5D301-8EE6-40F4-B2DC-2AE550F8361F}"/>
              </a:ext>
            </a:extLst>
          </p:cNvPr>
          <p:cNvSpPr/>
          <p:nvPr/>
        </p:nvSpPr>
        <p:spPr>
          <a:xfrm>
            <a:off x="5153464" y="4203441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C8BA1-AD4D-4C9B-B348-C6EC966A5BE6}"/>
              </a:ext>
            </a:extLst>
          </p:cNvPr>
          <p:cNvSpPr/>
          <p:nvPr/>
        </p:nvSpPr>
        <p:spPr>
          <a:xfrm>
            <a:off x="5153464" y="4530157"/>
            <a:ext cx="1885071" cy="335331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342B-C38D-4B5F-8186-B082CBE7CF3D}"/>
              </a:ext>
            </a:extLst>
          </p:cNvPr>
          <p:cNvCxnSpPr>
            <a:cxnSpLocks/>
          </p:cNvCxnSpPr>
          <p:nvPr/>
        </p:nvCxnSpPr>
        <p:spPr>
          <a:xfrm>
            <a:off x="2945746" y="3901185"/>
            <a:ext cx="1997612" cy="5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7AEE2A-8BCD-480D-8DB6-54CD31D52F37}"/>
              </a:ext>
            </a:extLst>
          </p:cNvPr>
          <p:cNvCxnSpPr>
            <a:cxnSpLocks/>
          </p:cNvCxnSpPr>
          <p:nvPr/>
        </p:nvCxnSpPr>
        <p:spPr>
          <a:xfrm>
            <a:off x="2834658" y="4697822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66D8D32-4B97-4852-B199-43AD66053095}"/>
              </a:ext>
            </a:extLst>
          </p:cNvPr>
          <p:cNvSpPr/>
          <p:nvPr/>
        </p:nvSpPr>
        <p:spPr>
          <a:xfrm rot="900286">
            <a:off x="7778742" y="4800370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F2AC65-1A87-45DB-9494-CE6756BB1E72}"/>
              </a:ext>
            </a:extLst>
          </p:cNvPr>
          <p:cNvSpPr/>
          <p:nvPr/>
        </p:nvSpPr>
        <p:spPr>
          <a:xfrm>
            <a:off x="3125710" y="429932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hint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5037E-14FB-40D5-9CB0-28EB56C2755D}"/>
              </a:ext>
            </a:extLst>
          </p:cNvPr>
          <p:cNvCxnSpPr>
            <a:cxnSpLocks/>
          </p:cNvCxnSpPr>
          <p:nvPr/>
        </p:nvCxnSpPr>
        <p:spPr>
          <a:xfrm>
            <a:off x="7204444" y="4865488"/>
            <a:ext cx="1997612" cy="5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396C6-B6DB-4682-A052-640CF1ADC280}"/>
              </a:ext>
            </a:extLst>
          </p:cNvPr>
          <p:cNvSpPr/>
          <p:nvPr/>
        </p:nvSpPr>
        <p:spPr>
          <a:xfrm rot="900286">
            <a:off x="3383445" y="3824381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word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DB72F0-5919-459E-A221-8F1C182AA761}"/>
              </a:ext>
            </a:extLst>
          </p:cNvPr>
          <p:cNvCxnSpPr>
            <a:cxnSpLocks/>
          </p:cNvCxnSpPr>
          <p:nvPr/>
        </p:nvCxnSpPr>
        <p:spPr>
          <a:xfrm>
            <a:off x="7204444" y="4636755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15ED7F-34A9-456A-B24B-8517CD748F41}"/>
              </a:ext>
            </a:extLst>
          </p:cNvPr>
          <p:cNvSpPr/>
          <p:nvPr/>
        </p:nvSpPr>
        <p:spPr>
          <a:xfrm>
            <a:off x="7778741" y="4267242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3223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714102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Game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game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user know about the hint option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 bad guess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correct puzzle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B2053-8E06-4F5E-AC64-CB02AC2D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06" y="205185"/>
            <a:ext cx="5169963" cy="345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C8CDE-BEF2-4EE2-AA34-E9681A86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06" y="3658585"/>
            <a:ext cx="5169963" cy="29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9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D9869E-CBF9-4C60-B72C-A0523034E026}"/>
              </a:ext>
            </a:extLst>
          </p:cNvPr>
          <p:cNvSpPr/>
          <p:nvPr/>
        </p:nvSpPr>
        <p:spPr>
          <a:xfrm>
            <a:off x="455810" y="858129"/>
            <a:ext cx="53701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Game – continued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correct letters to Ubuntu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correct letters to player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 has a choice to keep guessing or ask for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B81C0-9B3A-42A9-B814-EA5AF8B00001}"/>
              </a:ext>
            </a:extLst>
          </p:cNvPr>
          <p:cNvSpPr/>
          <p:nvPr/>
        </p:nvSpPr>
        <p:spPr>
          <a:xfrm>
            <a:off x="455810" y="419779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6177B-28D6-4414-88F0-91EA42A7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81" y="419779"/>
            <a:ext cx="59102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D9869E-CBF9-4C60-B72C-A0523034E026}"/>
              </a:ext>
            </a:extLst>
          </p:cNvPr>
          <p:cNvSpPr/>
          <p:nvPr/>
        </p:nvSpPr>
        <p:spPr>
          <a:xfrm>
            <a:off x="455810" y="858129"/>
            <a:ext cx="53701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Game – continued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 ‘help’ option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hint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packets containing a hint request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Researcher does not want to give a hint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Researcher gives a hint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 acknowledgment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 back to the initial state when player guesses correctly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B81C0-9B3A-42A9-B814-EA5AF8B00001}"/>
              </a:ext>
            </a:extLst>
          </p:cNvPr>
          <p:cNvSpPr/>
          <p:nvPr/>
        </p:nvSpPr>
        <p:spPr>
          <a:xfrm>
            <a:off x="455810" y="419779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6177B-28D6-4414-88F0-91EA42A7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81" y="419779"/>
            <a:ext cx="59102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0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E15C4-0928-470A-9481-6E5E9FBB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0" y="4057823"/>
            <a:ext cx="1574497" cy="1743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B5FA1-8639-44FF-9056-7F7DABBB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9" y="4240088"/>
            <a:ext cx="1464858" cy="1393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9114-D42A-4A9E-8EBB-4DB8FA7D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863737"/>
            <a:ext cx="1403008" cy="85629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134FE-5A6A-4CD8-86CF-C5CBDA7E2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1511866"/>
            <a:ext cx="1029604" cy="10071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96D3A-5228-415C-837F-5B1B8C7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245"/>
            <a:ext cx="748490" cy="74849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C56B5-2AEB-48B6-917F-AAF4BF361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2" y="2015449"/>
            <a:ext cx="525205" cy="1399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84FCA-E62C-41CA-9334-8E85052A2F80}"/>
              </a:ext>
            </a:extLst>
          </p:cNvPr>
          <p:cNvSpPr/>
          <p:nvPr/>
        </p:nvSpPr>
        <p:spPr>
          <a:xfrm>
            <a:off x="866632" y="3931771"/>
            <a:ext cx="1885071" cy="1869063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7F97-EFFD-4861-BFDC-8CFBD6925F5C}"/>
              </a:ext>
            </a:extLst>
          </p:cNvPr>
          <p:cNvSpPr/>
          <p:nvPr/>
        </p:nvSpPr>
        <p:spPr>
          <a:xfrm>
            <a:off x="9412162" y="3931771"/>
            <a:ext cx="1885071" cy="1869063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CA9E3-0A49-47BC-AC44-0E3956C01737}"/>
              </a:ext>
            </a:extLst>
          </p:cNvPr>
          <p:cNvSpPr/>
          <p:nvPr/>
        </p:nvSpPr>
        <p:spPr>
          <a:xfrm>
            <a:off x="5153464" y="785497"/>
            <a:ext cx="1885071" cy="1869063"/>
          </a:xfrm>
          <a:prstGeom prst="rect">
            <a:avLst/>
          </a:prstGeom>
          <a:solidFill>
            <a:schemeClr val="accent1">
              <a:alpha val="6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91007-3350-42A6-8B1C-B20966E9B49C}"/>
              </a:ext>
            </a:extLst>
          </p:cNvPr>
          <p:cNvSpPr/>
          <p:nvPr/>
        </p:nvSpPr>
        <p:spPr>
          <a:xfrm>
            <a:off x="5153464" y="450166"/>
            <a:ext cx="1885071" cy="3353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518F0-570C-4998-AA94-15EE9D165578}"/>
              </a:ext>
            </a:extLst>
          </p:cNvPr>
          <p:cNvSpPr/>
          <p:nvPr/>
        </p:nvSpPr>
        <p:spPr>
          <a:xfrm>
            <a:off x="866632" y="3660766"/>
            <a:ext cx="1885071" cy="2710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49C3-8BC3-4EB8-B9C0-9B5390FC341C}"/>
              </a:ext>
            </a:extLst>
          </p:cNvPr>
          <p:cNvSpPr/>
          <p:nvPr/>
        </p:nvSpPr>
        <p:spPr>
          <a:xfrm>
            <a:off x="9412162" y="3660766"/>
            <a:ext cx="1885071" cy="271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5D301-8EE6-40F4-B2DC-2AE550F8361F}"/>
              </a:ext>
            </a:extLst>
          </p:cNvPr>
          <p:cNvSpPr/>
          <p:nvPr/>
        </p:nvSpPr>
        <p:spPr>
          <a:xfrm>
            <a:off x="5153464" y="4203441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C8BA1-AD4D-4C9B-B348-C6EC966A5BE6}"/>
              </a:ext>
            </a:extLst>
          </p:cNvPr>
          <p:cNvSpPr/>
          <p:nvPr/>
        </p:nvSpPr>
        <p:spPr>
          <a:xfrm>
            <a:off x="5153464" y="4530157"/>
            <a:ext cx="1885071" cy="335331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24686-910B-48D3-B0B1-016C9E56906A}"/>
              </a:ext>
            </a:extLst>
          </p:cNvPr>
          <p:cNvCxnSpPr/>
          <p:nvPr/>
        </p:nvCxnSpPr>
        <p:spPr>
          <a:xfrm flipH="1">
            <a:off x="7259264" y="3700890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17261-0F10-46FF-B337-311A7722E19D}"/>
              </a:ext>
            </a:extLst>
          </p:cNvPr>
          <p:cNvSpPr/>
          <p:nvPr/>
        </p:nvSpPr>
        <p:spPr>
          <a:xfrm rot="20862453">
            <a:off x="7640950" y="3619202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4F850E-4574-4662-818E-9511F741A0E9}"/>
              </a:ext>
            </a:extLst>
          </p:cNvPr>
          <p:cNvCxnSpPr/>
          <p:nvPr/>
        </p:nvCxnSpPr>
        <p:spPr>
          <a:xfrm flipH="1">
            <a:off x="3000566" y="5011015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23CB2-5052-46D2-9A8C-8B10CF45CB30}"/>
              </a:ext>
            </a:extLst>
          </p:cNvPr>
          <p:cNvSpPr/>
          <p:nvPr/>
        </p:nvSpPr>
        <p:spPr>
          <a:xfrm rot="20717453">
            <a:off x="3193398" y="501106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6C4CC-DC0A-4502-9926-1ADB8C24D7DA}"/>
              </a:ext>
            </a:extLst>
          </p:cNvPr>
          <p:cNvCxnSpPr>
            <a:cxnSpLocks/>
          </p:cNvCxnSpPr>
          <p:nvPr/>
        </p:nvCxnSpPr>
        <p:spPr>
          <a:xfrm flipH="1">
            <a:off x="7286674" y="4682781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EC7F40-8523-4E11-A62A-BA18E60A084F}"/>
              </a:ext>
            </a:extLst>
          </p:cNvPr>
          <p:cNvCxnSpPr>
            <a:cxnSpLocks/>
          </p:cNvCxnSpPr>
          <p:nvPr/>
        </p:nvCxnSpPr>
        <p:spPr>
          <a:xfrm flipH="1">
            <a:off x="3000566" y="4700771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56E06E-C366-4973-87F9-1E919B9CB545}"/>
              </a:ext>
            </a:extLst>
          </p:cNvPr>
          <p:cNvSpPr/>
          <p:nvPr/>
        </p:nvSpPr>
        <p:spPr>
          <a:xfrm>
            <a:off x="7415192" y="4315702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038AB-9CA4-4EA6-B3C3-DAFB93D3C559}"/>
              </a:ext>
            </a:extLst>
          </p:cNvPr>
          <p:cNvSpPr/>
          <p:nvPr/>
        </p:nvSpPr>
        <p:spPr>
          <a:xfrm>
            <a:off x="3128360" y="4355723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9BBBE-01A8-43C8-B5FE-012BA278A68D}"/>
              </a:ext>
            </a:extLst>
          </p:cNvPr>
          <p:cNvCxnSpPr>
            <a:cxnSpLocks/>
          </p:cNvCxnSpPr>
          <p:nvPr/>
        </p:nvCxnSpPr>
        <p:spPr>
          <a:xfrm flipH="1" flipV="1">
            <a:off x="7286674" y="4929328"/>
            <a:ext cx="1904760" cy="7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AD38E6D-1B1A-435D-AC38-8FE70943C2B5}"/>
              </a:ext>
            </a:extLst>
          </p:cNvPr>
          <p:cNvSpPr/>
          <p:nvPr/>
        </p:nvSpPr>
        <p:spPr>
          <a:xfrm rot="1141247">
            <a:off x="7493507" y="496339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62B112-AEC9-44CD-B2E3-7A95F346B23D}"/>
              </a:ext>
            </a:extLst>
          </p:cNvPr>
          <p:cNvCxnSpPr>
            <a:cxnSpLocks/>
          </p:cNvCxnSpPr>
          <p:nvPr/>
        </p:nvCxnSpPr>
        <p:spPr>
          <a:xfrm flipV="1">
            <a:off x="6095999" y="2848936"/>
            <a:ext cx="0" cy="12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CB1C5F-8D63-4E59-96D8-22778AC3D9F3}"/>
              </a:ext>
            </a:extLst>
          </p:cNvPr>
          <p:cNvSpPr/>
          <p:nvPr/>
        </p:nvSpPr>
        <p:spPr>
          <a:xfrm>
            <a:off x="5675563" y="308078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206279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D9869E-CBF9-4C60-B72C-A0523034E026}"/>
              </a:ext>
            </a:extLst>
          </p:cNvPr>
          <p:cNvSpPr/>
          <p:nvPr/>
        </p:nvSpPr>
        <p:spPr>
          <a:xfrm>
            <a:off x="455810" y="858129"/>
            <a:ext cx="5370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B81C0-9B3A-42A9-B814-EA5AF8B00001}"/>
              </a:ext>
            </a:extLst>
          </p:cNvPr>
          <p:cNvSpPr/>
          <p:nvPr/>
        </p:nvSpPr>
        <p:spPr>
          <a:xfrm>
            <a:off x="455810" y="419779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Ubuntu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C2936-D15F-4E0D-81B3-7EC56E6F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0145"/>
            <a:ext cx="5419725" cy="22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0F518-207D-40F0-AB7F-A584C960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21" y="908822"/>
            <a:ext cx="50863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735E6-89B1-4325-8B78-E83B170A98AF}"/>
              </a:ext>
            </a:extLst>
          </p:cNvPr>
          <p:cNvSpPr/>
          <p:nvPr/>
        </p:nvSpPr>
        <p:spPr>
          <a:xfrm>
            <a:off x="2453758" y="518253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CC2454-F135-4EF5-B0D4-C16C1C310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74989"/>
              </p:ext>
            </p:extLst>
          </p:nvPr>
        </p:nvGraphicFramePr>
        <p:xfrm>
          <a:off x="1158239" y="2047240"/>
          <a:ext cx="987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1633683157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2626932125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992667951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086977661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4243361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5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Prone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8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Style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58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Compatibility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87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Unused Code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74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9155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054111-950D-4279-B7FB-60A90A7AEDDD}"/>
              </a:ext>
            </a:extLst>
          </p:cNvPr>
          <p:cNvSpPr/>
          <p:nvPr/>
        </p:nvSpPr>
        <p:spPr>
          <a:xfrm>
            <a:off x="455810" y="858129"/>
            <a:ext cx="5370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done using codacy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3B560-90EF-403C-AC48-D58A78F26C72}"/>
              </a:ext>
            </a:extLst>
          </p:cNvPr>
          <p:cNvSpPr/>
          <p:nvPr/>
        </p:nvSpPr>
        <p:spPr>
          <a:xfrm>
            <a:off x="455810" y="4908901"/>
            <a:ext cx="10577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server and the clients use a line of code which is not safe for cryptography reasons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0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735E6-89B1-4325-8B78-E83B170A98AF}"/>
              </a:ext>
            </a:extLst>
          </p:cNvPr>
          <p:cNvSpPr/>
          <p:nvPr/>
        </p:nvSpPr>
        <p:spPr>
          <a:xfrm>
            <a:off x="2453758" y="518253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CC2454-F135-4EF5-B0D4-C16C1C310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4344"/>
              </p:ext>
            </p:extLst>
          </p:nvPr>
        </p:nvGraphicFramePr>
        <p:xfrm>
          <a:off x="1158239" y="1781459"/>
          <a:ext cx="987552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1633683157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2626932125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992667951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086977661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4243361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5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for PEP 8 Standards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9.86 /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 /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9.53 /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9.82 /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Lines of Code (LOC)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8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Lines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9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codefactor did not give this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33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Per Method</a:t>
                      </a:r>
                    </a:p>
                  </a:txBody>
                  <a:tcPr anchor="ctr"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codefactor did not give this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0314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9149FCF-AE7E-42E9-ABF2-EDA886674592}"/>
              </a:ext>
            </a:extLst>
          </p:cNvPr>
          <p:cNvSpPr/>
          <p:nvPr/>
        </p:nvSpPr>
        <p:spPr>
          <a:xfrm>
            <a:off x="455810" y="858129"/>
            <a:ext cx="5370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done using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Pylint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codefactor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38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14D3E-A327-495E-97C1-EFE26C257133}"/>
              </a:ext>
            </a:extLst>
          </p:cNvPr>
          <p:cNvSpPr txBox="1"/>
          <p:nvPr/>
        </p:nvSpPr>
        <p:spPr>
          <a:xfrm>
            <a:off x="1800665" y="2659559"/>
            <a:ext cx="8056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1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E15C4-0928-470A-9481-6E5E9FBB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0" y="4057823"/>
            <a:ext cx="1574497" cy="1743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B5FA1-8639-44FF-9056-7F7DABBB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9" y="4240088"/>
            <a:ext cx="1464858" cy="1393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9114-D42A-4A9E-8EBB-4DB8FA7D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863737"/>
            <a:ext cx="1403008" cy="856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134FE-5A6A-4CD8-86CF-C5CBDA7E2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1511866"/>
            <a:ext cx="1029604" cy="100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96D3A-5228-415C-837F-5B1B8C7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245"/>
            <a:ext cx="748490" cy="748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C56B5-2AEB-48B6-917F-AAF4BF361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2" y="2015449"/>
            <a:ext cx="525205" cy="1399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84FCA-E62C-41CA-9334-8E85052A2F80}"/>
              </a:ext>
            </a:extLst>
          </p:cNvPr>
          <p:cNvSpPr/>
          <p:nvPr/>
        </p:nvSpPr>
        <p:spPr>
          <a:xfrm>
            <a:off x="866632" y="3931771"/>
            <a:ext cx="1885071" cy="1869063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7F97-EFFD-4861-BFDC-8CFBD6925F5C}"/>
              </a:ext>
            </a:extLst>
          </p:cNvPr>
          <p:cNvSpPr/>
          <p:nvPr/>
        </p:nvSpPr>
        <p:spPr>
          <a:xfrm>
            <a:off x="9412162" y="3931771"/>
            <a:ext cx="1885071" cy="1869063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CA9E3-0A49-47BC-AC44-0E3956C01737}"/>
              </a:ext>
            </a:extLst>
          </p:cNvPr>
          <p:cNvSpPr/>
          <p:nvPr/>
        </p:nvSpPr>
        <p:spPr>
          <a:xfrm>
            <a:off x="5153464" y="785497"/>
            <a:ext cx="1885071" cy="186906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91007-3350-42A6-8B1C-B20966E9B49C}"/>
              </a:ext>
            </a:extLst>
          </p:cNvPr>
          <p:cNvSpPr/>
          <p:nvPr/>
        </p:nvSpPr>
        <p:spPr>
          <a:xfrm>
            <a:off x="5153464" y="450166"/>
            <a:ext cx="1885071" cy="33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518F0-570C-4998-AA94-15EE9D165578}"/>
              </a:ext>
            </a:extLst>
          </p:cNvPr>
          <p:cNvSpPr/>
          <p:nvPr/>
        </p:nvSpPr>
        <p:spPr>
          <a:xfrm>
            <a:off x="866632" y="3660766"/>
            <a:ext cx="1885071" cy="2710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49C3-8BC3-4EB8-B9C0-9B5390FC341C}"/>
              </a:ext>
            </a:extLst>
          </p:cNvPr>
          <p:cNvSpPr/>
          <p:nvPr/>
        </p:nvSpPr>
        <p:spPr>
          <a:xfrm>
            <a:off x="9412162" y="3660766"/>
            <a:ext cx="1885071" cy="271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5D301-8EE6-40F4-B2DC-2AE550F8361F}"/>
              </a:ext>
            </a:extLst>
          </p:cNvPr>
          <p:cNvSpPr/>
          <p:nvPr/>
        </p:nvSpPr>
        <p:spPr>
          <a:xfrm>
            <a:off x="5153464" y="4203441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C8BA1-AD4D-4C9B-B348-C6EC966A5BE6}"/>
              </a:ext>
            </a:extLst>
          </p:cNvPr>
          <p:cNvSpPr/>
          <p:nvPr/>
        </p:nvSpPr>
        <p:spPr>
          <a:xfrm>
            <a:off x="5153464" y="4530157"/>
            <a:ext cx="1885071" cy="335331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24686-910B-48D3-B0B1-016C9E56906A}"/>
              </a:ext>
            </a:extLst>
          </p:cNvPr>
          <p:cNvCxnSpPr/>
          <p:nvPr/>
        </p:nvCxnSpPr>
        <p:spPr>
          <a:xfrm flipH="1">
            <a:off x="7259264" y="3700890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17261-0F10-46FF-B337-311A7722E19D}"/>
              </a:ext>
            </a:extLst>
          </p:cNvPr>
          <p:cNvSpPr/>
          <p:nvPr/>
        </p:nvSpPr>
        <p:spPr>
          <a:xfrm rot="20862453">
            <a:off x="7640950" y="3619202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4F850E-4574-4662-818E-9511F741A0E9}"/>
              </a:ext>
            </a:extLst>
          </p:cNvPr>
          <p:cNvCxnSpPr/>
          <p:nvPr/>
        </p:nvCxnSpPr>
        <p:spPr>
          <a:xfrm flipH="1">
            <a:off x="3000566" y="5011015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23CB2-5052-46D2-9A8C-8B10CF45CB30}"/>
              </a:ext>
            </a:extLst>
          </p:cNvPr>
          <p:cNvSpPr/>
          <p:nvPr/>
        </p:nvSpPr>
        <p:spPr>
          <a:xfrm rot="20717453">
            <a:off x="3193398" y="501106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6C4CC-DC0A-4502-9926-1ADB8C24D7DA}"/>
              </a:ext>
            </a:extLst>
          </p:cNvPr>
          <p:cNvCxnSpPr>
            <a:cxnSpLocks/>
          </p:cNvCxnSpPr>
          <p:nvPr/>
        </p:nvCxnSpPr>
        <p:spPr>
          <a:xfrm flipH="1">
            <a:off x="7286674" y="4682781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EC7F40-8523-4E11-A62A-BA18E60A084F}"/>
              </a:ext>
            </a:extLst>
          </p:cNvPr>
          <p:cNvCxnSpPr>
            <a:cxnSpLocks/>
          </p:cNvCxnSpPr>
          <p:nvPr/>
        </p:nvCxnSpPr>
        <p:spPr>
          <a:xfrm flipH="1">
            <a:off x="3000566" y="4700771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56E06E-C366-4973-87F9-1E919B9CB545}"/>
              </a:ext>
            </a:extLst>
          </p:cNvPr>
          <p:cNvSpPr/>
          <p:nvPr/>
        </p:nvSpPr>
        <p:spPr>
          <a:xfrm>
            <a:off x="7415192" y="4315702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038AB-9CA4-4EA6-B3C3-DAFB93D3C559}"/>
              </a:ext>
            </a:extLst>
          </p:cNvPr>
          <p:cNvSpPr/>
          <p:nvPr/>
        </p:nvSpPr>
        <p:spPr>
          <a:xfrm>
            <a:off x="3128360" y="4355723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9BBBE-01A8-43C8-B5FE-012BA278A68D}"/>
              </a:ext>
            </a:extLst>
          </p:cNvPr>
          <p:cNvCxnSpPr>
            <a:cxnSpLocks/>
          </p:cNvCxnSpPr>
          <p:nvPr/>
        </p:nvCxnSpPr>
        <p:spPr>
          <a:xfrm flipH="1" flipV="1">
            <a:off x="7286674" y="4929328"/>
            <a:ext cx="1904760" cy="7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AD38E6D-1B1A-435D-AC38-8FE70943C2B5}"/>
              </a:ext>
            </a:extLst>
          </p:cNvPr>
          <p:cNvSpPr/>
          <p:nvPr/>
        </p:nvSpPr>
        <p:spPr>
          <a:xfrm rot="1141247">
            <a:off x="7493507" y="496339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62B112-AEC9-44CD-B2E3-7A95F346B23D}"/>
              </a:ext>
            </a:extLst>
          </p:cNvPr>
          <p:cNvCxnSpPr>
            <a:cxnSpLocks/>
          </p:cNvCxnSpPr>
          <p:nvPr/>
        </p:nvCxnSpPr>
        <p:spPr>
          <a:xfrm flipV="1">
            <a:off x="6095999" y="2848936"/>
            <a:ext cx="0" cy="12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CB1C5F-8D63-4E59-96D8-22778AC3D9F3}"/>
              </a:ext>
            </a:extLst>
          </p:cNvPr>
          <p:cNvSpPr/>
          <p:nvPr/>
        </p:nvSpPr>
        <p:spPr>
          <a:xfrm>
            <a:off x="5675563" y="308078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18516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E15C4-0928-470A-9481-6E5E9FBB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0" y="4057823"/>
            <a:ext cx="1574497" cy="1743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B5FA1-8639-44FF-9056-7F7DABBB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9" y="4240088"/>
            <a:ext cx="1464858" cy="1393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9114-D42A-4A9E-8EBB-4DB8FA7D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863737"/>
            <a:ext cx="1403008" cy="856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134FE-5A6A-4CD8-86CF-C5CBDA7E2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4" y="1511866"/>
            <a:ext cx="1029604" cy="100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96D3A-5228-415C-837F-5B1B8C7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245"/>
            <a:ext cx="748490" cy="748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C56B5-2AEB-48B6-917F-AAF4BF361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2" y="2015449"/>
            <a:ext cx="525205" cy="1399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84FCA-E62C-41CA-9334-8E85052A2F80}"/>
              </a:ext>
            </a:extLst>
          </p:cNvPr>
          <p:cNvSpPr/>
          <p:nvPr/>
        </p:nvSpPr>
        <p:spPr>
          <a:xfrm>
            <a:off x="866632" y="3931771"/>
            <a:ext cx="1885071" cy="1869063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7F97-EFFD-4861-BFDC-8CFBD6925F5C}"/>
              </a:ext>
            </a:extLst>
          </p:cNvPr>
          <p:cNvSpPr/>
          <p:nvPr/>
        </p:nvSpPr>
        <p:spPr>
          <a:xfrm>
            <a:off x="9412162" y="3931771"/>
            <a:ext cx="1885071" cy="1869063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CA9E3-0A49-47BC-AC44-0E3956C01737}"/>
              </a:ext>
            </a:extLst>
          </p:cNvPr>
          <p:cNvSpPr/>
          <p:nvPr/>
        </p:nvSpPr>
        <p:spPr>
          <a:xfrm>
            <a:off x="5153464" y="785497"/>
            <a:ext cx="1885071" cy="186906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91007-3350-42A6-8B1C-B20966E9B49C}"/>
              </a:ext>
            </a:extLst>
          </p:cNvPr>
          <p:cNvSpPr/>
          <p:nvPr/>
        </p:nvSpPr>
        <p:spPr>
          <a:xfrm>
            <a:off x="5153464" y="450166"/>
            <a:ext cx="1885071" cy="33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518F0-570C-4998-AA94-15EE9D165578}"/>
              </a:ext>
            </a:extLst>
          </p:cNvPr>
          <p:cNvSpPr/>
          <p:nvPr/>
        </p:nvSpPr>
        <p:spPr>
          <a:xfrm>
            <a:off x="866632" y="3660766"/>
            <a:ext cx="1885071" cy="2710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49C3-8BC3-4EB8-B9C0-9B5390FC341C}"/>
              </a:ext>
            </a:extLst>
          </p:cNvPr>
          <p:cNvSpPr/>
          <p:nvPr/>
        </p:nvSpPr>
        <p:spPr>
          <a:xfrm>
            <a:off x="9412162" y="3660766"/>
            <a:ext cx="1885071" cy="271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5D301-8EE6-40F4-B2DC-2AE550F8361F}"/>
              </a:ext>
            </a:extLst>
          </p:cNvPr>
          <p:cNvSpPr/>
          <p:nvPr/>
        </p:nvSpPr>
        <p:spPr>
          <a:xfrm>
            <a:off x="5153464" y="4203441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AC8BA1-AD4D-4C9B-B348-C6EC966A5BE6}"/>
              </a:ext>
            </a:extLst>
          </p:cNvPr>
          <p:cNvSpPr/>
          <p:nvPr/>
        </p:nvSpPr>
        <p:spPr>
          <a:xfrm>
            <a:off x="5153464" y="4530157"/>
            <a:ext cx="1885071" cy="335331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24686-910B-48D3-B0B1-016C9E56906A}"/>
              </a:ext>
            </a:extLst>
          </p:cNvPr>
          <p:cNvCxnSpPr/>
          <p:nvPr/>
        </p:nvCxnSpPr>
        <p:spPr>
          <a:xfrm flipH="1">
            <a:off x="7158629" y="3462557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17261-0F10-46FF-B337-311A7722E19D}"/>
              </a:ext>
            </a:extLst>
          </p:cNvPr>
          <p:cNvSpPr/>
          <p:nvPr/>
        </p:nvSpPr>
        <p:spPr>
          <a:xfrm rot="20862453">
            <a:off x="7541635" y="3340116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4F850E-4574-4662-818E-9511F741A0E9}"/>
              </a:ext>
            </a:extLst>
          </p:cNvPr>
          <p:cNvCxnSpPr/>
          <p:nvPr/>
        </p:nvCxnSpPr>
        <p:spPr>
          <a:xfrm flipH="1">
            <a:off x="2980862" y="5194064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23CB2-5052-46D2-9A8C-8B10CF45CB30}"/>
              </a:ext>
            </a:extLst>
          </p:cNvPr>
          <p:cNvSpPr/>
          <p:nvPr/>
        </p:nvSpPr>
        <p:spPr>
          <a:xfrm rot="20717453">
            <a:off x="3173694" y="5194113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guess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6C4CC-DC0A-4502-9926-1ADB8C24D7DA}"/>
              </a:ext>
            </a:extLst>
          </p:cNvPr>
          <p:cNvCxnSpPr>
            <a:cxnSpLocks/>
          </p:cNvCxnSpPr>
          <p:nvPr/>
        </p:nvCxnSpPr>
        <p:spPr>
          <a:xfrm flipH="1">
            <a:off x="7213562" y="4697822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EC7F40-8523-4E11-A62A-BA18E60A084F}"/>
              </a:ext>
            </a:extLst>
          </p:cNvPr>
          <p:cNvCxnSpPr>
            <a:cxnSpLocks/>
          </p:cNvCxnSpPr>
          <p:nvPr/>
        </p:nvCxnSpPr>
        <p:spPr>
          <a:xfrm flipH="1">
            <a:off x="2980862" y="4883820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56E06E-C366-4973-87F9-1E919B9CB545}"/>
              </a:ext>
            </a:extLst>
          </p:cNvPr>
          <p:cNvSpPr/>
          <p:nvPr/>
        </p:nvSpPr>
        <p:spPr>
          <a:xfrm>
            <a:off x="7337227" y="4286439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038AB-9CA4-4EA6-B3C3-DAFB93D3C559}"/>
              </a:ext>
            </a:extLst>
          </p:cNvPr>
          <p:cNvSpPr/>
          <p:nvPr/>
        </p:nvSpPr>
        <p:spPr>
          <a:xfrm>
            <a:off x="3108656" y="4538772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hint request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9BBBE-01A8-43C8-B5FE-012BA278A68D}"/>
              </a:ext>
            </a:extLst>
          </p:cNvPr>
          <p:cNvCxnSpPr>
            <a:cxnSpLocks/>
          </p:cNvCxnSpPr>
          <p:nvPr/>
        </p:nvCxnSpPr>
        <p:spPr>
          <a:xfrm flipH="1" flipV="1">
            <a:off x="7205055" y="4972137"/>
            <a:ext cx="1904760" cy="7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AD38E6D-1B1A-435D-AC38-8FE70943C2B5}"/>
              </a:ext>
            </a:extLst>
          </p:cNvPr>
          <p:cNvSpPr/>
          <p:nvPr/>
        </p:nvSpPr>
        <p:spPr>
          <a:xfrm rot="1141247">
            <a:off x="7493507" y="496339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62B112-AEC9-44CD-B2E3-7A95F346B23D}"/>
              </a:ext>
            </a:extLst>
          </p:cNvPr>
          <p:cNvCxnSpPr>
            <a:cxnSpLocks/>
          </p:cNvCxnSpPr>
          <p:nvPr/>
        </p:nvCxnSpPr>
        <p:spPr>
          <a:xfrm flipV="1">
            <a:off x="6095999" y="2848936"/>
            <a:ext cx="0" cy="12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CB1C5F-8D63-4E59-96D8-22778AC3D9F3}"/>
              </a:ext>
            </a:extLst>
          </p:cNvPr>
          <p:cNvSpPr/>
          <p:nvPr/>
        </p:nvSpPr>
        <p:spPr>
          <a:xfrm>
            <a:off x="5675563" y="3123028"/>
            <a:ext cx="186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letters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3FF359-C093-4B71-9BBF-0D19ECE983D2}"/>
              </a:ext>
            </a:extLst>
          </p:cNvPr>
          <p:cNvCxnSpPr>
            <a:cxnSpLocks/>
          </p:cNvCxnSpPr>
          <p:nvPr/>
        </p:nvCxnSpPr>
        <p:spPr>
          <a:xfrm>
            <a:off x="3002458" y="3552065"/>
            <a:ext cx="1997612" cy="5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52CC6E-BDE1-4580-9801-D11E3A1E2FE7}"/>
              </a:ext>
            </a:extLst>
          </p:cNvPr>
          <p:cNvCxnSpPr>
            <a:cxnSpLocks/>
          </p:cNvCxnSpPr>
          <p:nvPr/>
        </p:nvCxnSpPr>
        <p:spPr>
          <a:xfrm>
            <a:off x="2880394" y="4371620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1DCF49-F181-45EC-A9C1-0EE72F0B618E}"/>
              </a:ext>
            </a:extLst>
          </p:cNvPr>
          <p:cNvSpPr/>
          <p:nvPr/>
        </p:nvSpPr>
        <p:spPr>
          <a:xfrm>
            <a:off x="3182422" y="395020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hint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7C40BC-23A9-4C43-932A-D18360A4D959}"/>
              </a:ext>
            </a:extLst>
          </p:cNvPr>
          <p:cNvSpPr/>
          <p:nvPr/>
        </p:nvSpPr>
        <p:spPr>
          <a:xfrm rot="900286">
            <a:off x="3440157" y="3475261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word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AE43B4-FF8C-418A-9863-F0AAAEECB357}"/>
              </a:ext>
            </a:extLst>
          </p:cNvPr>
          <p:cNvSpPr/>
          <p:nvPr/>
        </p:nvSpPr>
        <p:spPr>
          <a:xfrm rot="1224368">
            <a:off x="7411396" y="5357679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word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B3F35-6A2D-47B3-87E6-1822BD3E990D}"/>
              </a:ext>
            </a:extLst>
          </p:cNvPr>
          <p:cNvCxnSpPr>
            <a:cxnSpLocks/>
          </p:cNvCxnSpPr>
          <p:nvPr/>
        </p:nvCxnSpPr>
        <p:spPr>
          <a:xfrm>
            <a:off x="7117192" y="5424945"/>
            <a:ext cx="1874371" cy="73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FF8CA5-74F9-4ED3-B3AC-A86E9AED2A92}"/>
              </a:ext>
            </a:extLst>
          </p:cNvPr>
          <p:cNvCxnSpPr>
            <a:cxnSpLocks/>
          </p:cNvCxnSpPr>
          <p:nvPr/>
        </p:nvCxnSpPr>
        <p:spPr>
          <a:xfrm>
            <a:off x="7212761" y="4335646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B57C86-4810-4E3A-BBAE-92844FC3F0CB}"/>
              </a:ext>
            </a:extLst>
          </p:cNvPr>
          <p:cNvSpPr/>
          <p:nvPr/>
        </p:nvSpPr>
        <p:spPr>
          <a:xfrm>
            <a:off x="7575820" y="3869708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9968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4F78EC-A26C-4E73-B332-4603492D30C7}"/>
              </a:ext>
            </a:extLst>
          </p:cNvPr>
          <p:cNvSpPr/>
          <p:nvPr/>
        </p:nvSpPr>
        <p:spPr>
          <a:xfrm>
            <a:off x="5153464" y="4138852"/>
            <a:ext cx="1885071" cy="33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BA5BC-AC0A-49F4-9A14-8A1B59F28D7F}"/>
              </a:ext>
            </a:extLst>
          </p:cNvPr>
          <p:cNvSpPr/>
          <p:nvPr/>
        </p:nvSpPr>
        <p:spPr>
          <a:xfrm>
            <a:off x="5153464" y="4465568"/>
            <a:ext cx="1885071" cy="1123480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1373153"/>
            <a:ext cx="1076379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design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choice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ask the server to do everything = big mistake</a:t>
            </a:r>
          </a:p>
          <a:p>
            <a:pPr algn="ctr"/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Parse request for specific information based on the request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Figure out the response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destination based on the request payload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Sync the request and response based on expected end-user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Result: High Data Coupling + Confusing Server Code</a:t>
            </a:r>
          </a:p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339BA2-D759-408B-A103-CF7B1D8D60BD}"/>
              </a:ext>
            </a:extLst>
          </p:cNvPr>
          <p:cNvCxnSpPr/>
          <p:nvPr/>
        </p:nvCxnSpPr>
        <p:spPr>
          <a:xfrm flipH="1">
            <a:off x="2988876" y="5418674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B70439-C865-42EF-83D0-6443558404E2}"/>
              </a:ext>
            </a:extLst>
          </p:cNvPr>
          <p:cNvSpPr/>
          <p:nvPr/>
        </p:nvSpPr>
        <p:spPr>
          <a:xfrm rot="20717453">
            <a:off x="3177761" y="5388146"/>
            <a:ext cx="15655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response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3CC245-B5E7-40A4-91CD-2C2F85C5C931}"/>
              </a:ext>
            </a:extLst>
          </p:cNvPr>
          <p:cNvCxnSpPr>
            <a:cxnSpLocks/>
          </p:cNvCxnSpPr>
          <p:nvPr/>
        </p:nvCxnSpPr>
        <p:spPr>
          <a:xfrm flipH="1">
            <a:off x="2988876" y="5108430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CBCE-AC51-4389-9950-1CB83A981978}"/>
              </a:ext>
            </a:extLst>
          </p:cNvPr>
          <p:cNvSpPr/>
          <p:nvPr/>
        </p:nvSpPr>
        <p:spPr>
          <a:xfrm>
            <a:off x="3116670" y="4763382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74930-170A-4F4F-833D-BDAD140A6259}"/>
              </a:ext>
            </a:extLst>
          </p:cNvPr>
          <p:cNvCxnSpPr>
            <a:cxnSpLocks/>
          </p:cNvCxnSpPr>
          <p:nvPr/>
        </p:nvCxnSpPr>
        <p:spPr>
          <a:xfrm>
            <a:off x="3010472" y="3776675"/>
            <a:ext cx="1997612" cy="5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9E86DA-92F4-4F5F-82F2-75F77EC10BAD}"/>
              </a:ext>
            </a:extLst>
          </p:cNvPr>
          <p:cNvCxnSpPr>
            <a:cxnSpLocks/>
          </p:cNvCxnSpPr>
          <p:nvPr/>
        </p:nvCxnSpPr>
        <p:spPr>
          <a:xfrm>
            <a:off x="2888408" y="4596230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DCC2B-BC84-43D3-8032-88EB8223D0B4}"/>
              </a:ext>
            </a:extLst>
          </p:cNvPr>
          <p:cNvSpPr/>
          <p:nvPr/>
        </p:nvSpPr>
        <p:spPr>
          <a:xfrm>
            <a:off x="3190436" y="4174814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58B5-CA95-4701-AEA1-F37D72BF1291}"/>
              </a:ext>
            </a:extLst>
          </p:cNvPr>
          <p:cNvSpPr/>
          <p:nvPr/>
        </p:nvSpPr>
        <p:spPr>
          <a:xfrm rot="900286">
            <a:off x="3448171" y="3699871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4D080-5D5C-4FC7-9ACE-74D8AE7EA3C3}"/>
              </a:ext>
            </a:extLst>
          </p:cNvPr>
          <p:cNvCxnSpPr/>
          <p:nvPr/>
        </p:nvCxnSpPr>
        <p:spPr>
          <a:xfrm flipH="1">
            <a:off x="7271009" y="3649543"/>
            <a:ext cx="1997612" cy="7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5696D4-CB56-4D37-9F4E-99B071CF8FD4}"/>
              </a:ext>
            </a:extLst>
          </p:cNvPr>
          <p:cNvSpPr/>
          <p:nvPr/>
        </p:nvSpPr>
        <p:spPr>
          <a:xfrm rot="20862453">
            <a:off x="7549649" y="3564726"/>
            <a:ext cx="13247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D2B62-A9A0-47F2-B8DC-FF0E7918B598}"/>
              </a:ext>
            </a:extLst>
          </p:cNvPr>
          <p:cNvCxnSpPr>
            <a:cxnSpLocks/>
          </p:cNvCxnSpPr>
          <p:nvPr/>
        </p:nvCxnSpPr>
        <p:spPr>
          <a:xfrm flipH="1">
            <a:off x="7221576" y="4922432"/>
            <a:ext cx="1942792" cy="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8AF03-D572-4CF6-B1EF-5CA0E8127866}"/>
              </a:ext>
            </a:extLst>
          </p:cNvPr>
          <p:cNvSpPr/>
          <p:nvPr/>
        </p:nvSpPr>
        <p:spPr>
          <a:xfrm>
            <a:off x="7345241" y="4511049"/>
            <a:ext cx="17762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794BD-8DC4-4F21-8164-F162637A4DB0}"/>
              </a:ext>
            </a:extLst>
          </p:cNvPr>
          <p:cNvCxnSpPr>
            <a:cxnSpLocks/>
          </p:cNvCxnSpPr>
          <p:nvPr/>
        </p:nvCxnSpPr>
        <p:spPr>
          <a:xfrm flipH="1" flipV="1">
            <a:off x="7213069" y="5196747"/>
            <a:ext cx="1904760" cy="7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8E846-C4D0-4CFD-935D-5C03796F935F}"/>
              </a:ext>
            </a:extLst>
          </p:cNvPr>
          <p:cNvSpPr/>
          <p:nvPr/>
        </p:nvSpPr>
        <p:spPr>
          <a:xfrm rot="1141247">
            <a:off x="7501521" y="5188005"/>
            <a:ext cx="17762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6019A6-B0F9-441A-9DF9-D7D1A2591F1F}"/>
              </a:ext>
            </a:extLst>
          </p:cNvPr>
          <p:cNvSpPr/>
          <p:nvPr/>
        </p:nvSpPr>
        <p:spPr>
          <a:xfrm rot="1224368">
            <a:off x="7411564" y="5625881"/>
            <a:ext cx="15747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4"/>
                </a:solidFill>
              </a:rPr>
              <a:t>response</a:t>
            </a:r>
            <a:endParaRPr lang="en-US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CC4D8-3517-4224-9AF3-CE47DFF6F6F8}"/>
              </a:ext>
            </a:extLst>
          </p:cNvPr>
          <p:cNvCxnSpPr>
            <a:cxnSpLocks/>
          </p:cNvCxnSpPr>
          <p:nvPr/>
        </p:nvCxnSpPr>
        <p:spPr>
          <a:xfrm>
            <a:off x="7125206" y="5649555"/>
            <a:ext cx="1874371" cy="73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5E9CE1-D212-4308-BEE2-DFE185AFABF3}"/>
              </a:ext>
            </a:extLst>
          </p:cNvPr>
          <p:cNvCxnSpPr>
            <a:cxnSpLocks/>
          </p:cNvCxnSpPr>
          <p:nvPr/>
        </p:nvCxnSpPr>
        <p:spPr>
          <a:xfrm>
            <a:off x="7271009" y="4558780"/>
            <a:ext cx="20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CB002BE-0445-4833-A3A5-B5DDF2BB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92" y="4561752"/>
            <a:ext cx="1214710" cy="9047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8C5EAA1-65B0-4B00-9FD2-4856D493A6AF}"/>
              </a:ext>
            </a:extLst>
          </p:cNvPr>
          <p:cNvSpPr/>
          <p:nvPr/>
        </p:nvSpPr>
        <p:spPr>
          <a:xfrm>
            <a:off x="7583834" y="4094318"/>
            <a:ext cx="16137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5428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Structures: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Session data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Session list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EE02D-C783-423D-BF75-E1141E7C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43" y="2168896"/>
            <a:ext cx="882451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sub string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UDP packet contains the following data: client-&gt;server#&lt;IP&gt;{port}(online)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 the client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find_substring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(data, “&lt;“, “&gt;”)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 of &lt; is 17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Length of &lt; is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 of &gt; is 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Length of &gt; is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first index of &gt; is 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 from index 17 to 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 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8B08-D222-41EE-9194-1696793B0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" r="5590"/>
          <a:stretch/>
        </p:blipFill>
        <p:spPr>
          <a:xfrm>
            <a:off x="4411213" y="2617246"/>
            <a:ext cx="7066683" cy="34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has 3 jobs: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 client to online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 client to offline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Given a UDP header: forward the packet “from” client “to” another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7EA68-7C82-44E5-82AB-05C45204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00" y="2387197"/>
            <a:ext cx="85537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48F7C-A859-4377-AA56-2FEB27805B2F}"/>
              </a:ext>
            </a:extLst>
          </p:cNvPr>
          <p:cNvSpPr/>
          <p:nvPr/>
        </p:nvSpPr>
        <p:spPr>
          <a:xfrm>
            <a:off x="2453758" y="481531"/>
            <a:ext cx="72844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25ED9-86B2-420D-B132-C04594CC5D07}"/>
              </a:ext>
            </a:extLst>
          </p:cNvPr>
          <p:cNvSpPr/>
          <p:nvPr/>
        </p:nvSpPr>
        <p:spPr>
          <a:xfrm>
            <a:off x="714102" y="835474"/>
            <a:ext cx="1076379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client to online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UDP packets to online clients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 client offline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Keep previous sessions after they are switched to offline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731B2-5586-4958-B015-16B9EC5A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90" y="2585151"/>
            <a:ext cx="8466618" cy="1687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C3119-1133-45D7-A8A0-003A4F453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90" y="4314578"/>
            <a:ext cx="8466618" cy="2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533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780</TotalTime>
  <Words>665</Words>
  <Application>Microsoft Office PowerPoint</Application>
  <PresentationFormat>Widescreen</PresentationFormat>
  <Paragraphs>258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Segoe Script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7a</dc:creator>
  <cp:lastModifiedBy>Farah 7a</cp:lastModifiedBy>
  <cp:revision>254</cp:revision>
  <dcterms:created xsi:type="dcterms:W3CDTF">2019-04-30T02:58:20Z</dcterms:created>
  <dcterms:modified xsi:type="dcterms:W3CDTF">2019-04-30T16:50:03Z</dcterms:modified>
</cp:coreProperties>
</file>