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omments/modernComment_18C_BCF2869A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93" r:id="rId2"/>
    <p:sldMasterId id="2147483673" r:id="rId3"/>
    <p:sldMasterId id="2147483648" r:id="rId4"/>
    <p:sldMasterId id="2147483696" r:id="rId5"/>
  </p:sldMasterIdLst>
  <p:notesMasterIdLst>
    <p:notesMasterId r:id="rId20"/>
  </p:notesMasterIdLst>
  <p:sldIdLst>
    <p:sldId id="354" r:id="rId6"/>
    <p:sldId id="383" r:id="rId7"/>
    <p:sldId id="361" r:id="rId8"/>
    <p:sldId id="381" r:id="rId9"/>
    <p:sldId id="384" r:id="rId10"/>
    <p:sldId id="390" r:id="rId11"/>
    <p:sldId id="394" r:id="rId12"/>
    <p:sldId id="393" r:id="rId13"/>
    <p:sldId id="392" r:id="rId14"/>
    <p:sldId id="396" r:id="rId15"/>
    <p:sldId id="395" r:id="rId16"/>
    <p:sldId id="368" r:id="rId17"/>
    <p:sldId id="366" r:id="rId18"/>
    <p:sldId id="3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E02D1-277F-4EF6-A631-60C21D935284}" v="482" dt="2023-07-05T05:28:05.898"/>
    <p1510:client id="{23011FC3-2814-4400-9EE4-8B7EF0FA5D67}" v="211" dt="2023-07-05T16:29:52.550"/>
    <p1510:client id="{2C18DC62-2C80-4324-B825-F57679887D11}" v="51" dt="2023-07-04T21:00:08.239"/>
    <p1510:client id="{3553E2EE-C1B1-434D-8BD1-1BDE748D4980}" v="328" dt="2023-07-04T21:48:37.345"/>
    <p1510:client id="{43CC5F95-5AB2-4BB9-A7BA-23B3691791F8}" v="103" dt="2023-07-05T10:08:50.480"/>
    <p1510:client id="{50F3E5F0-532E-4140-AC9E-A053D2847B9D}" v="297" dt="2023-07-05T13:15:46.407"/>
    <p1510:client id="{5AD6F4B5-414A-4FE0-B865-112F94B974A5}" v="264" dt="2023-07-04T20:25:21.429"/>
    <p1510:client id="{5B929F31-E213-4CDE-96B8-FD4564C7FE38}" v="472" dt="2023-07-04T21:44:29.063"/>
    <p1510:client id="{689B8C72-8430-493C-B86F-62D7E404D655}" v="8" dt="2023-07-04T22:47:41.406"/>
    <p1510:client id="{8B4A8124-FF62-4437-9C7F-C77460799588}" v="16" dt="2023-07-04T22:45:28.070"/>
    <p1510:client id="{97BD44A5-CA93-4562-9990-9920EFAED83B}" v="411" dt="2023-07-05T09:12:08.788"/>
    <p1510:client id="{A2A5D31D-F268-E248-A507-D71CB6650416}" vWet="2" dt="2023-07-05T08:55:17.186"/>
    <p1510:client id="{C53FBCEC-3295-46BE-ABA0-C91419AED38E}" v="4" dt="2023-07-05T10:56:36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van George" userId="920b874bc5be38be" providerId="LiveId" clId="{50F3E5F0-532E-4140-AC9E-A053D2847B9D}"/>
    <pc:docChg chg="undo custSel addSld delSld modSld">
      <pc:chgData name="Jeevan George" userId="920b874bc5be38be" providerId="LiveId" clId="{50F3E5F0-532E-4140-AC9E-A053D2847B9D}" dt="2023-07-05T13:15:46.407" v="375" actId="1036"/>
      <pc:docMkLst>
        <pc:docMk/>
      </pc:docMkLst>
      <pc:sldChg chg="addSp delSp modSp mod">
        <pc:chgData name="Jeevan George" userId="920b874bc5be38be" providerId="LiveId" clId="{50F3E5F0-532E-4140-AC9E-A053D2847B9D}" dt="2023-07-04T23:12:49.587" v="108" actId="1076"/>
        <pc:sldMkLst>
          <pc:docMk/>
          <pc:sldMk cId="2337612343" sldId="386"/>
        </pc:sldMkLst>
        <pc:graphicFrameChg chg="add del mod modGraphic">
          <ac:chgData name="Jeevan George" userId="920b874bc5be38be" providerId="LiveId" clId="{50F3E5F0-532E-4140-AC9E-A053D2847B9D}" dt="2023-07-04T23:06:40.348" v="84"/>
          <ac:graphicFrameMkLst>
            <pc:docMk/>
            <pc:sldMk cId="2337612343" sldId="386"/>
            <ac:graphicFrameMk id="9" creationId="{0D8A225B-A64B-AB9B-D8AE-CD97F05C242F}"/>
          </ac:graphicFrameMkLst>
        </pc:graphicFrameChg>
        <pc:picChg chg="del mod">
          <ac:chgData name="Jeevan George" userId="920b874bc5be38be" providerId="LiveId" clId="{50F3E5F0-532E-4140-AC9E-A053D2847B9D}" dt="2023-07-04T22:58:15.804" v="16" actId="478"/>
          <ac:picMkLst>
            <pc:docMk/>
            <pc:sldMk cId="2337612343" sldId="386"/>
            <ac:picMk id="3" creationId="{409494DF-B1F5-6479-63E7-DC73DC9786E0}"/>
          </ac:picMkLst>
        </pc:picChg>
        <pc:picChg chg="del mod">
          <ac:chgData name="Jeevan George" userId="920b874bc5be38be" providerId="LiveId" clId="{50F3E5F0-532E-4140-AC9E-A053D2847B9D}" dt="2023-07-04T22:58:16.549" v="17" actId="478"/>
          <ac:picMkLst>
            <pc:docMk/>
            <pc:sldMk cId="2337612343" sldId="386"/>
            <ac:picMk id="5" creationId="{6A5C286F-1AFD-30CC-8010-E3EDDB0E71AC}"/>
          </ac:picMkLst>
        </pc:picChg>
        <pc:picChg chg="add mod">
          <ac:chgData name="Jeevan George" userId="920b874bc5be38be" providerId="LiveId" clId="{50F3E5F0-532E-4140-AC9E-A053D2847B9D}" dt="2023-07-04T23:12:49.587" v="108" actId="1076"/>
          <ac:picMkLst>
            <pc:docMk/>
            <pc:sldMk cId="2337612343" sldId="386"/>
            <ac:picMk id="6" creationId="{7CC3BD5B-06A5-63E6-B7B3-C1832A6A0E75}"/>
          </ac:picMkLst>
        </pc:picChg>
        <pc:picChg chg="add del mod">
          <ac:chgData name="Jeevan George" userId="920b874bc5be38be" providerId="LiveId" clId="{50F3E5F0-532E-4140-AC9E-A053D2847B9D}" dt="2023-07-04T23:01:46.156" v="45" actId="21"/>
          <ac:picMkLst>
            <pc:docMk/>
            <pc:sldMk cId="2337612343" sldId="386"/>
            <ac:picMk id="8" creationId="{6255B84C-84F4-DCE5-B07E-ECFBFB0BA25C}"/>
          </ac:picMkLst>
        </pc:picChg>
      </pc:sldChg>
      <pc:sldChg chg="addSp modSp mod">
        <pc:chgData name="Jeevan George" userId="920b874bc5be38be" providerId="LiveId" clId="{50F3E5F0-532E-4140-AC9E-A053D2847B9D}" dt="2023-07-04T23:13:07.926" v="110" actId="14100"/>
        <pc:sldMkLst>
          <pc:docMk/>
          <pc:sldMk cId="134596736" sldId="387"/>
        </pc:sldMkLst>
        <pc:picChg chg="add mod">
          <ac:chgData name="Jeevan George" userId="920b874bc5be38be" providerId="LiveId" clId="{50F3E5F0-532E-4140-AC9E-A053D2847B9D}" dt="2023-07-04T23:13:07.926" v="110" actId="14100"/>
          <ac:picMkLst>
            <pc:docMk/>
            <pc:sldMk cId="134596736" sldId="387"/>
            <ac:picMk id="3" creationId="{EC878C72-422F-EA53-EAA8-137D7E6E0BEC}"/>
          </ac:picMkLst>
        </pc:picChg>
      </pc:sldChg>
      <pc:sldChg chg="addSp delSp modSp add mod">
        <pc:chgData name="Jeevan George" userId="920b874bc5be38be" providerId="LiveId" clId="{50F3E5F0-532E-4140-AC9E-A053D2847B9D}" dt="2023-07-05T00:08:17.206" v="266" actId="20577"/>
        <pc:sldMkLst>
          <pc:docMk/>
          <pc:sldMk cId="3230245180" sldId="388"/>
        </pc:sldMkLst>
        <pc:spChg chg="mod">
          <ac:chgData name="Jeevan George" userId="920b874bc5be38be" providerId="LiveId" clId="{50F3E5F0-532E-4140-AC9E-A053D2847B9D}" dt="2023-07-04T23:42:31.143" v="209" actId="122"/>
          <ac:spMkLst>
            <pc:docMk/>
            <pc:sldMk cId="3230245180" sldId="388"/>
            <ac:spMk id="2" creationId="{DC8660BB-E882-B807-A48D-08AF3C7FFA0E}"/>
          </ac:spMkLst>
        </pc:spChg>
        <pc:spChg chg="add mod">
          <ac:chgData name="Jeevan George" userId="920b874bc5be38be" providerId="LiveId" clId="{50F3E5F0-532E-4140-AC9E-A053D2847B9D}" dt="2023-07-05T00:08:17.206" v="266" actId="20577"/>
          <ac:spMkLst>
            <pc:docMk/>
            <pc:sldMk cId="3230245180" sldId="388"/>
            <ac:spMk id="5" creationId="{4EBE0D30-823D-03E5-E69E-E34C0E65CDA9}"/>
          </ac:spMkLst>
        </pc:spChg>
        <pc:graphicFrameChg chg="add del mod modGraphic">
          <ac:chgData name="Jeevan George" userId="920b874bc5be38be" providerId="LiveId" clId="{50F3E5F0-532E-4140-AC9E-A053D2847B9D}" dt="2023-07-04T23:11:26.872" v="93" actId="478"/>
          <ac:graphicFrameMkLst>
            <pc:docMk/>
            <pc:sldMk cId="3230245180" sldId="388"/>
            <ac:graphicFrameMk id="4" creationId="{866DDCFA-6861-00C2-D5EE-BD59B9972673}"/>
          </ac:graphicFrameMkLst>
        </pc:graphicFrameChg>
        <pc:graphicFrameChg chg="add mod">
          <ac:chgData name="Jeevan George" userId="920b874bc5be38be" providerId="LiveId" clId="{50F3E5F0-532E-4140-AC9E-A053D2847B9D}" dt="2023-07-04T23:57:30.438" v="255"/>
          <ac:graphicFrameMkLst>
            <pc:docMk/>
            <pc:sldMk cId="3230245180" sldId="388"/>
            <ac:graphicFrameMk id="8" creationId="{9F664CE2-A7C5-C558-F5C0-3163AB3138EA}"/>
          </ac:graphicFrameMkLst>
        </pc:graphicFrameChg>
        <pc:picChg chg="del">
          <ac:chgData name="Jeevan George" userId="920b874bc5be38be" providerId="LiveId" clId="{50F3E5F0-532E-4140-AC9E-A053D2847B9D}" dt="2023-07-04T23:07:30.282" v="86" actId="478"/>
          <ac:picMkLst>
            <pc:docMk/>
            <pc:sldMk cId="3230245180" sldId="388"/>
            <ac:picMk id="3" creationId="{EC878C72-422F-EA53-EAA8-137D7E6E0BEC}"/>
          </ac:picMkLst>
        </pc:picChg>
      </pc:sldChg>
      <pc:sldChg chg="delSp modSp del mod">
        <pc:chgData name="Jeevan George" userId="920b874bc5be38be" providerId="LiveId" clId="{50F3E5F0-532E-4140-AC9E-A053D2847B9D}" dt="2023-07-05T12:58:48.973" v="315" actId="47"/>
        <pc:sldMkLst>
          <pc:docMk/>
          <pc:sldMk cId="865540346" sldId="391"/>
        </pc:sldMkLst>
        <pc:spChg chg="mod">
          <ac:chgData name="Jeevan George" userId="920b874bc5be38be" providerId="LiveId" clId="{50F3E5F0-532E-4140-AC9E-A053D2847B9D}" dt="2023-07-05T12:37:33.257" v="294" actId="20577"/>
          <ac:spMkLst>
            <pc:docMk/>
            <pc:sldMk cId="865540346" sldId="391"/>
            <ac:spMk id="5" creationId="{4EBE0D30-823D-03E5-E69E-E34C0E65CDA9}"/>
          </ac:spMkLst>
        </pc:spChg>
        <pc:graphicFrameChg chg="del mod">
          <ac:chgData name="Jeevan George" userId="920b874bc5be38be" providerId="LiveId" clId="{50F3E5F0-532E-4140-AC9E-A053D2847B9D}" dt="2023-07-05T12:58:38.643" v="312" actId="21"/>
          <ac:graphicFrameMkLst>
            <pc:docMk/>
            <pc:sldMk cId="865540346" sldId="391"/>
            <ac:graphicFrameMk id="8" creationId="{9F664CE2-A7C5-C558-F5C0-3163AB3138EA}"/>
          </ac:graphicFrameMkLst>
        </pc:graphicFrameChg>
      </pc:sldChg>
      <pc:sldChg chg="addSp delSp modSp mod">
        <pc:chgData name="Jeevan George" userId="920b874bc5be38be" providerId="LiveId" clId="{50F3E5F0-532E-4140-AC9E-A053D2847B9D}" dt="2023-07-05T13:15:46.407" v="375" actId="1036"/>
        <pc:sldMkLst>
          <pc:docMk/>
          <pc:sldMk cId="574954371" sldId="392"/>
        </pc:sldMkLst>
        <pc:picChg chg="del">
          <ac:chgData name="Jeevan George" userId="920b874bc5be38be" providerId="LiveId" clId="{50F3E5F0-532E-4140-AC9E-A053D2847B9D}" dt="2023-07-05T12:29:23.015" v="269" actId="478"/>
          <ac:picMkLst>
            <pc:docMk/>
            <pc:sldMk cId="574954371" sldId="392"/>
            <ac:picMk id="3" creationId="{EC878C72-422F-EA53-EAA8-137D7E6E0BEC}"/>
          </ac:picMkLst>
        </pc:picChg>
        <pc:picChg chg="add mod">
          <ac:chgData name="Jeevan George" userId="920b874bc5be38be" providerId="LiveId" clId="{50F3E5F0-532E-4140-AC9E-A053D2847B9D}" dt="2023-07-05T13:15:46.407" v="375" actId="1036"/>
          <ac:picMkLst>
            <pc:docMk/>
            <pc:sldMk cId="574954371" sldId="392"/>
            <ac:picMk id="5" creationId="{D930B92D-3EFB-6A35-41E9-231B5B7B9003}"/>
          </ac:picMkLst>
        </pc:picChg>
      </pc:sldChg>
      <pc:sldChg chg="addSp delSp modSp mod">
        <pc:chgData name="Jeevan George" userId="920b874bc5be38be" providerId="LiveId" clId="{50F3E5F0-532E-4140-AC9E-A053D2847B9D}" dt="2023-07-05T12:37:04.293" v="290" actId="1076"/>
        <pc:sldMkLst>
          <pc:docMk/>
          <pc:sldMk cId="2445232525" sldId="393"/>
        </pc:sldMkLst>
        <pc:spChg chg="mod">
          <ac:chgData name="Jeevan George" userId="920b874bc5be38be" providerId="LiveId" clId="{50F3E5F0-532E-4140-AC9E-A053D2847B9D}" dt="2023-07-05T12:37:04.293" v="290" actId="1076"/>
          <ac:spMkLst>
            <pc:docMk/>
            <pc:sldMk cId="2445232525" sldId="393"/>
            <ac:spMk id="2" creationId="{DC8660BB-E882-B807-A48D-08AF3C7FFA0E}"/>
          </ac:spMkLst>
        </pc:spChg>
        <pc:picChg chg="add mod">
          <ac:chgData name="Jeevan George" userId="920b874bc5be38be" providerId="LiveId" clId="{50F3E5F0-532E-4140-AC9E-A053D2847B9D}" dt="2023-07-05T12:37:02.790" v="289" actId="1076"/>
          <ac:picMkLst>
            <pc:docMk/>
            <pc:sldMk cId="2445232525" sldId="393"/>
            <ac:picMk id="4" creationId="{5D98F4F3-0C38-E171-AFC5-82F9A677A6C1}"/>
          </ac:picMkLst>
        </pc:picChg>
        <pc:picChg chg="del">
          <ac:chgData name="Jeevan George" userId="920b874bc5be38be" providerId="LiveId" clId="{50F3E5F0-532E-4140-AC9E-A053D2847B9D}" dt="2023-07-05T12:36:36.714" v="281" actId="478"/>
          <ac:picMkLst>
            <pc:docMk/>
            <pc:sldMk cId="2445232525" sldId="393"/>
            <ac:picMk id="6" creationId="{7CC3BD5B-06A5-63E6-B7B3-C1832A6A0E75}"/>
          </ac:picMkLst>
        </pc:picChg>
      </pc:sldChg>
      <pc:sldChg chg="addSp delSp modSp add mod">
        <pc:chgData name="Jeevan George" userId="920b874bc5be38be" providerId="LiveId" clId="{50F3E5F0-532E-4140-AC9E-A053D2847B9D}" dt="2023-07-05T13:06:43.209" v="374" actId="14100"/>
        <pc:sldMkLst>
          <pc:docMk/>
          <pc:sldMk cId="3170010778" sldId="396"/>
        </pc:sldMkLst>
        <pc:spChg chg="add del mod">
          <ac:chgData name="Jeevan George" userId="920b874bc5be38be" providerId="LiveId" clId="{50F3E5F0-532E-4140-AC9E-A053D2847B9D}" dt="2023-07-05T13:00:59.109" v="344" actId="478"/>
          <ac:spMkLst>
            <pc:docMk/>
            <pc:sldMk cId="3170010778" sldId="396"/>
            <ac:spMk id="9" creationId="{2C6BD1F6-5790-837F-21E9-F176186109E1}"/>
          </ac:spMkLst>
        </pc:spChg>
        <pc:graphicFrameChg chg="add mod">
          <ac:chgData name="Jeevan George" userId="920b874bc5be38be" providerId="LiveId" clId="{50F3E5F0-532E-4140-AC9E-A053D2847B9D}" dt="2023-07-05T12:59:59.626" v="341" actId="20577"/>
          <ac:graphicFrameMkLst>
            <pc:docMk/>
            <pc:sldMk cId="3170010778" sldId="396"/>
            <ac:graphicFrameMk id="6" creationId="{59E28E69-A727-427E-7DFF-F1B8BF96ADAC}"/>
          </ac:graphicFrameMkLst>
        </pc:graphicFrameChg>
        <pc:graphicFrameChg chg="del">
          <ac:chgData name="Jeevan George" userId="920b874bc5be38be" providerId="LiveId" clId="{50F3E5F0-532E-4140-AC9E-A053D2847B9D}" dt="2023-07-05T12:58:19.939" v="304" actId="478"/>
          <ac:graphicFrameMkLst>
            <pc:docMk/>
            <pc:sldMk cId="3170010778" sldId="396"/>
            <ac:graphicFrameMk id="8" creationId="{9F664CE2-A7C5-C558-F5C0-3163AB3138EA}"/>
          </ac:graphicFrameMkLst>
        </pc:graphicFrameChg>
        <pc:picChg chg="add del mod">
          <ac:chgData name="Jeevan George" userId="920b874bc5be38be" providerId="LiveId" clId="{50F3E5F0-532E-4140-AC9E-A053D2847B9D}" dt="2023-07-05T13:06:20.328" v="365" actId="478"/>
          <ac:picMkLst>
            <pc:docMk/>
            <pc:sldMk cId="3170010778" sldId="396"/>
            <ac:picMk id="4" creationId="{8CAA37AA-1C79-077C-0E52-70F89E9E3304}"/>
          </ac:picMkLst>
        </pc:picChg>
        <pc:picChg chg="add del mod">
          <ac:chgData name="Jeevan George" userId="920b874bc5be38be" providerId="LiveId" clId="{50F3E5F0-532E-4140-AC9E-A053D2847B9D}" dt="2023-07-05T13:04:59.222" v="363" actId="931"/>
          <ac:picMkLst>
            <pc:docMk/>
            <pc:sldMk cId="3170010778" sldId="396"/>
            <ac:picMk id="11" creationId="{31A845AD-77D8-9099-A971-4B6E384A5519}"/>
          </ac:picMkLst>
        </pc:picChg>
        <pc:picChg chg="add mod">
          <ac:chgData name="Jeevan George" userId="920b874bc5be38be" providerId="LiveId" clId="{50F3E5F0-532E-4140-AC9E-A053D2847B9D}" dt="2023-07-05T13:06:43.209" v="374" actId="14100"/>
          <ac:picMkLst>
            <pc:docMk/>
            <pc:sldMk cId="3170010778" sldId="396"/>
            <ac:picMk id="13" creationId="{3102DA07-C9D8-6962-2CDD-286EA4B8A336}"/>
          </ac:picMkLst>
        </pc:picChg>
      </pc:sldChg>
    </pc:docChg>
  </pc:docChgLst>
  <pc:docChgLst>
    <pc:chgData name="Guest User" providerId="Windows Live" clId="Web-{C53FBCEC-3295-46BE-ABA0-C91419AED38E}"/>
    <pc:docChg chg="modSld">
      <pc:chgData name="Guest User" userId="" providerId="Windows Live" clId="Web-{C53FBCEC-3295-46BE-ABA0-C91419AED38E}" dt="2023-07-05T10:56:36.491" v="3" actId="1076"/>
      <pc:docMkLst>
        <pc:docMk/>
      </pc:docMkLst>
      <pc:sldChg chg="modSp">
        <pc:chgData name="Guest User" userId="" providerId="Windows Live" clId="Web-{C53FBCEC-3295-46BE-ABA0-C91419AED38E}" dt="2023-07-05T10:56:36.491" v="3" actId="1076"/>
        <pc:sldMkLst>
          <pc:docMk/>
          <pc:sldMk cId="574954371" sldId="392"/>
        </pc:sldMkLst>
        <pc:picChg chg="mod">
          <ac:chgData name="Guest User" userId="" providerId="Windows Live" clId="Web-{C53FBCEC-3295-46BE-ABA0-C91419AED38E}" dt="2023-07-05T10:56:36.491" v="3" actId="1076"/>
          <ac:picMkLst>
            <pc:docMk/>
            <pc:sldMk cId="574954371" sldId="392"/>
            <ac:picMk id="3" creationId="{EC878C72-422F-EA53-EAA8-137D7E6E0BEC}"/>
          </ac:picMkLst>
        </pc:picChg>
      </pc:sldChg>
    </pc:docChg>
  </pc:docChgLst>
  <pc:docChgLst>
    <pc:chgData name="Guest User" providerId="Windows Live" clId="Web-{23011FC3-2814-4400-9EE4-8B7EF0FA5D67}"/>
    <pc:docChg chg="mod addSld delSld modSld sldOrd">
      <pc:chgData name="Guest User" userId="" providerId="Windows Live" clId="Web-{23011FC3-2814-4400-9EE4-8B7EF0FA5D67}" dt="2023-07-05T16:29:52.550" v="210"/>
      <pc:docMkLst>
        <pc:docMk/>
      </pc:docMkLst>
      <pc:sldChg chg="ord">
        <pc:chgData name="Guest User" userId="" providerId="Windows Live" clId="Web-{23011FC3-2814-4400-9EE4-8B7EF0FA5D67}" dt="2023-07-05T16:29:52.550" v="210"/>
        <pc:sldMkLst>
          <pc:docMk/>
          <pc:sldMk cId="1413850310" sldId="354"/>
        </pc:sldMkLst>
      </pc:sldChg>
      <pc:sldChg chg="addSp delSp modSp mod setBg addAnim">
        <pc:chgData name="Guest User" userId="" providerId="Windows Live" clId="Web-{23011FC3-2814-4400-9EE4-8B7EF0FA5D67}" dt="2023-07-05T14:40:49.164" v="33"/>
        <pc:sldMkLst>
          <pc:docMk/>
          <pc:sldMk cId="600549519" sldId="361"/>
        </pc:sldMkLst>
        <pc:spChg chg="del">
          <ac:chgData name="Guest User" userId="" providerId="Windows Live" clId="Web-{23011FC3-2814-4400-9EE4-8B7EF0FA5D67}" dt="2023-07-05T14:39:52.256" v="27"/>
          <ac:spMkLst>
            <pc:docMk/>
            <pc:sldMk cId="600549519" sldId="361"/>
            <ac:spMk id="109" creationId="{A7C6E6DC-BFC2-8ABA-DD6D-1C287CAC118C}"/>
          </ac:spMkLst>
        </pc:spChg>
        <pc:graphicFrameChg chg="mod">
          <ac:chgData name="Guest User" userId="" providerId="Windows Live" clId="Web-{23011FC3-2814-4400-9EE4-8B7EF0FA5D67}" dt="2023-07-05T14:40:17.273" v="31" actId="1076"/>
          <ac:graphicFrameMkLst>
            <pc:docMk/>
            <pc:sldMk cId="600549519" sldId="361"/>
            <ac:graphicFrameMk id="10" creationId="{CA0216F6-9912-B0B0-561B-0096A5319806}"/>
          </ac:graphicFrameMkLst>
        </pc:graphicFrameChg>
        <pc:picChg chg="add mod">
          <ac:chgData name="Guest User" userId="" providerId="Windows Live" clId="Web-{23011FC3-2814-4400-9EE4-8B7EF0FA5D67}" dt="2023-07-05T14:40:10.194" v="30" actId="14100"/>
          <ac:picMkLst>
            <pc:docMk/>
            <pc:sldMk cId="600549519" sldId="361"/>
            <ac:picMk id="82" creationId="{7371BA15-06B6-BE5D-452D-036D578167AD}"/>
          </ac:picMkLst>
        </pc:picChg>
        <pc:picChg chg="del mod">
          <ac:chgData name="Guest User" userId="" providerId="Windows Live" clId="Web-{23011FC3-2814-4400-9EE4-8B7EF0FA5D67}" dt="2023-07-05T14:39:49.288" v="26"/>
          <ac:picMkLst>
            <pc:docMk/>
            <pc:sldMk cId="600549519" sldId="361"/>
            <ac:picMk id="83" creationId="{EB5BC315-E593-32F1-A375-CBBF5B907F0E}"/>
          </ac:picMkLst>
        </pc:picChg>
      </pc:sldChg>
      <pc:sldChg chg="modSp del mod setBg">
        <pc:chgData name="Guest User" userId="" providerId="Windows Live" clId="Web-{23011FC3-2814-4400-9EE4-8B7EF0FA5D67}" dt="2023-07-05T16:14:14.878" v="208"/>
        <pc:sldMkLst>
          <pc:docMk/>
          <pc:sldMk cId="2145621850" sldId="364"/>
        </pc:sldMkLst>
        <pc:picChg chg="mod">
          <ac:chgData name="Guest User" userId="" providerId="Windows Live" clId="Web-{23011FC3-2814-4400-9EE4-8B7EF0FA5D67}" dt="2023-07-05T13:53:44.843" v="23" actId="1076"/>
          <ac:picMkLst>
            <pc:docMk/>
            <pc:sldMk cId="2145621850" sldId="364"/>
            <ac:picMk id="6" creationId="{26CA4D6A-B882-D478-B190-6BE00DEED009}"/>
          </ac:picMkLst>
        </pc:picChg>
      </pc:sldChg>
      <pc:sldChg chg="addSp delSp modSp">
        <pc:chgData name="Guest User" userId="" providerId="Windows Live" clId="Web-{23011FC3-2814-4400-9EE4-8B7EF0FA5D67}" dt="2023-07-05T16:13:46.064" v="207" actId="14100"/>
        <pc:sldMkLst>
          <pc:docMk/>
          <pc:sldMk cId="1836423289" sldId="381"/>
        </pc:sldMkLst>
        <pc:spChg chg="mod">
          <ac:chgData name="Guest User" userId="" providerId="Windows Live" clId="Web-{23011FC3-2814-4400-9EE4-8B7EF0FA5D67}" dt="2023-07-05T16:09:50.532" v="173" actId="20577"/>
          <ac:spMkLst>
            <pc:docMk/>
            <pc:sldMk cId="1836423289" sldId="381"/>
            <ac:spMk id="13" creationId="{AFEC9C5B-7D9B-00CC-2A1A-3D5BA9529712}"/>
          </ac:spMkLst>
        </pc:spChg>
        <pc:spChg chg="mod">
          <ac:chgData name="Guest User" userId="" providerId="Windows Live" clId="Web-{23011FC3-2814-4400-9EE4-8B7EF0FA5D67}" dt="2023-07-05T15:59:39.069" v="65" actId="14100"/>
          <ac:spMkLst>
            <pc:docMk/>
            <pc:sldMk cId="1836423289" sldId="381"/>
            <ac:spMk id="15" creationId="{E290D120-798A-91E0-C17B-00E6E2854C7A}"/>
          </ac:spMkLst>
        </pc:spChg>
        <pc:spChg chg="mod">
          <ac:chgData name="Guest User" userId="" providerId="Windows Live" clId="Web-{23011FC3-2814-4400-9EE4-8B7EF0FA5D67}" dt="2023-07-05T16:10:16.471" v="177" actId="14100"/>
          <ac:spMkLst>
            <pc:docMk/>
            <pc:sldMk cId="1836423289" sldId="381"/>
            <ac:spMk id="16" creationId="{39BE64EC-B9DC-FF73-B3B8-F802A2B8F25D}"/>
          </ac:spMkLst>
        </pc:spChg>
        <pc:spChg chg="del topLvl">
          <ac:chgData name="Guest User" userId="" providerId="Windows Live" clId="Web-{23011FC3-2814-4400-9EE4-8B7EF0FA5D67}" dt="2023-07-05T16:02:18.658" v="93"/>
          <ac:spMkLst>
            <pc:docMk/>
            <pc:sldMk cId="1836423289" sldId="381"/>
            <ac:spMk id="18" creationId="{26AA4CFA-F3E5-4384-A8B4-5B75B423E9D8}"/>
          </ac:spMkLst>
        </pc:spChg>
        <pc:spChg chg="del mod topLvl">
          <ac:chgData name="Guest User" userId="" providerId="Windows Live" clId="Web-{23011FC3-2814-4400-9EE4-8B7EF0FA5D67}" dt="2023-07-05T16:00:39.089" v="74"/>
          <ac:spMkLst>
            <pc:docMk/>
            <pc:sldMk cId="1836423289" sldId="381"/>
            <ac:spMk id="19" creationId="{ED426D40-D114-776C-0372-FD0569E0D78F}"/>
          </ac:spMkLst>
        </pc:spChg>
        <pc:spChg chg="del mod topLvl">
          <ac:chgData name="Guest User" userId="" providerId="Windows Live" clId="Web-{23011FC3-2814-4400-9EE4-8B7EF0FA5D67}" dt="2023-07-05T16:03:39.570" v="105"/>
          <ac:spMkLst>
            <pc:docMk/>
            <pc:sldMk cId="1836423289" sldId="381"/>
            <ac:spMk id="21" creationId="{DDE66F4A-CA62-54CB-FF82-AAF993D0E7C6}"/>
          </ac:spMkLst>
        </pc:spChg>
        <pc:spChg chg="add del mod topLvl">
          <ac:chgData name="Guest User" userId="" providerId="Windows Live" clId="Web-{23011FC3-2814-4400-9EE4-8B7EF0FA5D67}" dt="2023-07-05T16:13:07.217" v="200"/>
          <ac:spMkLst>
            <pc:docMk/>
            <pc:sldMk cId="1836423289" sldId="381"/>
            <ac:spMk id="22" creationId="{3E899212-04A5-F9AC-7575-FCF84F2FF8B5}"/>
          </ac:spMkLst>
        </pc:spChg>
        <pc:spChg chg="mod ord">
          <ac:chgData name="Guest User" userId="" providerId="Windows Live" clId="Web-{23011FC3-2814-4400-9EE4-8B7EF0FA5D67}" dt="2023-07-05T16:13:01.764" v="199" actId="14100"/>
          <ac:spMkLst>
            <pc:docMk/>
            <pc:sldMk cId="1836423289" sldId="381"/>
            <ac:spMk id="24" creationId="{8929A945-F8CE-38AC-B162-114F4C254D6C}"/>
          </ac:spMkLst>
        </pc:spChg>
        <pc:spChg chg="del mod topLvl">
          <ac:chgData name="Guest User" userId="" providerId="Windows Live" clId="Web-{23011FC3-2814-4400-9EE4-8B7EF0FA5D67}" dt="2023-07-05T16:06:48.098" v="140"/>
          <ac:spMkLst>
            <pc:docMk/>
            <pc:sldMk cId="1836423289" sldId="381"/>
            <ac:spMk id="33" creationId="{B9FBF562-45AD-DACF-14EF-5C2843DE5080}"/>
          </ac:spMkLst>
        </pc:spChg>
        <pc:spChg chg="del mod topLvl">
          <ac:chgData name="Guest User" userId="" providerId="Windows Live" clId="Web-{23011FC3-2814-4400-9EE4-8B7EF0FA5D67}" dt="2023-07-05T16:04:46.402" v="119"/>
          <ac:spMkLst>
            <pc:docMk/>
            <pc:sldMk cId="1836423289" sldId="381"/>
            <ac:spMk id="34" creationId="{7A1E9510-3AD4-E607-6A7D-F9743998C9D6}"/>
          </ac:spMkLst>
        </pc:spChg>
        <pc:spChg chg="del mod ord topLvl">
          <ac:chgData name="Guest User" userId="" providerId="Windows Live" clId="Web-{23011FC3-2814-4400-9EE4-8B7EF0FA5D67}" dt="2023-07-05T16:12:22.214" v="194"/>
          <ac:spMkLst>
            <pc:docMk/>
            <pc:sldMk cId="1836423289" sldId="381"/>
            <ac:spMk id="36" creationId="{0D55D46A-BAED-2742-774E-06594FD6EDC7}"/>
          </ac:spMkLst>
        </pc:spChg>
        <pc:spChg chg="del mod topLvl">
          <ac:chgData name="Guest User" userId="" providerId="Windows Live" clId="Web-{23011FC3-2814-4400-9EE4-8B7EF0FA5D67}" dt="2023-07-05T16:04:09.915" v="112"/>
          <ac:spMkLst>
            <pc:docMk/>
            <pc:sldMk cId="1836423289" sldId="381"/>
            <ac:spMk id="37" creationId="{FD02E487-4CA5-5BDB-DB09-D99BBD786F20}"/>
          </ac:spMkLst>
        </pc:spChg>
        <pc:spChg chg="add del">
          <ac:chgData name="Guest User" userId="" providerId="Windows Live" clId="Web-{23011FC3-2814-4400-9EE4-8B7EF0FA5D67}" dt="2023-07-05T16:08:46.934" v="160"/>
          <ac:spMkLst>
            <pc:docMk/>
            <pc:sldMk cId="1836423289" sldId="381"/>
            <ac:spMk id="73" creationId="{3E870D90-7898-66C6-8777-1C78F589A9FB}"/>
          </ac:spMkLst>
        </pc:spChg>
        <pc:spChg chg="add del mod">
          <ac:chgData name="Guest User" userId="" providerId="Windows Live" clId="Web-{23011FC3-2814-4400-9EE4-8B7EF0FA5D67}" dt="2023-07-05T16:09:09.029" v="163"/>
          <ac:spMkLst>
            <pc:docMk/>
            <pc:sldMk cId="1836423289" sldId="381"/>
            <ac:spMk id="83" creationId="{99166CF6-1F42-784D-88E2-441EF04773A5}"/>
          </ac:spMkLst>
        </pc:spChg>
        <pc:spChg chg="add mod">
          <ac:chgData name="Guest User" userId="" providerId="Windows Live" clId="Web-{23011FC3-2814-4400-9EE4-8B7EF0FA5D67}" dt="2023-07-05T16:11:08.225" v="186" actId="1076"/>
          <ac:spMkLst>
            <pc:docMk/>
            <pc:sldMk cId="1836423289" sldId="381"/>
            <ac:spMk id="85" creationId="{66233E1F-F9B8-4283-CD43-E55641139255}"/>
          </ac:spMkLst>
        </pc:spChg>
        <pc:spChg chg="add mod">
          <ac:chgData name="Guest User" userId="" providerId="Windows Live" clId="Web-{23011FC3-2814-4400-9EE4-8B7EF0FA5D67}" dt="2023-07-05T16:11:43.821" v="191" actId="20577"/>
          <ac:spMkLst>
            <pc:docMk/>
            <pc:sldMk cId="1836423289" sldId="381"/>
            <ac:spMk id="95" creationId="{A221DBA1-8310-1F87-1B0B-B50A72BC51DD}"/>
          </ac:spMkLst>
        </pc:spChg>
        <pc:grpChg chg="add del mod">
          <ac:chgData name="Guest User" userId="" providerId="Windows Live" clId="Web-{23011FC3-2814-4400-9EE4-8B7EF0FA5D67}" dt="2023-07-05T16:11:03.537" v="185" actId="14100"/>
          <ac:grpSpMkLst>
            <pc:docMk/>
            <pc:sldMk cId="1836423289" sldId="381"/>
            <ac:grpSpMk id="10" creationId="{3F4DC74B-2FA2-EDFA-E725-E03D6DB15F0F}"/>
          </ac:grpSpMkLst>
        </pc:grpChg>
        <pc:grpChg chg="mod">
          <ac:chgData name="Guest User" userId="" providerId="Windows Live" clId="Web-{23011FC3-2814-4400-9EE4-8B7EF0FA5D67}" dt="2023-07-05T16:10:27.488" v="179" actId="14100"/>
          <ac:grpSpMkLst>
            <pc:docMk/>
            <pc:sldMk cId="1836423289" sldId="381"/>
            <ac:grpSpMk id="14" creationId="{432AF2FB-71EE-AB04-91B6-87AAA78DF3E3}"/>
          </ac:grpSpMkLst>
        </pc:grpChg>
        <pc:grpChg chg="del mod">
          <ac:chgData name="Guest User" userId="" providerId="Windows Live" clId="Web-{23011FC3-2814-4400-9EE4-8B7EF0FA5D67}" dt="2023-07-05T16:00:39.089" v="74"/>
          <ac:grpSpMkLst>
            <pc:docMk/>
            <pc:sldMk cId="1836423289" sldId="381"/>
            <ac:grpSpMk id="17" creationId="{92DB1B1E-4983-8584-46BE-E09330666D09}"/>
          </ac:grpSpMkLst>
        </pc:grpChg>
        <pc:grpChg chg="add del">
          <ac:chgData name="Guest User" userId="" providerId="Windows Live" clId="Web-{23011FC3-2814-4400-9EE4-8B7EF0FA5D67}" dt="2023-07-05T16:03:39.570" v="105"/>
          <ac:grpSpMkLst>
            <pc:docMk/>
            <pc:sldMk cId="1836423289" sldId="381"/>
            <ac:grpSpMk id="20" creationId="{193C6312-098C-88E3-31CA-4EE867B1DC60}"/>
          </ac:grpSpMkLst>
        </pc:grpChg>
        <pc:grpChg chg="add del mod">
          <ac:chgData name="Guest User" userId="" providerId="Windows Live" clId="Web-{23011FC3-2814-4400-9EE4-8B7EF0FA5D67}" dt="2023-07-05T16:04:46.402" v="119"/>
          <ac:grpSpMkLst>
            <pc:docMk/>
            <pc:sldMk cId="1836423289" sldId="381"/>
            <ac:grpSpMk id="32" creationId="{A13671B5-F225-5ECE-BB58-87003006465C}"/>
          </ac:grpSpMkLst>
        </pc:grpChg>
        <pc:grpChg chg="add del mod">
          <ac:chgData name="Guest User" userId="" providerId="Windows Live" clId="Web-{23011FC3-2814-4400-9EE4-8B7EF0FA5D67}" dt="2023-07-05T16:04:09.915" v="112"/>
          <ac:grpSpMkLst>
            <pc:docMk/>
            <pc:sldMk cId="1836423289" sldId="381"/>
            <ac:grpSpMk id="35" creationId="{26307878-3185-CC98-A701-60D665752C6A}"/>
          </ac:grpSpMkLst>
        </pc:grpChg>
        <pc:grpChg chg="add del">
          <ac:chgData name="Guest User" userId="" providerId="Windows Live" clId="Web-{23011FC3-2814-4400-9EE4-8B7EF0FA5D67}" dt="2023-07-05T16:06:11.174" v="134"/>
          <ac:grpSpMkLst>
            <pc:docMk/>
            <pc:sldMk cId="1836423289" sldId="381"/>
            <ac:grpSpMk id="46" creationId="{EFC7AADB-A041-BFFB-67F1-05B98BD3669C}"/>
          </ac:grpSpMkLst>
        </pc:grpChg>
        <pc:grpChg chg="add del">
          <ac:chgData name="Guest User" userId="" providerId="Windows Live" clId="Web-{23011FC3-2814-4400-9EE4-8B7EF0FA5D67}" dt="2023-07-05T16:06:24.253" v="136"/>
          <ac:grpSpMkLst>
            <pc:docMk/>
            <pc:sldMk cId="1836423289" sldId="381"/>
            <ac:grpSpMk id="49" creationId="{F4D4DB2E-CC48-CB09-728F-40C5DC03ED43}"/>
          </ac:grpSpMkLst>
        </pc:grpChg>
        <pc:graphicFrameChg chg="mod">
          <ac:chgData name="Guest User" userId="" providerId="Windows Live" clId="Web-{23011FC3-2814-4400-9EE4-8B7EF0FA5D67}" dt="2023-07-05T16:13:29.609" v="204" actId="1076"/>
          <ac:graphicFrameMkLst>
            <pc:docMk/>
            <pc:sldMk cId="1836423289" sldId="381"/>
            <ac:graphicFrameMk id="12" creationId="{08F8BC88-84ED-904F-30B9-F24D60DDDEC4}"/>
          </ac:graphicFrameMkLst>
        </pc:graphicFrameChg>
        <pc:cxnChg chg="add del mod">
          <ac:chgData name="Guest User" userId="" providerId="Windows Live" clId="Web-{23011FC3-2814-4400-9EE4-8B7EF0FA5D67}" dt="2023-07-05T15:56:58.090" v="39"/>
          <ac:cxnSpMkLst>
            <pc:docMk/>
            <pc:sldMk cId="1836423289" sldId="381"/>
            <ac:cxnSpMk id="6" creationId="{EB84889C-7BB6-CED6-CFF6-72095E43851E}"/>
          </ac:cxnSpMkLst>
        </pc:cxnChg>
        <pc:cxnChg chg="add mod ord">
          <ac:chgData name="Guest User" userId="" providerId="Windows Live" clId="Web-{23011FC3-2814-4400-9EE4-8B7EF0FA5D67}" dt="2023-07-05T16:13:24.265" v="203" actId="14100"/>
          <ac:cxnSpMkLst>
            <pc:docMk/>
            <pc:sldMk cId="1836423289" sldId="381"/>
            <ac:cxnSpMk id="7" creationId="{A2ED7135-1CF2-64E3-AE80-8B0ED036F29E}"/>
          </ac:cxnSpMkLst>
        </pc:cxnChg>
        <pc:cxnChg chg="add mod">
          <ac:chgData name="Guest User" userId="" providerId="Windows Live" clId="Web-{23011FC3-2814-4400-9EE4-8B7EF0FA5D67}" dt="2023-07-05T16:13:34.969" v="205" actId="14100"/>
          <ac:cxnSpMkLst>
            <pc:docMk/>
            <pc:sldMk cId="1836423289" sldId="381"/>
            <ac:cxnSpMk id="8" creationId="{3850B72E-F62C-9799-9B3E-FEAF9382B190}"/>
          </ac:cxnSpMkLst>
        </pc:cxnChg>
        <pc:cxnChg chg="add mod">
          <ac:chgData name="Guest User" userId="" providerId="Windows Live" clId="Web-{23011FC3-2814-4400-9EE4-8B7EF0FA5D67}" dt="2023-07-05T16:13:46.064" v="207" actId="14100"/>
          <ac:cxnSpMkLst>
            <pc:docMk/>
            <pc:sldMk cId="1836423289" sldId="381"/>
            <ac:cxnSpMk id="9" creationId="{D1045CA1-DD87-D01A-C366-28DF33284114}"/>
          </ac:cxnSpMkLst>
        </pc:cxnChg>
      </pc:sldChg>
      <pc:sldChg chg="addCm">
        <pc:chgData name="Guest User" userId="" providerId="Windows Live" clId="Web-{23011FC3-2814-4400-9EE4-8B7EF0FA5D67}" dt="2023-07-05T15:05:25.269" v="36"/>
        <pc:sldMkLst>
          <pc:docMk/>
          <pc:sldMk cId="3170010778" sldId="39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" providerId="Windows Live" clId="Web-{23011FC3-2814-4400-9EE4-8B7EF0FA5D67}" dt="2023-07-05T15:05:25.269" v="36"/>
              <pc2:cmMkLst xmlns:pc2="http://schemas.microsoft.com/office/powerpoint/2019/9/main/command">
                <pc:docMk/>
                <pc:sldMk cId="3170010778" sldId="396"/>
                <pc2:cmMk id="{AFF2E447-204C-4683-BBAE-EFFA1DDB1BE3}"/>
              </pc2:cmMkLst>
            </pc226:cmChg>
          </p:ext>
        </pc:extLst>
      </pc:sldChg>
      <pc:sldChg chg="new del">
        <pc:chgData name="Guest User" userId="" providerId="Windows Live" clId="Web-{23011FC3-2814-4400-9EE4-8B7EF0FA5D67}" dt="2023-07-05T16:14:16.769" v="209"/>
        <pc:sldMkLst>
          <pc:docMk/>
          <pc:sldMk cId="1519706424" sldId="397"/>
        </pc:sldMkLst>
      </pc:sldChg>
    </pc:docChg>
  </pc:docChgLst>
  <pc:docChgLst>
    <pc:chgData name="Guest User" providerId="Windows Live" clId="Web-{151E02D1-277F-4EF6-A631-60C21D935284}"/>
    <pc:docChg chg="modSld">
      <pc:chgData name="Guest User" userId="" providerId="Windows Live" clId="Web-{151E02D1-277F-4EF6-A631-60C21D935284}" dt="2023-07-05T05:28:00.679" v="283" actId="20577"/>
      <pc:docMkLst>
        <pc:docMk/>
      </pc:docMkLst>
      <pc:sldChg chg="modSp">
        <pc:chgData name="Guest User" userId="" providerId="Windows Live" clId="Web-{151E02D1-277F-4EF6-A631-60C21D935284}" dt="2023-07-05T05:10:26.772" v="5" actId="1076"/>
        <pc:sldMkLst>
          <pc:docMk/>
          <pc:sldMk cId="1413850310" sldId="354"/>
        </pc:sldMkLst>
        <pc:spChg chg="mod">
          <ac:chgData name="Guest User" userId="" providerId="Windows Live" clId="Web-{151E02D1-277F-4EF6-A631-60C21D935284}" dt="2023-07-05T05:10:08.959" v="4"/>
          <ac:spMkLst>
            <pc:docMk/>
            <pc:sldMk cId="1413850310" sldId="354"/>
            <ac:spMk id="2" creationId="{274A72E4-38F8-B11F-E914-C8B33DBBE56E}"/>
          </ac:spMkLst>
        </pc:spChg>
        <pc:spChg chg="mod">
          <ac:chgData name="Guest User" userId="" providerId="Windows Live" clId="Web-{151E02D1-277F-4EF6-A631-60C21D935284}" dt="2023-07-05T05:09:45.349" v="1" actId="1076"/>
          <ac:spMkLst>
            <pc:docMk/>
            <pc:sldMk cId="1413850310" sldId="354"/>
            <ac:spMk id="3" creationId="{409A4240-17B5-F658-944F-F6932CBF0F92}"/>
          </ac:spMkLst>
        </pc:spChg>
        <pc:spChg chg="mod">
          <ac:chgData name="Guest User" userId="" providerId="Windows Live" clId="Web-{151E02D1-277F-4EF6-A631-60C21D935284}" dt="2023-07-05T05:10:26.772" v="5" actId="1076"/>
          <ac:spMkLst>
            <pc:docMk/>
            <pc:sldMk cId="1413850310" sldId="354"/>
            <ac:spMk id="6" creationId="{C8B59A97-440F-1647-FFE7-92F69F61CFE5}"/>
          </ac:spMkLst>
        </pc:spChg>
      </pc:sldChg>
      <pc:sldChg chg="delSp modSp">
        <pc:chgData name="Guest User" userId="" providerId="Windows Live" clId="Web-{151E02D1-277F-4EF6-A631-60C21D935284}" dt="2023-07-05T05:28:00.679" v="283" actId="20577"/>
        <pc:sldMkLst>
          <pc:docMk/>
          <pc:sldMk cId="2456201718" sldId="373"/>
        </pc:sldMkLst>
        <pc:spChg chg="mod">
          <ac:chgData name="Guest User" userId="" providerId="Windows Live" clId="Web-{151E02D1-277F-4EF6-A631-60C21D935284}" dt="2023-07-05T05:23:38.890" v="210" actId="20577"/>
          <ac:spMkLst>
            <pc:docMk/>
            <pc:sldMk cId="2456201718" sldId="373"/>
            <ac:spMk id="5" creationId="{E47DB92C-D052-EA3C-456A-352B4AF60F6E}"/>
          </ac:spMkLst>
        </pc:spChg>
        <pc:spChg chg="mod">
          <ac:chgData name="Guest User" userId="" providerId="Windows Live" clId="Web-{151E02D1-277F-4EF6-A631-60C21D935284}" dt="2023-07-05T05:19:20.038" v="116" actId="20577"/>
          <ac:spMkLst>
            <pc:docMk/>
            <pc:sldMk cId="2456201718" sldId="373"/>
            <ac:spMk id="7" creationId="{9C55A796-4BF8-8710-78C3-D7D04465F08F}"/>
          </ac:spMkLst>
        </pc:spChg>
        <pc:spChg chg="mod">
          <ac:chgData name="Guest User" userId="" providerId="Windows Live" clId="Web-{151E02D1-277F-4EF6-A631-60C21D935284}" dt="2023-07-05T05:20:24.962" v="134" actId="20577"/>
          <ac:spMkLst>
            <pc:docMk/>
            <pc:sldMk cId="2456201718" sldId="373"/>
            <ac:spMk id="8" creationId="{4BA91F96-2A38-09C8-9843-8E114F3E0971}"/>
          </ac:spMkLst>
        </pc:spChg>
        <pc:spChg chg="mod">
          <ac:chgData name="Guest User" userId="" providerId="Windows Live" clId="Web-{151E02D1-277F-4EF6-A631-60C21D935284}" dt="2023-07-05T05:23:26.374" v="206" actId="14100"/>
          <ac:spMkLst>
            <pc:docMk/>
            <pc:sldMk cId="2456201718" sldId="373"/>
            <ac:spMk id="9" creationId="{B95F496A-F102-B6F8-02BF-212E8DC8FEFC}"/>
          </ac:spMkLst>
        </pc:spChg>
        <pc:spChg chg="mod">
          <ac:chgData name="Guest User" userId="" providerId="Windows Live" clId="Web-{151E02D1-277F-4EF6-A631-60C21D935284}" dt="2023-07-05T05:16:12.454" v="65" actId="20577"/>
          <ac:spMkLst>
            <pc:docMk/>
            <pc:sldMk cId="2456201718" sldId="373"/>
            <ac:spMk id="10" creationId="{523D3C31-FF92-F7AC-2949-6A19969864DE}"/>
          </ac:spMkLst>
        </pc:spChg>
        <pc:spChg chg="mod">
          <ac:chgData name="Guest User" userId="" providerId="Windows Live" clId="Web-{151E02D1-277F-4EF6-A631-60C21D935284}" dt="2023-07-05T05:28:00.679" v="283" actId="20577"/>
          <ac:spMkLst>
            <pc:docMk/>
            <pc:sldMk cId="2456201718" sldId="373"/>
            <ac:spMk id="12" creationId="{A8F4F736-BEF6-7B28-90A9-2554A6487072}"/>
          </ac:spMkLst>
        </pc:spChg>
        <pc:spChg chg="mod">
          <ac:chgData name="Guest User" userId="" providerId="Windows Live" clId="Web-{151E02D1-277F-4EF6-A631-60C21D935284}" dt="2023-07-05T05:26:04.363" v="253" actId="20577"/>
          <ac:spMkLst>
            <pc:docMk/>
            <pc:sldMk cId="2456201718" sldId="373"/>
            <ac:spMk id="13" creationId="{4D21327C-5938-EBA9-556D-3E0A8B783501}"/>
          </ac:spMkLst>
        </pc:spChg>
        <pc:spChg chg="mod">
          <ac:chgData name="Guest User" userId="" providerId="Windows Live" clId="Web-{151E02D1-277F-4EF6-A631-60C21D935284}" dt="2023-07-05T05:24:33.376" v="227" actId="20577"/>
          <ac:spMkLst>
            <pc:docMk/>
            <pc:sldMk cId="2456201718" sldId="373"/>
            <ac:spMk id="14" creationId="{EEA9FE61-5B65-6536-5EFF-23DB8F80E2ED}"/>
          </ac:spMkLst>
        </pc:spChg>
        <pc:spChg chg="mod">
          <ac:chgData name="Guest User" userId="" providerId="Windows Live" clId="Web-{151E02D1-277F-4EF6-A631-60C21D935284}" dt="2023-07-05T05:24:48.282" v="239" actId="20577"/>
          <ac:spMkLst>
            <pc:docMk/>
            <pc:sldMk cId="2456201718" sldId="373"/>
            <ac:spMk id="15" creationId="{0309EA2F-92BE-DC53-6646-309031B0552F}"/>
          </ac:spMkLst>
        </pc:spChg>
        <pc:spChg chg="del mod">
          <ac:chgData name="Guest User" userId="" providerId="Windows Live" clId="Web-{151E02D1-277F-4EF6-A631-60C21D935284}" dt="2023-07-05T05:15:13.656" v="43"/>
          <ac:spMkLst>
            <pc:docMk/>
            <pc:sldMk cId="2456201718" sldId="373"/>
            <ac:spMk id="17" creationId="{4D137358-461F-A254-CFE4-A84F2786446F}"/>
          </ac:spMkLst>
        </pc:spChg>
        <pc:spChg chg="del mod">
          <ac:chgData name="Guest User" userId="" providerId="Windows Live" clId="Web-{151E02D1-277F-4EF6-A631-60C21D935284}" dt="2023-07-05T05:16:15.376" v="67"/>
          <ac:spMkLst>
            <pc:docMk/>
            <pc:sldMk cId="2456201718" sldId="373"/>
            <ac:spMk id="18" creationId="{991A9B66-E280-5D1B-9E1B-78EA23011D39}"/>
          </ac:spMkLst>
        </pc:spChg>
        <pc:spChg chg="del mod">
          <ac:chgData name="Guest User" userId="" providerId="Windows Live" clId="Web-{151E02D1-277F-4EF6-A631-60C21D935284}" dt="2023-07-05T05:16:18.392" v="68"/>
          <ac:spMkLst>
            <pc:docMk/>
            <pc:sldMk cId="2456201718" sldId="373"/>
            <ac:spMk id="21" creationId="{48B1D741-5332-2396-09C2-A4BC81536ED6}"/>
          </ac:spMkLst>
        </pc:spChg>
        <pc:spChg chg="del">
          <ac:chgData name="Guest User" userId="" providerId="Windows Live" clId="Web-{151E02D1-277F-4EF6-A631-60C21D935284}" dt="2023-07-05T05:25:45.440" v="249"/>
          <ac:spMkLst>
            <pc:docMk/>
            <pc:sldMk cId="2456201718" sldId="373"/>
            <ac:spMk id="22" creationId="{EDAB4D09-87B8-2538-FB6C-241798FB5B71}"/>
          </ac:spMkLst>
        </pc:spChg>
        <pc:spChg chg="del">
          <ac:chgData name="Guest User" userId="" providerId="Windows Live" clId="Web-{151E02D1-277F-4EF6-A631-60C21D935284}" dt="2023-07-05T05:20:18.618" v="131"/>
          <ac:spMkLst>
            <pc:docMk/>
            <pc:sldMk cId="2456201718" sldId="373"/>
            <ac:spMk id="23" creationId="{6A000595-2FDE-C022-63A2-67137880C708}"/>
          </ac:spMkLst>
        </pc:spChg>
        <pc:spChg chg="del mod">
          <ac:chgData name="Guest User" userId="" providerId="Windows Live" clId="Web-{151E02D1-277F-4EF6-A631-60C21D935284}" dt="2023-07-05T05:19:27.101" v="118"/>
          <ac:spMkLst>
            <pc:docMk/>
            <pc:sldMk cId="2456201718" sldId="373"/>
            <ac:spMk id="24" creationId="{CEC1CD13-DCCC-75E0-18AD-9984C4657826}"/>
          </ac:spMkLst>
        </pc:spChg>
        <pc:spChg chg="del mod">
          <ac:chgData name="Guest User" userId="" providerId="Windows Live" clId="Web-{151E02D1-277F-4EF6-A631-60C21D935284}" dt="2023-07-05T05:15:19.234" v="44"/>
          <ac:spMkLst>
            <pc:docMk/>
            <pc:sldMk cId="2456201718" sldId="373"/>
            <ac:spMk id="25" creationId="{F10EBED7-8431-2DAF-FF3C-D203894E91EE}"/>
          </ac:spMkLst>
        </pc:spChg>
      </pc:sldChg>
      <pc:sldChg chg="modNotes">
        <pc:chgData name="Guest User" userId="" providerId="Windows Live" clId="Web-{151E02D1-277F-4EF6-A631-60C21D935284}" dt="2023-07-05T05:13:16.105" v="7"/>
        <pc:sldMkLst>
          <pc:docMk/>
          <pc:sldMk cId="3013265347" sldId="384"/>
        </pc:sldMkLst>
      </pc:sldChg>
    </pc:docChg>
  </pc:docChgLst>
  <pc:docChgLst>
    <pc:chgData name="Guest User" providerId="Windows Live" clId="Web-{97BD44A5-CA93-4562-9990-9920EFAED83B}"/>
    <pc:docChg chg="modSld">
      <pc:chgData name="Guest User" userId="" providerId="Windows Live" clId="Web-{97BD44A5-CA93-4562-9990-9920EFAED83B}" dt="2023-07-05T09:12:08.788" v="228" actId="1076"/>
      <pc:docMkLst>
        <pc:docMk/>
      </pc:docMkLst>
      <pc:sldChg chg="delSp modSp">
        <pc:chgData name="Guest User" userId="" providerId="Windows Live" clId="Web-{97BD44A5-CA93-4562-9990-9920EFAED83B}" dt="2023-07-05T09:12:08.788" v="228" actId="1076"/>
        <pc:sldMkLst>
          <pc:docMk/>
          <pc:sldMk cId="2456201718" sldId="373"/>
        </pc:sldMkLst>
        <pc:spChg chg="mod">
          <ac:chgData name="Guest User" userId="" providerId="Windows Live" clId="Web-{97BD44A5-CA93-4562-9990-9920EFAED83B}" dt="2023-07-05T09:03:46.304" v="136" actId="20577"/>
          <ac:spMkLst>
            <pc:docMk/>
            <pc:sldMk cId="2456201718" sldId="373"/>
            <ac:spMk id="5" creationId="{E47DB92C-D052-EA3C-456A-352B4AF60F6E}"/>
          </ac:spMkLst>
        </pc:spChg>
        <pc:spChg chg="mod">
          <ac:chgData name="Guest User" userId="" providerId="Windows Live" clId="Web-{97BD44A5-CA93-4562-9990-9920EFAED83B}" dt="2023-07-05T08:55:14.429" v="78" actId="20577"/>
          <ac:spMkLst>
            <pc:docMk/>
            <pc:sldMk cId="2456201718" sldId="373"/>
            <ac:spMk id="6" creationId="{755CAD60-959E-2280-1DEA-8B84D8CB8FF4}"/>
          </ac:spMkLst>
        </pc:spChg>
        <pc:spChg chg="mod">
          <ac:chgData name="Guest User" userId="" providerId="Windows Live" clId="Web-{97BD44A5-CA93-4562-9990-9920EFAED83B}" dt="2023-07-05T09:07:21.045" v="174" actId="20577"/>
          <ac:spMkLst>
            <pc:docMk/>
            <pc:sldMk cId="2456201718" sldId="373"/>
            <ac:spMk id="8" creationId="{4BA91F96-2A38-09C8-9843-8E114F3E0971}"/>
          </ac:spMkLst>
        </pc:spChg>
        <pc:spChg chg="mod">
          <ac:chgData name="Guest User" userId="" providerId="Windows Live" clId="Web-{97BD44A5-CA93-4562-9990-9920EFAED83B}" dt="2023-07-05T09:12:08.788" v="228" actId="1076"/>
          <ac:spMkLst>
            <pc:docMk/>
            <pc:sldMk cId="2456201718" sldId="373"/>
            <ac:spMk id="10" creationId="{523D3C31-FF92-F7AC-2949-6A19969864DE}"/>
          </ac:spMkLst>
        </pc:spChg>
        <pc:spChg chg="mod">
          <ac:chgData name="Guest User" userId="" providerId="Windows Live" clId="Web-{97BD44A5-CA93-4562-9990-9920EFAED83B}" dt="2023-07-05T09:08:35.001" v="187" actId="20577"/>
          <ac:spMkLst>
            <pc:docMk/>
            <pc:sldMk cId="2456201718" sldId="373"/>
            <ac:spMk id="11" creationId="{95981800-E251-4279-9CCE-866CF875DF0B}"/>
          </ac:spMkLst>
        </pc:spChg>
        <pc:spChg chg="mod">
          <ac:chgData name="Guest User" userId="" providerId="Windows Live" clId="Web-{97BD44A5-CA93-4562-9990-9920EFAED83B}" dt="2023-07-05T09:10:20.613" v="212" actId="20577"/>
          <ac:spMkLst>
            <pc:docMk/>
            <pc:sldMk cId="2456201718" sldId="373"/>
            <ac:spMk id="13" creationId="{4D21327C-5938-EBA9-556D-3E0A8B783501}"/>
          </ac:spMkLst>
        </pc:spChg>
        <pc:spChg chg="mod">
          <ac:chgData name="Guest User" userId="" providerId="Windows Live" clId="Web-{97BD44A5-CA93-4562-9990-9920EFAED83B}" dt="2023-07-05T09:00:12.438" v="106" actId="1076"/>
          <ac:spMkLst>
            <pc:docMk/>
            <pc:sldMk cId="2456201718" sldId="373"/>
            <ac:spMk id="14" creationId="{EEA9FE61-5B65-6536-5EFF-23DB8F80E2ED}"/>
          </ac:spMkLst>
        </pc:spChg>
        <pc:spChg chg="del">
          <ac:chgData name="Guest User" userId="" providerId="Windows Live" clId="Web-{97BD44A5-CA93-4562-9990-9920EFAED83B}" dt="2023-07-05T09:00:04.610" v="105"/>
          <ac:spMkLst>
            <pc:docMk/>
            <pc:sldMk cId="2456201718" sldId="373"/>
            <ac:spMk id="15" creationId="{0309EA2F-92BE-DC53-6646-309031B0552F}"/>
          </ac:spMkLst>
        </pc:spChg>
      </pc:sldChg>
    </pc:docChg>
  </pc:docChgLst>
  <pc:docChgLst>
    <pc:chgData name="Guest User" providerId="Windows Live" clId="Web-{5B929F31-E213-4CDE-96B8-FD4564C7FE38}"/>
    <pc:docChg chg="addSld delSld modSld sldOrd">
      <pc:chgData name="Guest User" userId="" providerId="Windows Live" clId="Web-{5B929F31-E213-4CDE-96B8-FD4564C7FE38}" dt="2023-07-04T21:44:29.063" v="419"/>
      <pc:docMkLst>
        <pc:docMk/>
      </pc:docMkLst>
      <pc:sldChg chg="addSp delSp modSp ord">
        <pc:chgData name="Guest User" userId="" providerId="Windows Live" clId="Web-{5B929F31-E213-4CDE-96B8-FD4564C7FE38}" dt="2023-07-04T21:43:49.047" v="416"/>
        <pc:sldMkLst>
          <pc:docMk/>
          <pc:sldMk cId="600549519" sldId="361"/>
        </pc:sldMkLst>
        <pc:spChg chg="add mod">
          <ac:chgData name="Guest User" userId="" providerId="Windows Live" clId="Web-{5B929F31-E213-4CDE-96B8-FD4564C7FE38}" dt="2023-07-04T21:42:44.045" v="412" actId="20577"/>
          <ac:spMkLst>
            <pc:docMk/>
            <pc:sldMk cId="600549519" sldId="361"/>
            <ac:spMk id="109" creationId="{A7C6E6DC-BFC2-8ABA-DD6D-1C287CAC118C}"/>
          </ac:spMkLst>
        </pc:spChg>
        <pc:picChg chg="del">
          <ac:chgData name="Guest User" userId="" providerId="Windows Live" clId="Web-{5B929F31-E213-4CDE-96B8-FD4564C7FE38}" dt="2023-07-04T21:30:47.458" v="21"/>
          <ac:picMkLst>
            <pc:docMk/>
            <pc:sldMk cId="600549519" sldId="361"/>
            <ac:picMk id="6" creationId="{ADD9FD70-449A-F199-2EF2-9F7B720A16FB}"/>
          </ac:picMkLst>
        </pc:picChg>
        <pc:picChg chg="add mod">
          <ac:chgData name="Guest User" userId="" providerId="Windows Live" clId="Web-{5B929F31-E213-4CDE-96B8-FD4564C7FE38}" dt="2023-07-04T21:30:57.646" v="25" actId="1076"/>
          <ac:picMkLst>
            <pc:docMk/>
            <pc:sldMk cId="600549519" sldId="361"/>
            <ac:picMk id="83" creationId="{EB5BC315-E593-32F1-A375-CBBF5B907F0E}"/>
          </ac:picMkLst>
        </pc:picChg>
      </pc:sldChg>
      <pc:sldChg chg="ord">
        <pc:chgData name="Guest User" userId="" providerId="Windows Live" clId="Web-{5B929F31-E213-4CDE-96B8-FD4564C7FE38}" dt="2023-07-04T21:44:29.063" v="419"/>
        <pc:sldMkLst>
          <pc:docMk/>
          <pc:sldMk cId="2145621850" sldId="364"/>
        </pc:sldMkLst>
      </pc:sldChg>
      <pc:sldChg chg="addSp delSp modSp">
        <pc:chgData name="Guest User" userId="" providerId="Windows Live" clId="Web-{5B929F31-E213-4CDE-96B8-FD4564C7FE38}" dt="2023-07-04T21:44:01.516" v="417"/>
        <pc:sldMkLst>
          <pc:docMk/>
          <pc:sldMk cId="720103575" sldId="365"/>
        </pc:sldMkLst>
        <pc:spChg chg="del mod">
          <ac:chgData name="Guest User" userId="" providerId="Windows Live" clId="Web-{5B929F31-E213-4CDE-96B8-FD4564C7FE38}" dt="2023-07-04T21:27:56.641" v="6"/>
          <ac:spMkLst>
            <pc:docMk/>
            <pc:sldMk cId="720103575" sldId="365"/>
            <ac:spMk id="5" creationId="{7FE924CE-2EC7-8D15-0D6B-86063578A777}"/>
          </ac:spMkLst>
        </pc:spChg>
        <pc:picChg chg="add del mod">
          <ac:chgData name="Guest User" userId="" providerId="Windows Live" clId="Web-{5B929F31-E213-4CDE-96B8-FD4564C7FE38}" dt="2023-07-04T21:44:01.516" v="417"/>
          <ac:picMkLst>
            <pc:docMk/>
            <pc:sldMk cId="720103575" sldId="365"/>
            <ac:picMk id="4" creationId="{E97F7106-B034-274D-1766-81BD79FAF033}"/>
          </ac:picMkLst>
        </pc:picChg>
      </pc:sldChg>
      <pc:sldChg chg="ord">
        <pc:chgData name="Guest User" userId="" providerId="Windows Live" clId="Web-{5B929F31-E213-4CDE-96B8-FD4564C7FE38}" dt="2023-07-04T21:43:16.030" v="415"/>
        <pc:sldMkLst>
          <pc:docMk/>
          <pc:sldMk cId="1836423289" sldId="381"/>
        </pc:sldMkLst>
      </pc:sldChg>
      <pc:sldChg chg="modSp">
        <pc:chgData name="Guest User" userId="" providerId="Windows Live" clId="Web-{5B929F31-E213-4CDE-96B8-FD4564C7FE38}" dt="2023-07-04T21:41:28.793" v="409" actId="20577"/>
        <pc:sldMkLst>
          <pc:docMk/>
          <pc:sldMk cId="2286301445" sldId="383"/>
        </pc:sldMkLst>
        <pc:spChg chg="mod">
          <ac:chgData name="Guest User" userId="" providerId="Windows Live" clId="Web-{5B929F31-E213-4CDE-96B8-FD4564C7FE38}" dt="2023-07-04T21:35:02.496" v="88" actId="20577"/>
          <ac:spMkLst>
            <pc:docMk/>
            <pc:sldMk cId="2286301445" sldId="383"/>
            <ac:spMk id="3" creationId="{DBC4A72A-9E26-6060-2B85-7FE2335BD136}"/>
          </ac:spMkLst>
        </pc:spChg>
        <pc:spChg chg="mod">
          <ac:chgData name="Guest User" userId="" providerId="Windows Live" clId="Web-{5B929F31-E213-4CDE-96B8-FD4564C7FE38}" dt="2023-07-04T21:37:12.609" v="233" actId="20577"/>
          <ac:spMkLst>
            <pc:docMk/>
            <pc:sldMk cId="2286301445" sldId="383"/>
            <ac:spMk id="5" creationId="{8B894552-ADD1-0F0F-3380-9D56C35AC1E4}"/>
          </ac:spMkLst>
        </pc:spChg>
        <pc:spChg chg="mod">
          <ac:chgData name="Guest User" userId="" providerId="Windows Live" clId="Web-{5B929F31-E213-4CDE-96B8-FD4564C7FE38}" dt="2023-07-04T21:39:58.847" v="355" actId="20577"/>
          <ac:spMkLst>
            <pc:docMk/>
            <pc:sldMk cId="2286301445" sldId="383"/>
            <ac:spMk id="7" creationId="{4B1896C4-7FEE-7C77-7E41-04C8756367E8}"/>
          </ac:spMkLst>
        </pc:spChg>
        <pc:spChg chg="mod">
          <ac:chgData name="Guest User" userId="" providerId="Windows Live" clId="Web-{5B929F31-E213-4CDE-96B8-FD4564C7FE38}" dt="2023-07-04T21:41:28.793" v="409" actId="20577"/>
          <ac:spMkLst>
            <pc:docMk/>
            <pc:sldMk cId="2286301445" sldId="383"/>
            <ac:spMk id="10" creationId="{5B4E8F64-71A1-FDB1-D40D-BD38C383C3C2}"/>
          </ac:spMkLst>
        </pc:spChg>
      </pc:sldChg>
      <pc:sldChg chg="add del mod setBg">
        <pc:chgData name="Guest User" userId="" providerId="Windows Live" clId="Web-{5B929F31-E213-4CDE-96B8-FD4564C7FE38}" dt="2023-07-04T21:29:46.550" v="16"/>
        <pc:sldMkLst>
          <pc:docMk/>
          <pc:sldMk cId="269130349" sldId="384"/>
        </pc:sldMkLst>
      </pc:sldChg>
      <pc:sldChg chg="modSp add del">
        <pc:chgData name="Guest User" userId="" providerId="Windows Live" clId="Web-{5B929F31-E213-4CDE-96B8-FD4564C7FE38}" dt="2023-07-04T21:28:20.189" v="12"/>
        <pc:sldMkLst>
          <pc:docMk/>
          <pc:sldMk cId="1239811808" sldId="384"/>
        </pc:sldMkLst>
        <pc:spChg chg="mod">
          <ac:chgData name="Guest User" userId="" providerId="Windows Live" clId="Web-{5B929F31-E213-4CDE-96B8-FD4564C7FE38}" dt="2023-07-04T21:13:10.442" v="3" actId="1076"/>
          <ac:spMkLst>
            <pc:docMk/>
            <pc:sldMk cId="1239811808" sldId="384"/>
            <ac:spMk id="37" creationId="{AF967557-A633-0804-5AF6-FBDA81DAF81E}"/>
          </ac:spMkLst>
        </pc:spChg>
      </pc:sldChg>
      <pc:sldChg chg="modSp add">
        <pc:chgData name="Guest User" userId="" providerId="Windows Live" clId="Web-{5B929F31-E213-4CDE-96B8-FD4564C7FE38}" dt="2023-07-04T21:30:28.254" v="20" actId="1076"/>
        <pc:sldMkLst>
          <pc:docMk/>
          <pc:sldMk cId="3013265347" sldId="384"/>
        </pc:sldMkLst>
        <pc:spChg chg="mod">
          <ac:chgData name="Guest User" userId="" providerId="Windows Live" clId="Web-{5B929F31-E213-4CDE-96B8-FD4564C7FE38}" dt="2023-07-04T21:30:28.254" v="20" actId="1076"/>
          <ac:spMkLst>
            <pc:docMk/>
            <pc:sldMk cId="3013265347" sldId="384"/>
            <ac:spMk id="16" creationId="{BB729C11-D687-016A-706F-4B2BDACFDDCC}"/>
          </ac:spMkLst>
        </pc:spChg>
        <pc:spChg chg="mod">
          <ac:chgData name="Guest User" userId="" providerId="Windows Live" clId="Web-{5B929F31-E213-4CDE-96B8-FD4564C7FE38}" dt="2023-07-04T21:30:08.816" v="19" actId="1076"/>
          <ac:spMkLst>
            <pc:docMk/>
            <pc:sldMk cId="3013265347" sldId="384"/>
            <ac:spMk id="37" creationId="{AF967557-A633-0804-5AF6-FBDA81DAF81E}"/>
          </ac:spMkLst>
        </pc:spChg>
      </pc:sldChg>
      <pc:sldMasterChg chg="addSldLayout">
        <pc:chgData name="Guest User" userId="" providerId="Windows Live" clId="Web-{5B929F31-E213-4CDE-96B8-FD4564C7FE38}" dt="2023-07-04T21:12:46.254" v="0"/>
        <pc:sldMasterMkLst>
          <pc:docMk/>
          <pc:sldMasterMk cId="2045990320" sldId="2147483690"/>
        </pc:sldMasterMkLst>
        <pc:sldLayoutChg chg="add">
          <pc:chgData name="Guest User" userId="" providerId="Windows Live" clId="Web-{5B929F31-E213-4CDE-96B8-FD4564C7FE38}" dt="2023-07-04T21:12:46.254" v="0"/>
          <pc:sldLayoutMkLst>
            <pc:docMk/>
            <pc:sldMasterMk cId="2045990320" sldId="2147483690"/>
            <pc:sldLayoutMk cId="987236920" sldId="2147483695"/>
          </pc:sldLayoutMkLst>
        </pc:sldLayoutChg>
      </pc:sldMasterChg>
    </pc:docChg>
  </pc:docChgLst>
  <pc:docChgLst>
    <pc:chgData name="Faisal Ahmed Moshiur" userId="87f47cbd7190d7c9" providerId="LiveId" clId="{3553E2EE-C1B1-434D-8BD1-1BDE748D4980}"/>
    <pc:docChg chg="undo custSel addSld delSld modSld sldOrd">
      <pc:chgData name="Faisal Ahmed Moshiur" userId="87f47cbd7190d7c9" providerId="LiveId" clId="{3553E2EE-C1B1-434D-8BD1-1BDE748D4980}" dt="2023-07-05T17:46:50.031" v="947" actId="21"/>
      <pc:docMkLst>
        <pc:docMk/>
      </pc:docMkLst>
      <pc:sldChg chg="del">
        <pc:chgData name="Faisal Ahmed Moshiur" userId="87f47cbd7190d7c9" providerId="LiveId" clId="{3553E2EE-C1B1-434D-8BD1-1BDE748D4980}" dt="2023-07-03T17:54:39.893" v="18" actId="2696"/>
        <pc:sldMkLst>
          <pc:docMk/>
          <pc:sldMk cId="3979649407" sldId="259"/>
        </pc:sldMkLst>
      </pc:sldChg>
      <pc:sldChg chg="addSp delSp modSp mod setBg modAnim delDesignElem">
        <pc:chgData name="Faisal Ahmed Moshiur" userId="87f47cbd7190d7c9" providerId="LiveId" clId="{3553E2EE-C1B1-434D-8BD1-1BDE748D4980}" dt="2023-07-04T21:47:13.008" v="929" actId="14100"/>
        <pc:sldMkLst>
          <pc:docMk/>
          <pc:sldMk cId="1413850310" sldId="354"/>
        </pc:sldMkLst>
        <pc:spChg chg="mod">
          <ac:chgData name="Faisal Ahmed Moshiur" userId="87f47cbd7190d7c9" providerId="LiveId" clId="{3553E2EE-C1B1-434D-8BD1-1BDE748D4980}" dt="2023-07-03T17:59:03.564" v="24" actId="26606"/>
          <ac:spMkLst>
            <pc:docMk/>
            <pc:sldMk cId="1413850310" sldId="354"/>
            <ac:spMk id="5" creationId="{143A7DA1-41E3-0DEA-E027-EDFA53F0313E}"/>
          </ac:spMkLst>
        </pc:spChg>
        <pc:spChg chg="mod">
          <ac:chgData name="Faisal Ahmed Moshiur" userId="87f47cbd7190d7c9" providerId="LiveId" clId="{3553E2EE-C1B1-434D-8BD1-1BDE748D4980}" dt="2023-07-04T21:47:13.008" v="929" actId="14100"/>
          <ac:spMkLst>
            <pc:docMk/>
            <pc:sldMk cId="1413850310" sldId="354"/>
            <ac:spMk id="6" creationId="{C8B59A97-440F-1647-FFE7-92F69F61CFE5}"/>
          </ac:spMkLst>
        </pc:spChg>
        <pc:spChg chg="add del">
          <ac:chgData name="Faisal Ahmed Moshiur" userId="87f47cbd7190d7c9" providerId="LiveId" clId="{3553E2EE-C1B1-434D-8BD1-1BDE748D4980}" dt="2023-07-04T21:23:49.429" v="868"/>
          <ac:spMkLst>
            <pc:docMk/>
            <pc:sldMk cId="1413850310" sldId="354"/>
            <ac:spMk id="9" creationId="{7BDAC5B6-20CE-447F-8BA1-F2274AC7AE5B}"/>
          </ac:spMkLst>
        </pc:spChg>
        <pc:spChg chg="add del">
          <ac:chgData name="Faisal Ahmed Moshiur" userId="87f47cbd7190d7c9" providerId="LiveId" clId="{3553E2EE-C1B1-434D-8BD1-1BDE748D4980}" dt="2023-07-04T21:23:49.429" v="868"/>
          <ac:spMkLst>
            <pc:docMk/>
            <pc:sldMk cId="1413850310" sldId="354"/>
            <ac:spMk id="11" creationId="{D1D22B31-BF8F-446B-9009-8A251FB177CB}"/>
          </ac:spMkLst>
        </pc:spChg>
        <pc:spChg chg="add del">
          <ac:chgData name="Faisal Ahmed Moshiur" userId="87f47cbd7190d7c9" providerId="LiveId" clId="{3553E2EE-C1B1-434D-8BD1-1BDE748D4980}" dt="2023-07-03T17:59:03.564" v="24" actId="26606"/>
          <ac:spMkLst>
            <pc:docMk/>
            <pc:sldMk cId="1413850310" sldId="354"/>
            <ac:spMk id="16" creationId="{0671A8AE-40A1-4631-A6B8-581AFF065482}"/>
          </ac:spMkLst>
        </pc:spChg>
        <pc:spChg chg="add del">
          <ac:chgData name="Faisal Ahmed Moshiur" userId="87f47cbd7190d7c9" providerId="LiveId" clId="{3553E2EE-C1B1-434D-8BD1-1BDE748D4980}" dt="2023-07-03T17:59:03.564" v="24" actId="26606"/>
          <ac:spMkLst>
            <pc:docMk/>
            <pc:sldMk cId="1413850310" sldId="354"/>
            <ac:spMk id="18" creationId="{AB58EF07-17C2-48CF-ABB0-EEF1F17CB8F0}"/>
          </ac:spMkLst>
        </pc:spChg>
        <pc:spChg chg="add del">
          <ac:chgData name="Faisal Ahmed Moshiur" userId="87f47cbd7190d7c9" providerId="LiveId" clId="{3553E2EE-C1B1-434D-8BD1-1BDE748D4980}" dt="2023-07-03T17:59:03.564" v="24" actId="26606"/>
          <ac:spMkLst>
            <pc:docMk/>
            <pc:sldMk cId="1413850310" sldId="354"/>
            <ac:spMk id="20" creationId="{AF2F604E-43BE-4DC3-B983-E071523364F8}"/>
          </ac:spMkLst>
        </pc:spChg>
        <pc:spChg chg="add del">
          <ac:chgData name="Faisal Ahmed Moshiur" userId="87f47cbd7190d7c9" providerId="LiveId" clId="{3553E2EE-C1B1-434D-8BD1-1BDE748D4980}" dt="2023-07-03T17:59:03.564" v="24" actId="26606"/>
          <ac:spMkLst>
            <pc:docMk/>
            <pc:sldMk cId="1413850310" sldId="354"/>
            <ac:spMk id="22" creationId="{08C9B587-E65E-4B52-B37C-ABEBB6E87928}"/>
          </ac:spMkLst>
        </pc:spChg>
        <pc:picChg chg="mod">
          <ac:chgData name="Faisal Ahmed Moshiur" userId="87f47cbd7190d7c9" providerId="LiveId" clId="{3553E2EE-C1B1-434D-8BD1-1BDE748D4980}" dt="2023-07-03T17:59:03.564" v="24" actId="26606"/>
          <ac:picMkLst>
            <pc:docMk/>
            <pc:sldMk cId="1413850310" sldId="354"/>
            <ac:picMk id="4" creationId="{8A33CD36-D1DB-FF11-9DF3-F77045715D9E}"/>
          </ac:picMkLst>
        </pc:picChg>
      </pc:sldChg>
      <pc:sldChg chg="addSp delSp modSp mod">
        <pc:chgData name="Faisal Ahmed Moshiur" userId="87f47cbd7190d7c9" providerId="LiveId" clId="{3553E2EE-C1B1-434D-8BD1-1BDE748D4980}" dt="2023-07-04T21:45:53.906" v="926" actId="26606"/>
        <pc:sldMkLst>
          <pc:docMk/>
          <pc:sldMk cId="600549519" sldId="361"/>
        </pc:sldMkLst>
        <pc:spChg chg="mod">
          <ac:chgData name="Faisal Ahmed Moshiur" userId="87f47cbd7190d7c9" providerId="LiveId" clId="{3553E2EE-C1B1-434D-8BD1-1BDE748D4980}" dt="2023-07-04T21:45:53.906" v="926" actId="26606"/>
          <ac:spMkLst>
            <pc:docMk/>
            <pc:sldMk cId="600549519" sldId="361"/>
            <ac:spMk id="5" creationId="{BFF8B336-4B6B-58D2-5A80-E21A2A5E7EE6}"/>
          </ac:spMkLst>
        </pc:spChg>
        <pc:spChg chg="mod">
          <ac:chgData name="Faisal Ahmed Moshiur" userId="87f47cbd7190d7c9" providerId="LiveId" clId="{3553E2EE-C1B1-434D-8BD1-1BDE748D4980}" dt="2023-07-04T21:45:53.906" v="926" actId="26606"/>
          <ac:spMkLst>
            <pc:docMk/>
            <pc:sldMk cId="600549519" sldId="361"/>
            <ac:spMk id="39" creationId="{85F55C16-BC21-49EF-A4FF-C3155BB93BD3}"/>
          </ac:spMkLst>
        </pc:spChg>
        <pc:spChg chg="mod">
          <ac:chgData name="Faisal Ahmed Moshiur" userId="87f47cbd7190d7c9" providerId="LiveId" clId="{3553E2EE-C1B1-434D-8BD1-1BDE748D4980}" dt="2023-07-04T21:45:53.906" v="926" actId="26606"/>
          <ac:spMkLst>
            <pc:docMk/>
            <pc:sldMk cId="600549519" sldId="361"/>
            <ac:spMk id="40" creationId="{0C5F069E-AFE6-4825-8945-46F2918A5019}"/>
          </ac:spMkLst>
        </pc:spChg>
        <pc:spChg chg="mod">
          <ac:chgData name="Faisal Ahmed Moshiur" userId="87f47cbd7190d7c9" providerId="LiveId" clId="{3553E2EE-C1B1-434D-8BD1-1BDE748D4980}" dt="2023-07-04T21:45:53.906" v="926" actId="26606"/>
          <ac:spMkLst>
            <pc:docMk/>
            <pc:sldMk cId="600549519" sldId="361"/>
            <ac:spMk id="109" creationId="{A7C6E6DC-BFC2-8ABA-DD6D-1C287CAC118C}"/>
          </ac:spMkLst>
        </pc:spChg>
        <pc:spChg chg="add del">
          <ac:chgData name="Faisal Ahmed Moshiur" userId="87f47cbd7190d7c9" providerId="LiveId" clId="{3553E2EE-C1B1-434D-8BD1-1BDE748D4980}" dt="2023-07-04T21:45:14.276" v="912" actId="26606"/>
          <ac:spMkLst>
            <pc:docMk/>
            <pc:sldMk cId="600549519" sldId="361"/>
            <ac:spMk id="114" creationId="{C3862298-AF85-4572-BED3-52E573EBD410}"/>
          </ac:spMkLst>
        </pc:spChg>
        <pc:spChg chg="add del">
          <ac:chgData name="Faisal Ahmed Moshiur" userId="87f47cbd7190d7c9" providerId="LiveId" clId="{3553E2EE-C1B1-434D-8BD1-1BDE748D4980}" dt="2023-07-04T21:45:14.276" v="912" actId="26606"/>
          <ac:spMkLst>
            <pc:docMk/>
            <pc:sldMk cId="600549519" sldId="361"/>
            <ac:spMk id="116" creationId="{1C897582-CB19-41B5-9426-8BD7BD008256}"/>
          </ac:spMkLst>
        </pc:spChg>
        <pc:spChg chg="add del">
          <ac:chgData name="Faisal Ahmed Moshiur" userId="87f47cbd7190d7c9" providerId="LiveId" clId="{3553E2EE-C1B1-434D-8BD1-1BDE748D4980}" dt="2023-07-04T21:45:14.276" v="912" actId="26606"/>
          <ac:spMkLst>
            <pc:docMk/>
            <pc:sldMk cId="600549519" sldId="361"/>
            <ac:spMk id="118" creationId="{0E7066FC-B004-4B5A-B02B-599B51EF3221}"/>
          </ac:spMkLst>
        </pc:spChg>
        <pc:spChg chg="add del">
          <ac:chgData name="Faisal Ahmed Moshiur" userId="87f47cbd7190d7c9" providerId="LiveId" clId="{3553E2EE-C1B1-434D-8BD1-1BDE748D4980}" dt="2023-07-04T21:45:17.446" v="914" actId="26606"/>
          <ac:spMkLst>
            <pc:docMk/>
            <pc:sldMk cId="600549519" sldId="361"/>
            <ac:spMk id="121" creationId="{0B761509-3B9A-49A6-A84B-C3D86811697D}"/>
          </ac:spMkLst>
        </pc:spChg>
        <pc:spChg chg="add del">
          <ac:chgData name="Faisal Ahmed Moshiur" userId="87f47cbd7190d7c9" providerId="LiveId" clId="{3553E2EE-C1B1-434D-8BD1-1BDE748D4980}" dt="2023-07-04T21:45:17.446" v="914" actId="26606"/>
          <ac:spMkLst>
            <pc:docMk/>
            <pc:sldMk cId="600549519" sldId="361"/>
            <ac:spMk id="122" creationId="{91DE43FD-EB47-414A-B0AB-169B0FFFA527}"/>
          </ac:spMkLst>
        </pc:spChg>
        <pc:spChg chg="add del">
          <ac:chgData name="Faisal Ahmed Moshiur" userId="87f47cbd7190d7c9" providerId="LiveId" clId="{3553E2EE-C1B1-434D-8BD1-1BDE748D4980}" dt="2023-07-04T21:45:20.348" v="916" actId="26606"/>
          <ac:spMkLst>
            <pc:docMk/>
            <pc:sldMk cId="600549519" sldId="361"/>
            <ac:spMk id="125" creationId="{C3862298-AF85-4572-BED3-52E573EBD410}"/>
          </ac:spMkLst>
        </pc:spChg>
        <pc:spChg chg="add del">
          <ac:chgData name="Faisal Ahmed Moshiur" userId="87f47cbd7190d7c9" providerId="LiveId" clId="{3553E2EE-C1B1-434D-8BD1-1BDE748D4980}" dt="2023-07-04T21:45:20.348" v="916" actId="26606"/>
          <ac:spMkLst>
            <pc:docMk/>
            <pc:sldMk cId="600549519" sldId="361"/>
            <ac:spMk id="126" creationId="{03E485DD-0C12-45BC-A361-28152A03BB93}"/>
          </ac:spMkLst>
        </pc:spChg>
        <pc:spChg chg="add del">
          <ac:chgData name="Faisal Ahmed Moshiur" userId="87f47cbd7190d7c9" providerId="LiveId" clId="{3553E2EE-C1B1-434D-8BD1-1BDE748D4980}" dt="2023-07-04T21:45:20.348" v="916" actId="26606"/>
          <ac:spMkLst>
            <pc:docMk/>
            <pc:sldMk cId="600549519" sldId="361"/>
            <ac:spMk id="127" creationId="{6D6B998F-CA62-4EE6-B7E7-046377D4F7EF}"/>
          </ac:spMkLst>
        </pc:spChg>
        <pc:spChg chg="add del">
          <ac:chgData name="Faisal Ahmed Moshiur" userId="87f47cbd7190d7c9" providerId="LiveId" clId="{3553E2EE-C1B1-434D-8BD1-1BDE748D4980}" dt="2023-07-04T21:45:27.538" v="918" actId="26606"/>
          <ac:spMkLst>
            <pc:docMk/>
            <pc:sldMk cId="600549519" sldId="361"/>
            <ac:spMk id="129" creationId="{7C1E5815-D54C-487F-A054-6D4930ADE3DF}"/>
          </ac:spMkLst>
        </pc:spChg>
        <pc:spChg chg="add del">
          <ac:chgData name="Faisal Ahmed Moshiur" userId="87f47cbd7190d7c9" providerId="LiveId" clId="{3553E2EE-C1B1-434D-8BD1-1BDE748D4980}" dt="2023-07-04T21:45:27.538" v="918" actId="26606"/>
          <ac:spMkLst>
            <pc:docMk/>
            <pc:sldMk cId="600549519" sldId="361"/>
            <ac:spMk id="130" creationId="{736F0DFD-0954-464F-BF12-DD2E6F6E0380}"/>
          </ac:spMkLst>
        </pc:spChg>
        <pc:spChg chg="add del">
          <ac:chgData name="Faisal Ahmed Moshiur" userId="87f47cbd7190d7c9" providerId="LiveId" clId="{3553E2EE-C1B1-434D-8BD1-1BDE748D4980}" dt="2023-07-04T21:45:30.019" v="920" actId="26606"/>
          <ac:spMkLst>
            <pc:docMk/>
            <pc:sldMk cId="600549519" sldId="361"/>
            <ac:spMk id="132" creationId="{32BC26D8-82FB-445E-AA49-62A77D7C1EE0}"/>
          </ac:spMkLst>
        </pc:spChg>
        <pc:spChg chg="add del">
          <ac:chgData name="Faisal Ahmed Moshiur" userId="87f47cbd7190d7c9" providerId="LiveId" clId="{3553E2EE-C1B1-434D-8BD1-1BDE748D4980}" dt="2023-07-04T21:45:30.019" v="920" actId="26606"/>
          <ac:spMkLst>
            <pc:docMk/>
            <pc:sldMk cId="600549519" sldId="361"/>
            <ac:spMk id="133" creationId="{CB44330D-EA18-4254-AA95-EB49948539B8}"/>
          </ac:spMkLst>
        </pc:spChg>
        <pc:grpChg chg="add del">
          <ac:chgData name="Faisal Ahmed Moshiur" userId="87f47cbd7190d7c9" providerId="LiveId" clId="{3553E2EE-C1B1-434D-8BD1-1BDE748D4980}" dt="2023-07-04T21:45:17.446" v="914" actId="26606"/>
          <ac:grpSpMkLst>
            <pc:docMk/>
            <pc:sldMk cId="600549519" sldId="361"/>
            <ac:grpSpMk id="123" creationId="{58495BCC-CE77-4CC2-952E-846F41119FD5}"/>
          </ac:grpSpMkLst>
        </pc:grpChg>
        <pc:graphicFrameChg chg="mod modGraphic">
          <ac:chgData name="Faisal Ahmed Moshiur" userId="87f47cbd7190d7c9" providerId="LiveId" clId="{3553E2EE-C1B1-434D-8BD1-1BDE748D4980}" dt="2023-07-04T21:45:53.906" v="926" actId="26606"/>
          <ac:graphicFrameMkLst>
            <pc:docMk/>
            <pc:sldMk cId="600549519" sldId="361"/>
            <ac:graphicFrameMk id="10" creationId="{CA0216F6-9912-B0B0-561B-0096A5319806}"/>
          </ac:graphicFrameMkLst>
        </pc:graphicFrameChg>
        <pc:picChg chg="ord">
          <ac:chgData name="Faisal Ahmed Moshiur" userId="87f47cbd7190d7c9" providerId="LiveId" clId="{3553E2EE-C1B1-434D-8BD1-1BDE748D4980}" dt="2023-07-04T20:26:46.184" v="307" actId="167"/>
          <ac:picMkLst>
            <pc:docMk/>
            <pc:sldMk cId="600549519" sldId="361"/>
            <ac:picMk id="6" creationId="{ADD9FD70-449A-F199-2EF2-9F7B720A16FB}"/>
          </ac:picMkLst>
        </pc:picChg>
        <pc:picChg chg="mod">
          <ac:chgData name="Faisal Ahmed Moshiur" userId="87f47cbd7190d7c9" providerId="LiveId" clId="{3553E2EE-C1B1-434D-8BD1-1BDE748D4980}" dt="2023-07-04T21:45:53.906" v="926" actId="26606"/>
          <ac:picMkLst>
            <pc:docMk/>
            <pc:sldMk cId="600549519" sldId="361"/>
            <ac:picMk id="83" creationId="{EB5BC315-E593-32F1-A375-CBBF5B907F0E}"/>
          </ac:picMkLst>
        </pc:picChg>
      </pc:sldChg>
      <pc:sldChg chg="addSp delSp modSp mod">
        <pc:chgData name="Faisal Ahmed Moshiur" userId="87f47cbd7190d7c9" providerId="LiveId" clId="{3553E2EE-C1B1-434D-8BD1-1BDE748D4980}" dt="2023-07-04T21:23:49.834" v="870" actId="27636"/>
        <pc:sldMkLst>
          <pc:docMk/>
          <pc:sldMk cId="2717279681" sldId="363"/>
        </pc:sldMkLst>
        <pc:spChg chg="mod">
          <ac:chgData name="Faisal Ahmed Moshiur" userId="87f47cbd7190d7c9" providerId="LiveId" clId="{3553E2EE-C1B1-434D-8BD1-1BDE748D4980}" dt="2023-07-04T21:23:49.834" v="870" actId="27636"/>
          <ac:spMkLst>
            <pc:docMk/>
            <pc:sldMk cId="2717279681" sldId="363"/>
            <ac:spMk id="2" creationId="{E5A256A3-2061-A6C8-CC78-178E8E77829D}"/>
          </ac:spMkLst>
        </pc:spChg>
        <pc:graphicFrameChg chg="add del mod">
          <ac:chgData name="Faisal Ahmed Moshiur" userId="87f47cbd7190d7c9" providerId="LiveId" clId="{3553E2EE-C1B1-434D-8BD1-1BDE748D4980}" dt="2023-07-04T21:13:52.332" v="793"/>
          <ac:graphicFrameMkLst>
            <pc:docMk/>
            <pc:sldMk cId="2717279681" sldId="363"/>
            <ac:graphicFrameMk id="6" creationId="{8EE3CF0A-A8D4-8EB6-AF4E-C9A1D5B1E8FF}"/>
          </ac:graphicFrameMkLst>
        </pc:graphicFrameChg>
      </pc:sldChg>
      <pc:sldChg chg="delSp delDesignElem">
        <pc:chgData name="Faisal Ahmed Moshiur" userId="87f47cbd7190d7c9" providerId="LiveId" clId="{3553E2EE-C1B1-434D-8BD1-1BDE748D4980}" dt="2023-07-04T21:23:49.429" v="868"/>
        <pc:sldMkLst>
          <pc:docMk/>
          <pc:sldMk cId="2145621850" sldId="364"/>
        </pc:sldMkLst>
        <pc:spChg chg="del">
          <ac:chgData name="Faisal Ahmed Moshiur" userId="87f47cbd7190d7c9" providerId="LiveId" clId="{3553E2EE-C1B1-434D-8BD1-1BDE748D4980}" dt="2023-07-04T21:23:49.429" v="868"/>
          <ac:spMkLst>
            <pc:docMk/>
            <pc:sldMk cId="2145621850" sldId="364"/>
            <ac:spMk id="57" creationId="{94087E04-C99E-4195-8EBA-1BD4C45117C9}"/>
          </ac:spMkLst>
        </pc:spChg>
        <pc:spChg chg="del">
          <ac:chgData name="Faisal Ahmed Moshiur" userId="87f47cbd7190d7c9" providerId="LiveId" clId="{3553E2EE-C1B1-434D-8BD1-1BDE748D4980}" dt="2023-07-04T21:23:49.429" v="868"/>
          <ac:spMkLst>
            <pc:docMk/>
            <pc:sldMk cId="2145621850" sldId="364"/>
            <ac:spMk id="63" creationId="{2FEFA492-1F90-4DD2-B51D-E6471B05E926}"/>
          </ac:spMkLst>
        </pc:spChg>
        <pc:grpChg chg="del">
          <ac:chgData name="Faisal Ahmed Moshiur" userId="87f47cbd7190d7c9" providerId="LiveId" clId="{3553E2EE-C1B1-434D-8BD1-1BDE748D4980}" dt="2023-07-04T21:23:49.429" v="868"/>
          <ac:grpSpMkLst>
            <pc:docMk/>
            <pc:sldMk cId="2145621850" sldId="364"/>
            <ac:grpSpMk id="59" creationId="{3BB791AC-7337-46DA-B66B-FDB89A493774}"/>
          </ac:grpSpMkLst>
        </pc:grpChg>
      </pc:sldChg>
      <pc:sldChg chg="delSp modSp mod delDesignElem">
        <pc:chgData name="Faisal Ahmed Moshiur" userId="87f47cbd7190d7c9" providerId="LiveId" clId="{3553E2EE-C1B1-434D-8BD1-1BDE748D4980}" dt="2023-07-04T21:23:49.429" v="868"/>
        <pc:sldMkLst>
          <pc:docMk/>
          <pc:sldMk cId="720103575" sldId="365"/>
        </pc:sldMkLst>
        <pc:spChg chg="mod">
          <ac:chgData name="Faisal Ahmed Moshiur" userId="87f47cbd7190d7c9" providerId="LiveId" clId="{3553E2EE-C1B1-434D-8BD1-1BDE748D4980}" dt="2023-07-03T17:46:55.940" v="16" actId="113"/>
          <ac:spMkLst>
            <pc:docMk/>
            <pc:sldMk cId="720103575" sldId="365"/>
            <ac:spMk id="2" creationId="{AC5123E9-455A-4CAE-AE99-2DF96AE3E51F}"/>
          </ac:spMkLst>
        </pc:spChg>
        <pc:spChg chg="del">
          <ac:chgData name="Faisal Ahmed Moshiur" userId="87f47cbd7190d7c9" providerId="LiveId" clId="{3553E2EE-C1B1-434D-8BD1-1BDE748D4980}" dt="2023-07-04T21:23:49.429" v="868"/>
          <ac:spMkLst>
            <pc:docMk/>
            <pc:sldMk cId="720103575" sldId="365"/>
            <ac:spMk id="11" creationId="{7C1E5815-D54C-487F-A054-6D4930ADE3DF}"/>
          </ac:spMkLst>
        </pc:spChg>
        <pc:spChg chg="del">
          <ac:chgData name="Faisal Ahmed Moshiur" userId="87f47cbd7190d7c9" providerId="LiveId" clId="{3553E2EE-C1B1-434D-8BD1-1BDE748D4980}" dt="2023-07-04T21:23:49.429" v="868"/>
          <ac:spMkLst>
            <pc:docMk/>
            <pc:sldMk cId="720103575" sldId="365"/>
            <ac:spMk id="12" creationId="{736F0DFD-0954-464F-BF12-DD2E6F6E0380}"/>
          </ac:spMkLst>
        </pc:spChg>
      </pc:sldChg>
      <pc:sldChg chg="delSp delDesignElem">
        <pc:chgData name="Faisal Ahmed Moshiur" userId="87f47cbd7190d7c9" providerId="LiveId" clId="{3553E2EE-C1B1-434D-8BD1-1BDE748D4980}" dt="2023-07-04T21:23:49.429" v="868"/>
        <pc:sldMkLst>
          <pc:docMk/>
          <pc:sldMk cId="1963387286" sldId="366"/>
        </pc:sldMkLst>
        <pc:spChg chg="del">
          <ac:chgData name="Faisal Ahmed Moshiur" userId="87f47cbd7190d7c9" providerId="LiveId" clId="{3553E2EE-C1B1-434D-8BD1-1BDE748D4980}" dt="2023-07-04T21:23:49.429" v="868"/>
          <ac:spMkLst>
            <pc:docMk/>
            <pc:sldMk cId="1963387286" sldId="366"/>
            <ac:spMk id="9" creationId="{5F879AC3-D4CE-493C-ADC7-06205677F4F8}"/>
          </ac:spMkLst>
        </pc:spChg>
        <pc:spChg chg="del">
          <ac:chgData name="Faisal Ahmed Moshiur" userId="87f47cbd7190d7c9" providerId="LiveId" clId="{3553E2EE-C1B1-434D-8BD1-1BDE748D4980}" dt="2023-07-04T21:23:49.429" v="868"/>
          <ac:spMkLst>
            <pc:docMk/>
            <pc:sldMk cId="1963387286" sldId="366"/>
            <ac:spMk id="11" creationId="{736F0DFD-0954-464F-BF12-DD2E6F6E0380}"/>
          </ac:spMkLst>
        </pc:spChg>
      </pc:sldChg>
      <pc:sldChg chg="modSp mod">
        <pc:chgData name="Faisal Ahmed Moshiur" userId="87f47cbd7190d7c9" providerId="LiveId" clId="{3553E2EE-C1B1-434D-8BD1-1BDE748D4980}" dt="2023-07-04T21:23:49.820" v="869" actId="27636"/>
        <pc:sldMkLst>
          <pc:docMk/>
          <pc:sldMk cId="1158744296" sldId="368"/>
        </pc:sldMkLst>
        <pc:spChg chg="mod">
          <ac:chgData name="Faisal Ahmed Moshiur" userId="87f47cbd7190d7c9" providerId="LiveId" clId="{3553E2EE-C1B1-434D-8BD1-1BDE748D4980}" dt="2023-07-04T21:23:49.820" v="869" actId="27636"/>
          <ac:spMkLst>
            <pc:docMk/>
            <pc:sldMk cId="1158744296" sldId="368"/>
            <ac:spMk id="2" creationId="{D735F7F3-C1B5-4B60-A00A-4EB618DDFB5A}"/>
          </ac:spMkLst>
        </pc:spChg>
      </pc:sldChg>
      <pc:sldChg chg="modSp mod">
        <pc:chgData name="Faisal Ahmed Moshiur" userId="87f47cbd7190d7c9" providerId="LiveId" clId="{3553E2EE-C1B1-434D-8BD1-1BDE748D4980}" dt="2023-07-03T17:48:13.186" v="17" actId="113"/>
        <pc:sldMkLst>
          <pc:docMk/>
          <pc:sldMk cId="3686010508" sldId="372"/>
        </pc:sldMkLst>
        <pc:spChg chg="mod">
          <ac:chgData name="Faisal Ahmed Moshiur" userId="87f47cbd7190d7c9" providerId="LiveId" clId="{3553E2EE-C1B1-434D-8BD1-1BDE748D4980}" dt="2023-07-03T17:48:13.186" v="17" actId="113"/>
          <ac:spMkLst>
            <pc:docMk/>
            <pc:sldMk cId="3686010508" sldId="372"/>
            <ac:spMk id="3" creationId="{7350DE9C-6F5A-6B24-A496-9A1C03A05C1B}"/>
          </ac:spMkLst>
        </pc:spChg>
      </pc:sldChg>
      <pc:sldChg chg="modAnim">
        <pc:chgData name="Faisal Ahmed Moshiur" userId="87f47cbd7190d7c9" providerId="LiveId" clId="{3553E2EE-C1B1-434D-8BD1-1BDE748D4980}" dt="2023-07-04T21:48:37.345" v="930"/>
        <pc:sldMkLst>
          <pc:docMk/>
          <pc:sldMk cId="2456201718" sldId="373"/>
        </pc:sldMkLst>
      </pc:sldChg>
      <pc:sldChg chg="modSp mod">
        <pc:chgData name="Faisal Ahmed Moshiur" userId="87f47cbd7190d7c9" providerId="LiveId" clId="{3553E2EE-C1B1-434D-8BD1-1BDE748D4980}" dt="2023-07-04T21:23:49.846" v="871" actId="27636"/>
        <pc:sldMkLst>
          <pc:docMk/>
          <pc:sldMk cId="884486455" sldId="375"/>
        </pc:sldMkLst>
        <pc:spChg chg="mod">
          <ac:chgData name="Faisal Ahmed Moshiur" userId="87f47cbd7190d7c9" providerId="LiveId" clId="{3553E2EE-C1B1-434D-8BD1-1BDE748D4980}" dt="2023-07-04T21:23:49.846" v="871" actId="27636"/>
          <ac:spMkLst>
            <pc:docMk/>
            <pc:sldMk cId="884486455" sldId="375"/>
            <ac:spMk id="2" creationId="{DC8660BB-E882-B807-A48D-08AF3C7FFA0E}"/>
          </ac:spMkLst>
        </pc:spChg>
      </pc:sldChg>
      <pc:sldChg chg="modSp mod">
        <pc:chgData name="Faisal Ahmed Moshiur" userId="87f47cbd7190d7c9" providerId="LiveId" clId="{3553E2EE-C1B1-434D-8BD1-1BDE748D4980}" dt="2023-07-04T21:23:49.852" v="872" actId="27636"/>
        <pc:sldMkLst>
          <pc:docMk/>
          <pc:sldMk cId="1926355994" sldId="376"/>
        </pc:sldMkLst>
        <pc:spChg chg="mod">
          <ac:chgData name="Faisal Ahmed Moshiur" userId="87f47cbd7190d7c9" providerId="LiveId" clId="{3553E2EE-C1B1-434D-8BD1-1BDE748D4980}" dt="2023-07-04T21:23:49.852" v="872" actId="27636"/>
          <ac:spMkLst>
            <pc:docMk/>
            <pc:sldMk cId="1926355994" sldId="376"/>
            <ac:spMk id="2" creationId="{DC8660BB-E882-B807-A48D-08AF3C7FFA0E}"/>
          </ac:spMkLst>
        </pc:spChg>
      </pc:sldChg>
      <pc:sldChg chg="modSp mod">
        <pc:chgData name="Faisal Ahmed Moshiur" userId="87f47cbd7190d7c9" providerId="LiveId" clId="{3553E2EE-C1B1-434D-8BD1-1BDE748D4980}" dt="2023-07-04T21:23:49.863" v="873" actId="27636"/>
        <pc:sldMkLst>
          <pc:docMk/>
          <pc:sldMk cId="2201092581" sldId="377"/>
        </pc:sldMkLst>
        <pc:spChg chg="mod">
          <ac:chgData name="Faisal Ahmed Moshiur" userId="87f47cbd7190d7c9" providerId="LiveId" clId="{3553E2EE-C1B1-434D-8BD1-1BDE748D4980}" dt="2023-07-04T21:23:49.863" v="873" actId="27636"/>
          <ac:spMkLst>
            <pc:docMk/>
            <pc:sldMk cId="2201092581" sldId="377"/>
            <ac:spMk id="2" creationId="{DC8660BB-E882-B807-A48D-08AF3C7FFA0E}"/>
          </ac:spMkLst>
        </pc:spChg>
      </pc:sldChg>
      <pc:sldChg chg="modSp mod">
        <pc:chgData name="Faisal Ahmed Moshiur" userId="87f47cbd7190d7c9" providerId="LiveId" clId="{3553E2EE-C1B1-434D-8BD1-1BDE748D4980}" dt="2023-07-04T21:23:49.869" v="874" actId="27636"/>
        <pc:sldMkLst>
          <pc:docMk/>
          <pc:sldMk cId="3835916319" sldId="378"/>
        </pc:sldMkLst>
        <pc:spChg chg="mod">
          <ac:chgData name="Faisal Ahmed Moshiur" userId="87f47cbd7190d7c9" providerId="LiveId" clId="{3553E2EE-C1B1-434D-8BD1-1BDE748D4980}" dt="2023-07-04T21:23:49.869" v="874" actId="27636"/>
          <ac:spMkLst>
            <pc:docMk/>
            <pc:sldMk cId="3835916319" sldId="378"/>
            <ac:spMk id="2" creationId="{DC8660BB-E882-B807-A48D-08AF3C7FFA0E}"/>
          </ac:spMkLst>
        </pc:spChg>
      </pc:sldChg>
      <pc:sldChg chg="addSp delSp modSp new mod ord setBg">
        <pc:chgData name="Faisal Ahmed Moshiur" userId="87f47cbd7190d7c9" providerId="LiveId" clId="{3553E2EE-C1B1-434D-8BD1-1BDE748D4980}" dt="2023-07-03T18:38:05.884" v="305" actId="1076"/>
        <pc:sldMkLst>
          <pc:docMk/>
          <pc:sldMk cId="1060199640" sldId="379"/>
        </pc:sldMkLst>
        <pc:spChg chg="add mod">
          <ac:chgData name="Faisal Ahmed Moshiur" userId="87f47cbd7190d7c9" providerId="LiveId" clId="{3553E2EE-C1B1-434D-8BD1-1BDE748D4980}" dt="2023-07-03T18:37:49.857" v="303" actId="1076"/>
          <ac:spMkLst>
            <pc:docMk/>
            <pc:sldMk cId="1060199640" sldId="379"/>
            <ac:spMk id="2" creationId="{806DA872-5B79-595D-1478-FAA4426A1D7A}"/>
          </ac:spMkLst>
        </pc:spChg>
        <pc:spChg chg="add mod">
          <ac:chgData name="Faisal Ahmed Moshiur" userId="87f47cbd7190d7c9" providerId="LiveId" clId="{3553E2EE-C1B1-434D-8BD1-1BDE748D4980}" dt="2023-07-03T18:30:45.272" v="294" actId="1076"/>
          <ac:spMkLst>
            <pc:docMk/>
            <pc:sldMk cId="1060199640" sldId="379"/>
            <ac:spMk id="3" creationId="{991EE676-4EF2-986C-139F-5B72AB65A282}"/>
          </ac:spMkLst>
        </pc:spChg>
        <pc:spChg chg="add mod">
          <ac:chgData name="Faisal Ahmed Moshiur" userId="87f47cbd7190d7c9" providerId="LiveId" clId="{3553E2EE-C1B1-434D-8BD1-1BDE748D4980}" dt="2023-07-03T18:28:54.330" v="280" actId="1076"/>
          <ac:spMkLst>
            <pc:docMk/>
            <pc:sldMk cId="1060199640" sldId="379"/>
            <ac:spMk id="4" creationId="{94680255-D898-376A-C669-88B33F8D4AAC}"/>
          </ac:spMkLst>
        </pc:spChg>
        <pc:spChg chg="add mod">
          <ac:chgData name="Faisal Ahmed Moshiur" userId="87f47cbd7190d7c9" providerId="LiveId" clId="{3553E2EE-C1B1-434D-8BD1-1BDE748D4980}" dt="2023-07-03T18:30:49.704" v="295" actId="1076"/>
          <ac:spMkLst>
            <pc:docMk/>
            <pc:sldMk cId="1060199640" sldId="379"/>
            <ac:spMk id="5" creationId="{97E3492A-BB90-AB93-6648-4B642C00D7C4}"/>
          </ac:spMkLst>
        </pc:spChg>
        <pc:spChg chg="add del mod">
          <ac:chgData name="Faisal Ahmed Moshiur" userId="87f47cbd7190d7c9" providerId="LiveId" clId="{3553E2EE-C1B1-434D-8BD1-1BDE748D4980}" dt="2023-07-03T18:15:23.131" v="183" actId="478"/>
          <ac:spMkLst>
            <pc:docMk/>
            <pc:sldMk cId="1060199640" sldId="379"/>
            <ac:spMk id="18" creationId="{FFD55A21-60CC-5A5C-DDD6-95013A550263}"/>
          </ac:spMkLst>
        </pc:spChg>
        <pc:spChg chg="add mod">
          <ac:chgData name="Faisal Ahmed Moshiur" userId="87f47cbd7190d7c9" providerId="LiveId" clId="{3553E2EE-C1B1-434D-8BD1-1BDE748D4980}" dt="2023-07-03T18:38:05.884" v="305" actId="1076"/>
          <ac:spMkLst>
            <pc:docMk/>
            <pc:sldMk cId="1060199640" sldId="379"/>
            <ac:spMk id="36" creationId="{21F1DA93-DC22-73DD-3A0D-B87FD8F5FAE8}"/>
          </ac:spMkLst>
        </pc:spChg>
        <pc:cxnChg chg="add del mod">
          <ac:chgData name="Faisal Ahmed Moshiur" userId="87f47cbd7190d7c9" providerId="LiveId" clId="{3553E2EE-C1B1-434D-8BD1-1BDE748D4980}" dt="2023-07-03T18:05:55.834" v="52" actId="11529"/>
          <ac:cxnSpMkLst>
            <pc:docMk/>
            <pc:sldMk cId="1060199640" sldId="379"/>
            <ac:cxnSpMk id="7" creationId="{6502F2E4-3962-3671-97B4-5894D4457652}"/>
          </ac:cxnSpMkLst>
        </pc:cxnChg>
        <pc:cxnChg chg="add del mod">
          <ac:chgData name="Faisal Ahmed Moshiur" userId="87f47cbd7190d7c9" providerId="LiveId" clId="{3553E2EE-C1B1-434D-8BD1-1BDE748D4980}" dt="2023-07-03T18:14:11.320" v="171" actId="478"/>
          <ac:cxnSpMkLst>
            <pc:docMk/>
            <pc:sldMk cId="1060199640" sldId="379"/>
            <ac:cxnSpMk id="9" creationId="{A8536B44-DA9B-62D6-1227-DA8077800977}"/>
          </ac:cxnSpMkLst>
        </pc:cxnChg>
        <pc:cxnChg chg="add del mod">
          <ac:chgData name="Faisal Ahmed Moshiur" userId="87f47cbd7190d7c9" providerId="LiveId" clId="{3553E2EE-C1B1-434D-8BD1-1BDE748D4980}" dt="2023-07-03T18:06:20.201" v="56" actId="478"/>
          <ac:cxnSpMkLst>
            <pc:docMk/>
            <pc:sldMk cId="1060199640" sldId="379"/>
            <ac:cxnSpMk id="11" creationId="{4EF583FE-46D9-8D6A-5827-C5FA7D0D0369}"/>
          </ac:cxnSpMkLst>
        </pc:cxnChg>
        <pc:cxnChg chg="add del mod">
          <ac:chgData name="Faisal Ahmed Moshiur" userId="87f47cbd7190d7c9" providerId="LiveId" clId="{3553E2EE-C1B1-434D-8BD1-1BDE748D4980}" dt="2023-07-03T18:14:15.593" v="172" actId="478"/>
          <ac:cxnSpMkLst>
            <pc:docMk/>
            <pc:sldMk cId="1060199640" sldId="379"/>
            <ac:cxnSpMk id="15" creationId="{3DCC61AD-7568-6DAC-41C0-3500F5244FED}"/>
          </ac:cxnSpMkLst>
        </pc:cxnChg>
        <pc:cxnChg chg="add del mod">
          <ac:chgData name="Faisal Ahmed Moshiur" userId="87f47cbd7190d7c9" providerId="LiveId" clId="{3553E2EE-C1B1-434D-8BD1-1BDE748D4980}" dt="2023-07-03T18:14:17.976" v="173" actId="478"/>
          <ac:cxnSpMkLst>
            <pc:docMk/>
            <pc:sldMk cId="1060199640" sldId="379"/>
            <ac:cxnSpMk id="17" creationId="{1267856C-F4FD-1BCE-0FA6-E159EE02D5E7}"/>
          </ac:cxnSpMkLst>
        </pc:cxnChg>
        <pc:cxnChg chg="add del mod">
          <ac:chgData name="Faisal Ahmed Moshiur" userId="87f47cbd7190d7c9" providerId="LiveId" clId="{3553E2EE-C1B1-434D-8BD1-1BDE748D4980}" dt="2023-07-03T18:26:11.813" v="249" actId="478"/>
          <ac:cxnSpMkLst>
            <pc:docMk/>
            <pc:sldMk cId="1060199640" sldId="379"/>
            <ac:cxnSpMk id="38" creationId="{018F1050-F35C-888D-E649-CC47B2589F4A}"/>
          </ac:cxnSpMkLst>
        </pc:cxnChg>
        <pc:cxnChg chg="add del mod">
          <ac:chgData name="Faisal Ahmed Moshiur" userId="87f47cbd7190d7c9" providerId="LiveId" clId="{3553E2EE-C1B1-434D-8BD1-1BDE748D4980}" dt="2023-07-03T18:26:08.905" v="248" actId="478"/>
          <ac:cxnSpMkLst>
            <pc:docMk/>
            <pc:sldMk cId="1060199640" sldId="379"/>
            <ac:cxnSpMk id="41" creationId="{671AE473-BDAD-6AC1-D2FD-7DE1A06AE0A8}"/>
          </ac:cxnSpMkLst>
        </pc:cxnChg>
        <pc:cxnChg chg="add del mod">
          <ac:chgData name="Faisal Ahmed Moshiur" userId="87f47cbd7190d7c9" providerId="LiveId" clId="{3553E2EE-C1B1-434D-8BD1-1BDE748D4980}" dt="2023-07-03T18:26:06.734" v="247" actId="478"/>
          <ac:cxnSpMkLst>
            <pc:docMk/>
            <pc:sldMk cId="1060199640" sldId="379"/>
            <ac:cxnSpMk id="43" creationId="{A5EABFCE-B45D-9F1E-8FA7-7DC4AE80915A}"/>
          </ac:cxnSpMkLst>
        </pc:cxnChg>
        <pc:cxnChg chg="add del mod">
          <ac:chgData name="Faisal Ahmed Moshiur" userId="87f47cbd7190d7c9" providerId="LiveId" clId="{3553E2EE-C1B1-434D-8BD1-1BDE748D4980}" dt="2023-07-03T18:26:16.675" v="251" actId="478"/>
          <ac:cxnSpMkLst>
            <pc:docMk/>
            <pc:sldMk cId="1060199640" sldId="379"/>
            <ac:cxnSpMk id="45" creationId="{C42020CD-AF58-4AC7-FB75-FB31AC707716}"/>
          </ac:cxnSpMkLst>
        </pc:cxnChg>
        <pc:cxnChg chg="add del mod">
          <ac:chgData name="Faisal Ahmed Moshiur" userId="87f47cbd7190d7c9" providerId="LiveId" clId="{3553E2EE-C1B1-434D-8BD1-1BDE748D4980}" dt="2023-07-03T18:20:56.420" v="216" actId="11529"/>
          <ac:cxnSpMkLst>
            <pc:docMk/>
            <pc:sldMk cId="1060199640" sldId="379"/>
            <ac:cxnSpMk id="47" creationId="{64A1AA91-D0CC-0C4F-233F-E3B54AE63FFA}"/>
          </ac:cxnSpMkLst>
        </pc:cxnChg>
        <pc:cxnChg chg="add del mod">
          <ac:chgData name="Faisal Ahmed Moshiur" userId="87f47cbd7190d7c9" providerId="LiveId" clId="{3553E2EE-C1B1-434D-8BD1-1BDE748D4980}" dt="2023-07-03T18:26:03.588" v="246" actId="478"/>
          <ac:cxnSpMkLst>
            <pc:docMk/>
            <pc:sldMk cId="1060199640" sldId="379"/>
            <ac:cxnSpMk id="49" creationId="{89EEE3EA-3859-B38E-5F5A-BDB921E105DE}"/>
          </ac:cxnSpMkLst>
        </pc:cxnChg>
        <pc:cxnChg chg="add del mod">
          <ac:chgData name="Faisal Ahmed Moshiur" userId="87f47cbd7190d7c9" providerId="LiveId" clId="{3553E2EE-C1B1-434D-8BD1-1BDE748D4980}" dt="2023-07-03T18:26:14.353" v="250" actId="478"/>
          <ac:cxnSpMkLst>
            <pc:docMk/>
            <pc:sldMk cId="1060199640" sldId="379"/>
            <ac:cxnSpMk id="51" creationId="{E5C781DA-3F7F-6084-60DB-AA002EE62B76}"/>
          </ac:cxnSpMkLst>
        </pc:cxnChg>
        <pc:cxnChg chg="add del mod">
          <ac:chgData name="Faisal Ahmed Moshiur" userId="87f47cbd7190d7c9" providerId="LiveId" clId="{3553E2EE-C1B1-434D-8BD1-1BDE748D4980}" dt="2023-07-03T18:21:54.564" v="221" actId="478"/>
          <ac:cxnSpMkLst>
            <pc:docMk/>
            <pc:sldMk cId="1060199640" sldId="379"/>
            <ac:cxnSpMk id="53" creationId="{94200C14-BB29-DB6E-88AB-2FA4E1239F72}"/>
          </ac:cxnSpMkLst>
        </pc:cxnChg>
        <pc:cxnChg chg="add del mod">
          <ac:chgData name="Faisal Ahmed Moshiur" userId="87f47cbd7190d7c9" providerId="LiveId" clId="{3553E2EE-C1B1-434D-8BD1-1BDE748D4980}" dt="2023-07-03T18:22:47.078" v="225" actId="478"/>
          <ac:cxnSpMkLst>
            <pc:docMk/>
            <pc:sldMk cId="1060199640" sldId="379"/>
            <ac:cxnSpMk id="56" creationId="{85E3DD17-5944-40D1-ADEA-0BED5AFA05C6}"/>
          </ac:cxnSpMkLst>
        </pc:cxnChg>
        <pc:cxnChg chg="add mod">
          <ac:chgData name="Faisal Ahmed Moshiur" userId="87f47cbd7190d7c9" providerId="LiveId" clId="{3553E2EE-C1B1-434D-8BD1-1BDE748D4980}" dt="2023-07-03T18:38:05.884" v="305" actId="1076"/>
          <ac:cxnSpMkLst>
            <pc:docMk/>
            <pc:sldMk cId="1060199640" sldId="379"/>
            <ac:cxnSpMk id="81" creationId="{881B29E5-AE49-A266-B2CE-251AE2584B25}"/>
          </ac:cxnSpMkLst>
        </pc:cxnChg>
        <pc:cxnChg chg="add del mod">
          <ac:chgData name="Faisal Ahmed Moshiur" userId="87f47cbd7190d7c9" providerId="LiveId" clId="{3553E2EE-C1B1-434D-8BD1-1BDE748D4980}" dt="2023-07-03T18:37:13.141" v="300" actId="478"/>
          <ac:cxnSpMkLst>
            <pc:docMk/>
            <pc:sldMk cId="1060199640" sldId="379"/>
            <ac:cxnSpMk id="85" creationId="{45D3B0CE-C299-B820-F3BC-4868D720FCA1}"/>
          </ac:cxnSpMkLst>
        </pc:cxnChg>
        <pc:cxnChg chg="add mod">
          <ac:chgData name="Faisal Ahmed Moshiur" userId="87f47cbd7190d7c9" providerId="LiveId" clId="{3553E2EE-C1B1-434D-8BD1-1BDE748D4980}" dt="2023-07-03T18:37:56.285" v="304" actId="14100"/>
          <ac:cxnSpMkLst>
            <pc:docMk/>
            <pc:sldMk cId="1060199640" sldId="379"/>
            <ac:cxnSpMk id="87" creationId="{1CD673F0-F80C-D684-E725-4BDA149AD91E}"/>
          </ac:cxnSpMkLst>
        </pc:cxnChg>
      </pc:sldChg>
      <pc:sldChg chg="addSp delSp modSp mod setBg">
        <pc:chgData name="Faisal Ahmed Moshiur" userId="87f47cbd7190d7c9" providerId="LiveId" clId="{3553E2EE-C1B1-434D-8BD1-1BDE748D4980}" dt="2023-07-04T20:46:10.490" v="629" actId="207"/>
        <pc:sldMkLst>
          <pc:docMk/>
          <pc:sldMk cId="3756790670" sldId="380"/>
        </pc:sldMkLst>
        <pc:spChg chg="add del mod">
          <ac:chgData name="Faisal Ahmed Moshiur" userId="87f47cbd7190d7c9" providerId="LiveId" clId="{3553E2EE-C1B1-434D-8BD1-1BDE748D4980}" dt="2023-07-04T20:28:38.379" v="314"/>
          <ac:spMkLst>
            <pc:docMk/>
            <pc:sldMk cId="3756790670" sldId="380"/>
            <ac:spMk id="2" creationId="{9E945CC3-6AEF-C376-8B05-3D70D3308EC8}"/>
          </ac:spMkLst>
        </pc:spChg>
        <pc:spChg chg="add mod">
          <ac:chgData name="Faisal Ahmed Moshiur" userId="87f47cbd7190d7c9" providerId="LiveId" clId="{3553E2EE-C1B1-434D-8BD1-1BDE748D4980}" dt="2023-07-04T20:42:16.908" v="619" actId="26606"/>
          <ac:spMkLst>
            <pc:docMk/>
            <pc:sldMk cId="3756790670" sldId="380"/>
            <ac:spMk id="3" creationId="{EB69C12B-2507-48C7-5617-22C93CFA931B}"/>
          </ac:spMkLst>
        </pc:spChg>
        <pc:spChg chg="add del mod">
          <ac:chgData name="Faisal Ahmed Moshiur" userId="87f47cbd7190d7c9" providerId="LiveId" clId="{3553E2EE-C1B1-434D-8BD1-1BDE748D4980}" dt="2023-07-04T20:34:07.643" v="371" actId="11529"/>
          <ac:spMkLst>
            <pc:docMk/>
            <pc:sldMk cId="3756790670" sldId="380"/>
            <ac:spMk id="4" creationId="{34E2FF53-40BB-B011-0101-2C319AF22656}"/>
          </ac:spMkLst>
        </pc:spChg>
        <pc:spChg chg="add mod">
          <ac:chgData name="Faisal Ahmed Moshiur" userId="87f47cbd7190d7c9" providerId="LiveId" clId="{3553E2EE-C1B1-434D-8BD1-1BDE748D4980}" dt="2023-07-04T20:46:10.490" v="629" actId="207"/>
          <ac:spMkLst>
            <pc:docMk/>
            <pc:sldMk cId="3756790670" sldId="380"/>
            <ac:spMk id="5" creationId="{8B991834-06FE-CBFB-0251-F20153C4F921}"/>
          </ac:spMkLst>
        </pc:spChg>
        <pc:spChg chg="add mod">
          <ac:chgData name="Faisal Ahmed Moshiur" userId="87f47cbd7190d7c9" providerId="LiveId" clId="{3553E2EE-C1B1-434D-8BD1-1BDE748D4980}" dt="2023-07-04T20:45:21.521" v="626" actId="207"/>
          <ac:spMkLst>
            <pc:docMk/>
            <pc:sldMk cId="3756790670" sldId="380"/>
            <ac:spMk id="6" creationId="{A76910B1-CFCC-4124-3C82-037F92D160A8}"/>
          </ac:spMkLst>
        </pc:spChg>
        <pc:spChg chg="add mod">
          <ac:chgData name="Faisal Ahmed Moshiur" userId="87f47cbd7190d7c9" providerId="LiveId" clId="{3553E2EE-C1B1-434D-8BD1-1BDE748D4980}" dt="2023-07-04T20:45:21.521" v="626" actId="207"/>
          <ac:spMkLst>
            <pc:docMk/>
            <pc:sldMk cId="3756790670" sldId="380"/>
            <ac:spMk id="7" creationId="{722F21C4-43FB-3A37-89D4-E6DD63B31160}"/>
          </ac:spMkLst>
        </pc:spChg>
        <pc:spChg chg="add del">
          <ac:chgData name="Faisal Ahmed Moshiur" userId="87f47cbd7190d7c9" providerId="LiveId" clId="{3553E2EE-C1B1-434D-8BD1-1BDE748D4980}" dt="2023-07-04T20:42:16.908" v="619" actId="26606"/>
          <ac:spMkLst>
            <pc:docMk/>
            <pc:sldMk cId="3756790670" sldId="380"/>
            <ac:spMk id="12" creationId="{100EDD19-6802-4EC3-95CE-CFFAB042CFD6}"/>
          </ac:spMkLst>
        </pc:spChg>
        <pc:spChg chg="add del">
          <ac:chgData name="Faisal Ahmed Moshiur" userId="87f47cbd7190d7c9" providerId="LiveId" clId="{3553E2EE-C1B1-434D-8BD1-1BDE748D4980}" dt="2023-07-04T20:42:16.908" v="619" actId="26606"/>
          <ac:spMkLst>
            <pc:docMk/>
            <pc:sldMk cId="3756790670" sldId="380"/>
            <ac:spMk id="14" creationId="{DB17E863-922E-4C26-BD64-E8FD41D28661}"/>
          </ac:spMkLst>
        </pc:spChg>
      </pc:sldChg>
      <pc:sldChg chg="addSp delSp modSp new mod">
        <pc:chgData name="Faisal Ahmed Moshiur" userId="87f47cbd7190d7c9" providerId="LiveId" clId="{3553E2EE-C1B1-434D-8BD1-1BDE748D4980}" dt="2023-07-04T21:29:38.758" v="886" actId="1076"/>
        <pc:sldMkLst>
          <pc:docMk/>
          <pc:sldMk cId="1836423289" sldId="381"/>
        </pc:sldMkLst>
        <pc:spChg chg="add del">
          <ac:chgData name="Faisal Ahmed Moshiur" userId="87f47cbd7190d7c9" providerId="LiveId" clId="{3553E2EE-C1B1-434D-8BD1-1BDE748D4980}" dt="2023-07-04T20:47:05.254" v="635" actId="478"/>
          <ac:spMkLst>
            <pc:docMk/>
            <pc:sldMk cId="1836423289" sldId="381"/>
            <ac:spMk id="2" creationId="{0324F4D9-B1F0-379C-20D4-E026706F3225}"/>
          </ac:spMkLst>
        </pc:spChg>
        <pc:spChg chg="add del mod">
          <ac:chgData name="Faisal Ahmed Moshiur" userId="87f47cbd7190d7c9" providerId="LiveId" clId="{3553E2EE-C1B1-434D-8BD1-1BDE748D4980}" dt="2023-07-04T20:54:25.336" v="696" actId="478"/>
          <ac:spMkLst>
            <pc:docMk/>
            <pc:sldMk cId="1836423289" sldId="381"/>
            <ac:spMk id="4" creationId="{470D3425-ABC3-A87F-3473-CC4EEDA5AE40}"/>
          </ac:spMkLst>
        </pc:spChg>
        <pc:spChg chg="add del mod">
          <ac:chgData name="Faisal Ahmed Moshiur" userId="87f47cbd7190d7c9" providerId="LiveId" clId="{3553E2EE-C1B1-434D-8BD1-1BDE748D4980}" dt="2023-07-04T20:54:27.693" v="697" actId="478"/>
          <ac:spMkLst>
            <pc:docMk/>
            <pc:sldMk cId="1836423289" sldId="381"/>
            <ac:spMk id="5" creationId="{28C2D6D1-EC4B-EDD3-9ED7-B6D5E1B69418}"/>
          </ac:spMkLst>
        </pc:spChg>
        <pc:spChg chg="add del mod">
          <ac:chgData name="Faisal Ahmed Moshiur" userId="87f47cbd7190d7c9" providerId="LiveId" clId="{3553E2EE-C1B1-434D-8BD1-1BDE748D4980}" dt="2023-07-04T20:54:29.553" v="698" actId="478"/>
          <ac:spMkLst>
            <pc:docMk/>
            <pc:sldMk cId="1836423289" sldId="381"/>
            <ac:spMk id="6" creationId="{BF60D232-236B-93C7-E050-156A30BDE69B}"/>
          </ac:spMkLst>
        </pc:spChg>
        <pc:spChg chg="add del mod">
          <ac:chgData name="Faisal Ahmed Moshiur" userId="87f47cbd7190d7c9" providerId="LiveId" clId="{3553E2EE-C1B1-434D-8BD1-1BDE748D4980}" dt="2023-07-04T21:06:18.772" v="749" actId="21"/>
          <ac:spMkLst>
            <pc:docMk/>
            <pc:sldMk cId="1836423289" sldId="381"/>
            <ac:spMk id="7" creationId="{C9719837-1E1D-5167-2072-90E47E93667E}"/>
          </ac:spMkLst>
        </pc:spChg>
        <pc:spChg chg="add del mod">
          <ac:chgData name="Faisal Ahmed Moshiur" userId="87f47cbd7190d7c9" providerId="LiveId" clId="{3553E2EE-C1B1-434D-8BD1-1BDE748D4980}" dt="2023-07-04T21:06:18.772" v="749" actId="21"/>
          <ac:spMkLst>
            <pc:docMk/>
            <pc:sldMk cId="1836423289" sldId="381"/>
            <ac:spMk id="8" creationId="{9ABDED49-A415-1386-BB94-9BB7832E2BC0}"/>
          </ac:spMkLst>
        </pc:spChg>
        <pc:spChg chg="add del mod">
          <ac:chgData name="Faisal Ahmed Moshiur" userId="87f47cbd7190d7c9" providerId="LiveId" clId="{3553E2EE-C1B1-434D-8BD1-1BDE748D4980}" dt="2023-07-04T21:06:18.772" v="749" actId="21"/>
          <ac:spMkLst>
            <pc:docMk/>
            <pc:sldMk cId="1836423289" sldId="381"/>
            <ac:spMk id="9" creationId="{48ACACF9-FF1B-2D55-835C-76FAA3E7201C}"/>
          </ac:spMkLst>
        </pc:spChg>
        <pc:spChg chg="add del mod">
          <ac:chgData name="Faisal Ahmed Moshiur" userId="87f47cbd7190d7c9" providerId="LiveId" clId="{3553E2EE-C1B1-434D-8BD1-1BDE748D4980}" dt="2023-07-04T21:06:18.772" v="749" actId="21"/>
          <ac:spMkLst>
            <pc:docMk/>
            <pc:sldMk cId="1836423289" sldId="381"/>
            <ac:spMk id="10" creationId="{CB7742CF-AB2D-C7C4-EFCE-3DDC256F9E2D}"/>
          </ac:spMkLst>
        </pc:spChg>
        <pc:spChg chg="add del mod">
          <ac:chgData name="Faisal Ahmed Moshiur" userId="87f47cbd7190d7c9" providerId="LiveId" clId="{3553E2EE-C1B1-434D-8BD1-1BDE748D4980}" dt="2023-07-04T21:06:18.772" v="749" actId="21"/>
          <ac:spMkLst>
            <pc:docMk/>
            <pc:sldMk cId="1836423289" sldId="381"/>
            <ac:spMk id="11" creationId="{5D9644B5-D2DF-D9F6-4EEE-854BB1B35A41}"/>
          </ac:spMkLst>
        </pc:spChg>
        <pc:spChg chg="add del mod">
          <ac:chgData name="Faisal Ahmed Moshiur" userId="87f47cbd7190d7c9" providerId="LiveId" clId="{3553E2EE-C1B1-434D-8BD1-1BDE748D4980}" dt="2023-07-04T21:10:48.269" v="776"/>
          <ac:spMkLst>
            <pc:docMk/>
            <pc:sldMk cId="1836423289" sldId="381"/>
            <ac:spMk id="13" creationId="{B887796A-F7A7-B0F8-8F70-9CF69E87F5B3}"/>
          </ac:spMkLst>
        </pc:spChg>
        <pc:spChg chg="add mod">
          <ac:chgData name="Faisal Ahmed Moshiur" userId="87f47cbd7190d7c9" providerId="LiveId" clId="{3553E2EE-C1B1-434D-8BD1-1BDE748D4980}" dt="2023-07-04T21:11:42.412" v="780"/>
          <ac:spMkLst>
            <pc:docMk/>
            <pc:sldMk cId="1836423289" sldId="381"/>
            <ac:spMk id="15" creationId="{E290D120-798A-91E0-C17B-00E6E2854C7A}"/>
          </ac:spMkLst>
        </pc:spChg>
        <pc:spChg chg="add mod">
          <ac:chgData name="Faisal Ahmed Moshiur" userId="87f47cbd7190d7c9" providerId="LiveId" clId="{3553E2EE-C1B1-434D-8BD1-1BDE748D4980}" dt="2023-07-04T21:29:12.021" v="885" actId="1076"/>
          <ac:spMkLst>
            <pc:docMk/>
            <pc:sldMk cId="1836423289" sldId="381"/>
            <ac:spMk id="16" creationId="{39BE64EC-B9DC-FF73-B3B8-F802A2B8F25D}"/>
          </ac:spMkLst>
        </pc:spChg>
        <pc:spChg chg="add mod">
          <ac:chgData name="Faisal Ahmed Moshiur" userId="87f47cbd7190d7c9" providerId="LiveId" clId="{3553E2EE-C1B1-434D-8BD1-1BDE748D4980}" dt="2023-07-04T21:14:34.761" v="800" actId="1076"/>
          <ac:spMkLst>
            <pc:docMk/>
            <pc:sldMk cId="1836423289" sldId="381"/>
            <ac:spMk id="18" creationId="{26AA4CFA-F3E5-4384-A8B4-5B75B423E9D8}"/>
          </ac:spMkLst>
        </pc:spChg>
        <pc:spChg chg="add mod">
          <ac:chgData name="Faisal Ahmed Moshiur" userId="87f47cbd7190d7c9" providerId="LiveId" clId="{3553E2EE-C1B1-434D-8BD1-1BDE748D4980}" dt="2023-07-04T21:18:00.838" v="813"/>
          <ac:spMkLst>
            <pc:docMk/>
            <pc:sldMk cId="1836423289" sldId="381"/>
            <ac:spMk id="19" creationId="{ED426D40-D114-776C-0372-FD0569E0D78F}"/>
          </ac:spMkLst>
        </pc:spChg>
        <pc:spChg chg="add mod">
          <ac:chgData name="Faisal Ahmed Moshiur" userId="87f47cbd7190d7c9" providerId="LiveId" clId="{3553E2EE-C1B1-434D-8BD1-1BDE748D4980}" dt="2023-07-04T21:13:59.239" v="794"/>
          <ac:spMkLst>
            <pc:docMk/>
            <pc:sldMk cId="1836423289" sldId="381"/>
            <ac:spMk id="21" creationId="{DDE66F4A-CA62-54CB-FF82-AAF993D0E7C6}"/>
          </ac:spMkLst>
        </pc:spChg>
        <pc:spChg chg="add mod">
          <ac:chgData name="Faisal Ahmed Moshiur" userId="87f47cbd7190d7c9" providerId="LiveId" clId="{3553E2EE-C1B1-434D-8BD1-1BDE748D4980}" dt="2023-07-04T21:14:14.176" v="796" actId="255"/>
          <ac:spMkLst>
            <pc:docMk/>
            <pc:sldMk cId="1836423289" sldId="381"/>
            <ac:spMk id="22" creationId="{3E899212-04A5-F9AC-7575-FCF84F2FF8B5}"/>
          </ac:spMkLst>
        </pc:spChg>
        <pc:spChg chg="add del mod">
          <ac:chgData name="Faisal Ahmed Moshiur" userId="87f47cbd7190d7c9" providerId="LiveId" clId="{3553E2EE-C1B1-434D-8BD1-1BDE748D4980}" dt="2023-07-04T21:21:46.243" v="839"/>
          <ac:spMkLst>
            <pc:docMk/>
            <pc:sldMk cId="1836423289" sldId="381"/>
            <ac:spMk id="23" creationId="{57D6BA16-48F5-1EDA-2C64-57505C4498E6}"/>
          </ac:spMkLst>
        </pc:spChg>
        <pc:spChg chg="add mod">
          <ac:chgData name="Faisal Ahmed Moshiur" userId="87f47cbd7190d7c9" providerId="LiveId" clId="{3553E2EE-C1B1-434D-8BD1-1BDE748D4980}" dt="2023-07-04T21:22:42.493" v="862" actId="1076"/>
          <ac:spMkLst>
            <pc:docMk/>
            <pc:sldMk cId="1836423289" sldId="381"/>
            <ac:spMk id="24" creationId="{8929A945-F8CE-38AC-B162-114F4C254D6C}"/>
          </ac:spMkLst>
        </pc:spChg>
        <pc:grpChg chg="add mod">
          <ac:chgData name="Faisal Ahmed Moshiur" userId="87f47cbd7190d7c9" providerId="LiveId" clId="{3553E2EE-C1B1-434D-8BD1-1BDE748D4980}" dt="2023-07-04T21:24:42.821" v="878" actId="14100"/>
          <ac:grpSpMkLst>
            <pc:docMk/>
            <pc:sldMk cId="1836423289" sldId="381"/>
            <ac:grpSpMk id="14" creationId="{432AF2FB-71EE-AB04-91B6-87AAA78DF3E3}"/>
          </ac:grpSpMkLst>
        </pc:grpChg>
        <pc:grpChg chg="add mod">
          <ac:chgData name="Faisal Ahmed Moshiur" userId="87f47cbd7190d7c9" providerId="LiveId" clId="{3553E2EE-C1B1-434D-8BD1-1BDE748D4980}" dt="2023-07-04T21:29:38.758" v="886" actId="1076"/>
          <ac:grpSpMkLst>
            <pc:docMk/>
            <pc:sldMk cId="1836423289" sldId="381"/>
            <ac:grpSpMk id="17" creationId="{92DB1B1E-4983-8584-46BE-E09330666D09}"/>
          </ac:grpSpMkLst>
        </pc:grpChg>
        <pc:grpChg chg="add mod">
          <ac:chgData name="Faisal Ahmed Moshiur" userId="87f47cbd7190d7c9" providerId="LiveId" clId="{3553E2EE-C1B1-434D-8BD1-1BDE748D4980}" dt="2023-07-04T21:29:04.946" v="884" actId="14100"/>
          <ac:grpSpMkLst>
            <pc:docMk/>
            <pc:sldMk cId="1836423289" sldId="381"/>
            <ac:grpSpMk id="20" creationId="{193C6312-098C-88E3-31CA-4EE867B1DC60}"/>
          </ac:grpSpMkLst>
        </pc:grpChg>
        <pc:graphicFrameChg chg="add del mod">
          <ac:chgData name="Faisal Ahmed Moshiur" userId="87f47cbd7190d7c9" providerId="LiveId" clId="{3553E2EE-C1B1-434D-8BD1-1BDE748D4980}" dt="2023-07-04T20:48:36.679" v="654"/>
          <ac:graphicFrameMkLst>
            <pc:docMk/>
            <pc:sldMk cId="1836423289" sldId="381"/>
            <ac:graphicFrameMk id="3" creationId="{A72DD3FB-63EF-B311-457E-AF3964F25663}"/>
          </ac:graphicFrameMkLst>
        </pc:graphicFrameChg>
        <pc:graphicFrameChg chg="add mod modGraphic">
          <ac:chgData name="Faisal Ahmed Moshiur" userId="87f47cbd7190d7c9" providerId="LiveId" clId="{3553E2EE-C1B1-434D-8BD1-1BDE748D4980}" dt="2023-07-04T21:21:27.185" v="834" actId="1076"/>
          <ac:graphicFrameMkLst>
            <pc:docMk/>
            <pc:sldMk cId="1836423289" sldId="381"/>
            <ac:graphicFrameMk id="12" creationId="{08F8BC88-84ED-904F-30B9-F24D60DDDEC4}"/>
          </ac:graphicFrameMkLst>
        </pc:graphicFrameChg>
      </pc:sldChg>
      <pc:sldChg chg="del">
        <pc:chgData name="Faisal Ahmed Moshiur" userId="87f47cbd7190d7c9" providerId="LiveId" clId="{3553E2EE-C1B1-434D-8BD1-1BDE748D4980}" dt="2023-07-04T21:18:49.405" v="814" actId="2696"/>
        <pc:sldMkLst>
          <pc:docMk/>
          <pc:sldMk cId="4252085175" sldId="382"/>
        </pc:sldMkLst>
      </pc:sldChg>
      <pc:sldChg chg="delSp modSp mod delDesignElem">
        <pc:chgData name="Faisal Ahmed Moshiur" userId="87f47cbd7190d7c9" providerId="LiveId" clId="{3553E2EE-C1B1-434D-8BD1-1BDE748D4980}" dt="2023-07-04T21:34:29.089" v="904" actId="207"/>
        <pc:sldMkLst>
          <pc:docMk/>
          <pc:sldMk cId="2286301445" sldId="383"/>
        </pc:sldMkLst>
        <pc:spChg chg="mod">
          <ac:chgData name="Faisal Ahmed Moshiur" userId="87f47cbd7190d7c9" providerId="LiveId" clId="{3553E2EE-C1B1-434D-8BD1-1BDE748D4980}" dt="2023-07-04T21:34:14.241" v="902" actId="207"/>
          <ac:spMkLst>
            <pc:docMk/>
            <pc:sldMk cId="2286301445" sldId="383"/>
            <ac:spMk id="5" creationId="{8B894552-ADD1-0F0F-3380-9D56C35AC1E4}"/>
          </ac:spMkLst>
        </pc:spChg>
        <pc:spChg chg="mod">
          <ac:chgData name="Faisal Ahmed Moshiur" userId="87f47cbd7190d7c9" providerId="LiveId" clId="{3553E2EE-C1B1-434D-8BD1-1BDE748D4980}" dt="2023-07-04T21:34:23.355" v="903" actId="207"/>
          <ac:spMkLst>
            <pc:docMk/>
            <pc:sldMk cId="2286301445" sldId="383"/>
            <ac:spMk id="7" creationId="{4B1896C4-7FEE-7C77-7E41-04C8756367E8}"/>
          </ac:spMkLst>
        </pc:spChg>
        <pc:spChg chg="mod">
          <ac:chgData name="Faisal Ahmed Moshiur" userId="87f47cbd7190d7c9" providerId="LiveId" clId="{3553E2EE-C1B1-434D-8BD1-1BDE748D4980}" dt="2023-07-04T21:34:29.089" v="904" actId="207"/>
          <ac:spMkLst>
            <pc:docMk/>
            <pc:sldMk cId="2286301445" sldId="383"/>
            <ac:spMk id="10" creationId="{5B4E8F64-71A1-FDB1-D40D-BD38C383C3C2}"/>
          </ac:spMkLst>
        </pc:spChg>
        <pc:spChg chg="del">
          <ac:chgData name="Faisal Ahmed Moshiur" userId="87f47cbd7190d7c9" providerId="LiveId" clId="{3553E2EE-C1B1-434D-8BD1-1BDE748D4980}" dt="2023-07-04T21:23:49.429" v="868"/>
          <ac:spMkLst>
            <pc:docMk/>
            <pc:sldMk cId="2286301445" sldId="383"/>
            <ac:spMk id="11" creationId="{7C1E5815-D54C-487F-A054-6D4930ADE3DF}"/>
          </ac:spMkLst>
        </pc:spChg>
        <pc:spChg chg="del">
          <ac:chgData name="Faisal Ahmed Moshiur" userId="87f47cbd7190d7c9" providerId="LiveId" clId="{3553E2EE-C1B1-434D-8BD1-1BDE748D4980}" dt="2023-07-04T21:23:49.429" v="868"/>
          <ac:spMkLst>
            <pc:docMk/>
            <pc:sldMk cId="2286301445" sldId="383"/>
            <ac:spMk id="12" creationId="{736F0DFD-0954-464F-BF12-DD2E6F6E0380}"/>
          </ac:spMkLst>
        </pc:spChg>
      </pc:sldChg>
      <pc:sldChg chg="modSp mod">
        <pc:chgData name="Faisal Ahmed Moshiur" userId="87f47cbd7190d7c9" providerId="LiveId" clId="{3553E2EE-C1B1-434D-8BD1-1BDE748D4980}" dt="2023-07-04T21:27:31.630" v="882" actId="1076"/>
        <pc:sldMkLst>
          <pc:docMk/>
          <pc:sldMk cId="1239811808" sldId="384"/>
        </pc:sldMkLst>
        <pc:spChg chg="mod">
          <ac:chgData name="Faisal Ahmed Moshiur" userId="87f47cbd7190d7c9" providerId="LiveId" clId="{3553E2EE-C1B1-434D-8BD1-1BDE748D4980}" dt="2023-07-04T21:15:48.294" v="806" actId="1076"/>
          <ac:spMkLst>
            <pc:docMk/>
            <pc:sldMk cId="1239811808" sldId="384"/>
            <ac:spMk id="4" creationId="{86B28334-7183-0B9A-DC67-ECD96087646C}"/>
          </ac:spMkLst>
        </pc:spChg>
        <pc:spChg chg="mod">
          <ac:chgData name="Faisal Ahmed Moshiur" userId="87f47cbd7190d7c9" providerId="LiveId" clId="{3553E2EE-C1B1-434D-8BD1-1BDE748D4980}" dt="2023-07-04T21:16:26.983" v="809" actId="1076"/>
          <ac:spMkLst>
            <pc:docMk/>
            <pc:sldMk cId="1239811808" sldId="384"/>
            <ac:spMk id="8" creationId="{2FC557DA-F135-9AE4-55A4-F51922A2E5D1}"/>
          </ac:spMkLst>
        </pc:spChg>
        <pc:spChg chg="mod">
          <ac:chgData name="Faisal Ahmed Moshiur" userId="87f47cbd7190d7c9" providerId="LiveId" clId="{3553E2EE-C1B1-434D-8BD1-1BDE748D4980}" dt="2023-07-04T21:16:03.415" v="807" actId="1076"/>
          <ac:spMkLst>
            <pc:docMk/>
            <pc:sldMk cId="1239811808" sldId="384"/>
            <ac:spMk id="9" creationId="{7B11164C-00B5-E569-552B-379D43B0F92B}"/>
          </ac:spMkLst>
        </pc:spChg>
        <pc:spChg chg="mod">
          <ac:chgData name="Faisal Ahmed Moshiur" userId="87f47cbd7190d7c9" providerId="LiveId" clId="{3553E2EE-C1B1-434D-8BD1-1BDE748D4980}" dt="2023-07-04T21:16:09.182" v="808" actId="1076"/>
          <ac:spMkLst>
            <pc:docMk/>
            <pc:sldMk cId="1239811808" sldId="384"/>
            <ac:spMk id="10" creationId="{2A6AD57E-809E-2145-AD0E-0220E9EAF957}"/>
          </ac:spMkLst>
        </pc:spChg>
        <pc:spChg chg="mod">
          <ac:chgData name="Faisal Ahmed Moshiur" userId="87f47cbd7190d7c9" providerId="LiveId" clId="{3553E2EE-C1B1-434D-8BD1-1BDE748D4980}" dt="2023-07-04T21:27:31.630" v="882" actId="1076"/>
          <ac:spMkLst>
            <pc:docMk/>
            <pc:sldMk cId="1239811808" sldId="384"/>
            <ac:spMk id="16" creationId="{BB729C11-D687-016A-706F-4B2BDACFDDCC}"/>
          </ac:spMkLst>
        </pc:spChg>
        <pc:cxnChg chg="mod">
          <ac:chgData name="Faisal Ahmed Moshiur" userId="87f47cbd7190d7c9" providerId="LiveId" clId="{3553E2EE-C1B1-434D-8BD1-1BDE748D4980}" dt="2023-07-04T21:15:48.294" v="806" actId="1076"/>
          <ac:cxnSpMkLst>
            <pc:docMk/>
            <pc:sldMk cId="1239811808" sldId="384"/>
            <ac:cxnSpMk id="30" creationId="{45C7BB5C-B237-C981-51ED-2697F88D0A9D}"/>
          </ac:cxnSpMkLst>
        </pc:cxnChg>
      </pc:sldChg>
      <pc:sldChg chg="addSp delSp modSp new del mod">
        <pc:chgData name="Faisal Ahmed Moshiur" userId="87f47cbd7190d7c9" providerId="LiveId" clId="{3553E2EE-C1B1-434D-8BD1-1BDE748D4980}" dt="2023-07-04T21:36:32.905" v="907" actId="47"/>
        <pc:sldMkLst>
          <pc:docMk/>
          <pc:sldMk cId="77180273" sldId="385"/>
        </pc:sldMkLst>
        <pc:spChg chg="add del mod">
          <ac:chgData name="Faisal Ahmed Moshiur" userId="87f47cbd7190d7c9" providerId="LiveId" clId="{3553E2EE-C1B1-434D-8BD1-1BDE748D4980}" dt="2023-07-04T21:33:36.972" v="901" actId="478"/>
          <ac:spMkLst>
            <pc:docMk/>
            <pc:sldMk cId="77180273" sldId="385"/>
            <ac:spMk id="2" creationId="{7DA4342E-F6A8-A684-78CF-F85303EDD544}"/>
          </ac:spMkLst>
        </pc:spChg>
        <pc:graphicFrameChg chg="add mod modGraphic">
          <ac:chgData name="Faisal Ahmed Moshiur" userId="87f47cbd7190d7c9" providerId="LiveId" clId="{3553E2EE-C1B1-434D-8BD1-1BDE748D4980}" dt="2023-07-04T21:36:20.133" v="906" actId="13782"/>
          <ac:graphicFrameMkLst>
            <pc:docMk/>
            <pc:sldMk cId="77180273" sldId="385"/>
            <ac:graphicFrameMk id="3" creationId="{82284368-B1B8-CAE5-C434-4F3AC092308E}"/>
          </ac:graphicFrameMkLst>
        </pc:graphicFrameChg>
      </pc:sldChg>
      <pc:sldChg chg="addSp delSp modSp new mod">
        <pc:chgData name="Faisal Ahmed Moshiur" userId="87f47cbd7190d7c9" providerId="LiveId" clId="{3553E2EE-C1B1-434D-8BD1-1BDE748D4980}" dt="2023-07-04T21:46:03.242" v="928" actId="478"/>
        <pc:sldMkLst>
          <pc:docMk/>
          <pc:sldMk cId="930934376" sldId="385"/>
        </pc:sldMkLst>
        <pc:spChg chg="add del mod">
          <ac:chgData name="Faisal Ahmed Moshiur" userId="87f47cbd7190d7c9" providerId="LiveId" clId="{3553E2EE-C1B1-434D-8BD1-1BDE748D4980}" dt="2023-07-04T21:46:03.242" v="928" actId="478"/>
          <ac:spMkLst>
            <pc:docMk/>
            <pc:sldMk cId="930934376" sldId="385"/>
            <ac:spMk id="2" creationId="{973385A8-6EB6-009A-8D2A-6F2B1C9429FA}"/>
          </ac:spMkLst>
        </pc:spChg>
      </pc:sldChg>
      <pc:sldChg chg="modSp new del mod">
        <pc:chgData name="Faisal Ahmed Moshiur" userId="87f47cbd7190d7c9" providerId="LiveId" clId="{3553E2EE-C1B1-434D-8BD1-1BDE748D4980}" dt="2023-07-04T21:32:09.042" v="893" actId="2696"/>
        <pc:sldMkLst>
          <pc:docMk/>
          <pc:sldMk cId="1872498409" sldId="385"/>
        </pc:sldMkLst>
        <pc:spChg chg="mod">
          <ac:chgData name="Faisal Ahmed Moshiur" userId="87f47cbd7190d7c9" providerId="LiveId" clId="{3553E2EE-C1B1-434D-8BD1-1BDE748D4980}" dt="2023-07-04T21:32:00.190" v="892" actId="20577"/>
          <ac:spMkLst>
            <pc:docMk/>
            <pc:sldMk cId="1872498409" sldId="385"/>
            <ac:spMk id="2" creationId="{78795C47-480A-7DDD-DAA7-87B0DF4B0A58}"/>
          </ac:spMkLst>
        </pc:spChg>
      </pc:sldChg>
      <pc:sldChg chg="modSp mod">
        <pc:chgData name="Faisal Ahmed Moshiur" userId="87f47cbd7190d7c9" providerId="LiveId" clId="{3553E2EE-C1B1-434D-8BD1-1BDE748D4980}" dt="2023-07-05T17:46:50.031" v="947" actId="21"/>
        <pc:sldMkLst>
          <pc:docMk/>
          <pc:sldMk cId="2786838733" sldId="394"/>
        </pc:sldMkLst>
        <pc:spChg chg="mod">
          <ac:chgData name="Faisal Ahmed Moshiur" userId="87f47cbd7190d7c9" providerId="LiveId" clId="{3553E2EE-C1B1-434D-8BD1-1BDE748D4980}" dt="2023-07-05T17:28:58.415" v="931" actId="21"/>
          <ac:spMkLst>
            <pc:docMk/>
            <pc:sldMk cId="2786838733" sldId="394"/>
            <ac:spMk id="5" creationId="{E47DB92C-D052-EA3C-456A-352B4AF60F6E}"/>
          </ac:spMkLst>
        </pc:spChg>
        <pc:spChg chg="mod">
          <ac:chgData name="Faisal Ahmed Moshiur" userId="87f47cbd7190d7c9" providerId="LiveId" clId="{3553E2EE-C1B1-434D-8BD1-1BDE748D4980}" dt="2023-07-05T17:30:37.879" v="932" actId="21"/>
          <ac:spMkLst>
            <pc:docMk/>
            <pc:sldMk cId="2786838733" sldId="394"/>
            <ac:spMk id="6" creationId="{755CAD60-959E-2280-1DEA-8B84D8CB8FF4}"/>
          </ac:spMkLst>
        </pc:spChg>
        <pc:spChg chg="mod">
          <ac:chgData name="Faisal Ahmed Moshiur" userId="87f47cbd7190d7c9" providerId="LiveId" clId="{3553E2EE-C1B1-434D-8BD1-1BDE748D4980}" dt="2023-07-05T17:36:05.442" v="934" actId="21"/>
          <ac:spMkLst>
            <pc:docMk/>
            <pc:sldMk cId="2786838733" sldId="394"/>
            <ac:spMk id="7" creationId="{9C55A796-4BF8-8710-78C3-D7D04465F08F}"/>
          </ac:spMkLst>
        </pc:spChg>
        <pc:spChg chg="mod">
          <ac:chgData name="Faisal Ahmed Moshiur" userId="87f47cbd7190d7c9" providerId="LiveId" clId="{3553E2EE-C1B1-434D-8BD1-1BDE748D4980}" dt="2023-07-05T17:37:44.864" v="935" actId="21"/>
          <ac:spMkLst>
            <pc:docMk/>
            <pc:sldMk cId="2786838733" sldId="394"/>
            <ac:spMk id="8" creationId="{4BA91F96-2A38-09C8-9843-8E114F3E0971}"/>
          </ac:spMkLst>
        </pc:spChg>
        <pc:spChg chg="mod">
          <ac:chgData name="Faisal Ahmed Moshiur" userId="87f47cbd7190d7c9" providerId="LiveId" clId="{3553E2EE-C1B1-434D-8BD1-1BDE748D4980}" dt="2023-07-05T17:40:52.453" v="937" actId="21"/>
          <ac:spMkLst>
            <pc:docMk/>
            <pc:sldMk cId="2786838733" sldId="394"/>
            <ac:spMk id="9" creationId="{B95F496A-F102-B6F8-02BF-212E8DC8FEFC}"/>
          </ac:spMkLst>
        </pc:spChg>
        <pc:spChg chg="mod">
          <ac:chgData name="Faisal Ahmed Moshiur" userId="87f47cbd7190d7c9" providerId="LiveId" clId="{3553E2EE-C1B1-434D-8BD1-1BDE748D4980}" dt="2023-07-05T17:33:56.509" v="933" actId="21"/>
          <ac:spMkLst>
            <pc:docMk/>
            <pc:sldMk cId="2786838733" sldId="394"/>
            <ac:spMk id="10" creationId="{523D3C31-FF92-F7AC-2949-6A19969864DE}"/>
          </ac:spMkLst>
        </pc:spChg>
        <pc:spChg chg="mod">
          <ac:chgData name="Faisal Ahmed Moshiur" userId="87f47cbd7190d7c9" providerId="LiveId" clId="{3553E2EE-C1B1-434D-8BD1-1BDE748D4980}" dt="2023-07-05T17:39:06.129" v="936" actId="21"/>
          <ac:spMkLst>
            <pc:docMk/>
            <pc:sldMk cId="2786838733" sldId="394"/>
            <ac:spMk id="11" creationId="{95981800-E251-4279-9CCE-866CF875DF0B}"/>
          </ac:spMkLst>
        </pc:spChg>
        <pc:spChg chg="mod">
          <ac:chgData name="Faisal Ahmed Moshiur" userId="87f47cbd7190d7c9" providerId="LiveId" clId="{3553E2EE-C1B1-434D-8BD1-1BDE748D4980}" dt="2023-07-05T17:42:50.593" v="946" actId="21"/>
          <ac:spMkLst>
            <pc:docMk/>
            <pc:sldMk cId="2786838733" sldId="394"/>
            <ac:spMk id="12" creationId="{A8F4F736-BEF6-7B28-90A9-2554A6487072}"/>
          </ac:spMkLst>
        </pc:spChg>
        <pc:spChg chg="mod">
          <ac:chgData name="Faisal Ahmed Moshiur" userId="87f47cbd7190d7c9" providerId="LiveId" clId="{3553E2EE-C1B1-434D-8BD1-1BDE748D4980}" dt="2023-07-05T17:41:58.395" v="938" actId="21"/>
          <ac:spMkLst>
            <pc:docMk/>
            <pc:sldMk cId="2786838733" sldId="394"/>
            <ac:spMk id="13" creationId="{4D21327C-5938-EBA9-556D-3E0A8B783501}"/>
          </ac:spMkLst>
        </pc:spChg>
        <pc:spChg chg="mod">
          <ac:chgData name="Faisal Ahmed Moshiur" userId="87f47cbd7190d7c9" providerId="LiveId" clId="{3553E2EE-C1B1-434D-8BD1-1BDE748D4980}" dt="2023-07-05T17:46:50.031" v="947" actId="21"/>
          <ac:spMkLst>
            <pc:docMk/>
            <pc:sldMk cId="2786838733" sldId="394"/>
            <ac:spMk id="14" creationId="{EEA9FE61-5B65-6536-5EFF-23DB8F80E2ED}"/>
          </ac:spMkLst>
        </pc:spChg>
      </pc:sldChg>
    </pc:docChg>
  </pc:docChgLst>
  <pc:docChgLst>
    <pc:chgData name="Faisal Ahmed Moshiur" userId="87f47cbd7190d7c9" providerId="Windows Live" clId="Web-{5AD6F4B5-414A-4FE0-B865-112F94B974A5}"/>
    <pc:docChg chg="addSld modSld">
      <pc:chgData name="Faisal Ahmed Moshiur" userId="87f47cbd7190d7c9" providerId="Windows Live" clId="Web-{5AD6F4B5-414A-4FE0-B865-112F94B974A5}" dt="2023-07-04T20:25:21.429" v="168"/>
      <pc:docMkLst>
        <pc:docMk/>
      </pc:docMkLst>
      <pc:sldChg chg="addSp modSp addAnim delAnim modAnim">
        <pc:chgData name="Faisal Ahmed Moshiur" userId="87f47cbd7190d7c9" providerId="Windows Live" clId="Web-{5AD6F4B5-414A-4FE0-B865-112F94B974A5}" dt="2023-07-04T20:24:31.834" v="166"/>
        <pc:sldMkLst>
          <pc:docMk/>
          <pc:sldMk cId="1413850310" sldId="354"/>
        </pc:sldMkLst>
        <pc:spChg chg="add mod">
          <ac:chgData name="Faisal Ahmed Moshiur" userId="87f47cbd7190d7c9" providerId="Windows Live" clId="Web-{5AD6F4B5-414A-4FE0-B865-112F94B974A5}" dt="2023-07-04T20:03:55.362" v="16" actId="20577"/>
          <ac:spMkLst>
            <pc:docMk/>
            <pc:sldMk cId="1413850310" sldId="354"/>
            <ac:spMk id="2" creationId="{274A72E4-38F8-B11F-E914-C8B33DBBE56E}"/>
          </ac:spMkLst>
        </pc:spChg>
        <pc:spChg chg="add mod">
          <ac:chgData name="Faisal Ahmed Moshiur" userId="87f47cbd7190d7c9" providerId="Windows Live" clId="Web-{5AD6F4B5-414A-4FE0-B865-112F94B974A5}" dt="2023-07-04T20:15:44.710" v="112" actId="1076"/>
          <ac:spMkLst>
            <pc:docMk/>
            <pc:sldMk cId="1413850310" sldId="354"/>
            <ac:spMk id="3" creationId="{409A4240-17B5-F658-944F-F6932CBF0F92}"/>
          </ac:spMkLst>
        </pc:spChg>
        <pc:spChg chg="mod">
          <ac:chgData name="Faisal Ahmed Moshiur" userId="87f47cbd7190d7c9" providerId="Windows Live" clId="Web-{5AD6F4B5-414A-4FE0-B865-112F94B974A5}" dt="2023-07-04T20:04:50.567" v="21" actId="1076"/>
          <ac:spMkLst>
            <pc:docMk/>
            <pc:sldMk cId="1413850310" sldId="354"/>
            <ac:spMk id="5" creationId="{143A7DA1-41E3-0DEA-E027-EDFA53F0313E}"/>
          </ac:spMkLst>
        </pc:spChg>
        <pc:spChg chg="add mod">
          <ac:chgData name="Faisal Ahmed Moshiur" userId="87f47cbd7190d7c9" providerId="Windows Live" clId="Web-{5AD6F4B5-414A-4FE0-B865-112F94B974A5}" dt="2023-07-04T20:23:50.411" v="163" actId="1076"/>
          <ac:spMkLst>
            <pc:docMk/>
            <pc:sldMk cId="1413850310" sldId="354"/>
            <ac:spMk id="6" creationId="{C8B59A97-440F-1647-FFE7-92F69F61CFE5}"/>
          </ac:spMkLst>
        </pc:spChg>
        <pc:picChg chg="mod">
          <ac:chgData name="Faisal Ahmed Moshiur" userId="87f47cbd7190d7c9" providerId="Windows Live" clId="Web-{5AD6F4B5-414A-4FE0-B865-112F94B974A5}" dt="2023-07-04T20:04:21.629" v="18" actId="1076"/>
          <ac:picMkLst>
            <pc:docMk/>
            <pc:sldMk cId="1413850310" sldId="354"/>
            <ac:picMk id="4" creationId="{8A33CD36-D1DB-FF11-9DF3-F77045715D9E}"/>
          </ac:picMkLst>
        </pc:picChg>
      </pc:sldChg>
      <pc:sldChg chg="delSp new">
        <pc:chgData name="Faisal Ahmed Moshiur" userId="87f47cbd7190d7c9" providerId="Windows Live" clId="Web-{5AD6F4B5-414A-4FE0-B865-112F94B974A5}" dt="2023-07-04T20:25:21.429" v="168"/>
        <pc:sldMkLst>
          <pc:docMk/>
          <pc:sldMk cId="3756790670" sldId="380"/>
        </pc:sldMkLst>
        <pc:spChg chg="del">
          <ac:chgData name="Faisal Ahmed Moshiur" userId="87f47cbd7190d7c9" providerId="Windows Live" clId="Web-{5AD6F4B5-414A-4FE0-B865-112F94B974A5}" dt="2023-07-04T20:25:21.429" v="168"/>
          <ac:spMkLst>
            <pc:docMk/>
            <pc:sldMk cId="3756790670" sldId="380"/>
            <ac:spMk id="2" creationId="{0877FD95-C0EB-FA99-8F77-A6B955FF22F5}"/>
          </ac:spMkLst>
        </pc:spChg>
      </pc:sldChg>
    </pc:docChg>
  </pc:docChgLst>
  <pc:docChgLst>
    <pc:chgData name="Guest User" providerId="Windows Live" clId="Web-{2C18DC62-2C80-4324-B825-F57679887D11}"/>
    <pc:docChg chg="addSld delSld modSld sldOrd">
      <pc:chgData name="Guest User" userId="" providerId="Windows Live" clId="Web-{2C18DC62-2C80-4324-B825-F57679887D11}" dt="2023-07-04T21:00:08.239" v="45"/>
      <pc:docMkLst>
        <pc:docMk/>
      </pc:docMkLst>
      <pc:sldChg chg="del">
        <pc:chgData name="Guest User" userId="" providerId="Windows Live" clId="Web-{2C18DC62-2C80-4324-B825-F57679887D11}" dt="2023-07-04T20:53:20.256" v="28"/>
        <pc:sldMkLst>
          <pc:docMk/>
          <pc:sldMk cId="1060199640" sldId="379"/>
        </pc:sldMkLst>
      </pc:sldChg>
      <pc:sldChg chg="modSp del">
        <pc:chgData name="Guest User" userId="" providerId="Windows Live" clId="Web-{2C18DC62-2C80-4324-B825-F57679887D11}" dt="2023-07-04T21:00:08.239" v="45"/>
        <pc:sldMkLst>
          <pc:docMk/>
          <pc:sldMk cId="3756790670" sldId="380"/>
        </pc:sldMkLst>
        <pc:spChg chg="mod">
          <ac:chgData name="Guest User" userId="" providerId="Windows Live" clId="Web-{2C18DC62-2C80-4324-B825-F57679887D11}" dt="2023-07-04T20:50:40.776" v="14" actId="20577"/>
          <ac:spMkLst>
            <pc:docMk/>
            <pc:sldMk cId="3756790670" sldId="380"/>
            <ac:spMk id="5" creationId="{8B991834-06FE-CBFB-0251-F20153C4F921}"/>
          </ac:spMkLst>
        </pc:spChg>
        <pc:spChg chg="mod">
          <ac:chgData name="Guest User" userId="" providerId="Windows Live" clId="Web-{2C18DC62-2C80-4324-B825-F57679887D11}" dt="2023-07-04T20:49:23.583" v="12" actId="20577"/>
          <ac:spMkLst>
            <pc:docMk/>
            <pc:sldMk cId="3756790670" sldId="380"/>
            <ac:spMk id="6" creationId="{A76910B1-CFCC-4124-3C82-037F92D160A8}"/>
          </ac:spMkLst>
        </pc:spChg>
        <pc:spChg chg="mod">
          <ac:chgData name="Guest User" userId="" providerId="Windows Live" clId="Web-{2C18DC62-2C80-4324-B825-F57679887D11}" dt="2023-07-04T20:49:20.942" v="11" actId="20577"/>
          <ac:spMkLst>
            <pc:docMk/>
            <pc:sldMk cId="3756790670" sldId="380"/>
            <ac:spMk id="7" creationId="{722F21C4-43FB-3A37-89D4-E6DD63B31160}"/>
          </ac:spMkLst>
        </pc:spChg>
      </pc:sldChg>
      <pc:sldChg chg="addSp delSp modSp add ord replId">
        <pc:chgData name="Guest User" userId="" providerId="Windows Live" clId="Web-{2C18DC62-2C80-4324-B825-F57679887D11}" dt="2023-07-04T20:53:23.553" v="29"/>
        <pc:sldMkLst>
          <pc:docMk/>
          <pc:sldMk cId="4252085175" sldId="382"/>
        </pc:sldMkLst>
        <pc:spChg chg="del">
          <ac:chgData name="Guest User" userId="" providerId="Windows Live" clId="Web-{2C18DC62-2C80-4324-B825-F57679887D11}" dt="2023-07-04T20:52:55.192" v="18"/>
          <ac:spMkLst>
            <pc:docMk/>
            <pc:sldMk cId="4252085175" sldId="382"/>
            <ac:spMk id="2" creationId="{AC5123E9-455A-4CAE-AE99-2DF96AE3E51F}"/>
          </ac:spMkLst>
        </pc:spChg>
        <pc:spChg chg="del">
          <ac:chgData name="Guest User" userId="" providerId="Windows Live" clId="Web-{2C18DC62-2C80-4324-B825-F57679887D11}" dt="2023-07-04T20:53:03.349" v="20"/>
          <ac:spMkLst>
            <pc:docMk/>
            <pc:sldMk cId="4252085175" sldId="382"/>
            <ac:spMk id="3" creationId="{0EBEB981-8546-4293-96F3-A07698F2C3BE}"/>
          </ac:spMkLst>
        </pc:spChg>
        <pc:spChg chg="del">
          <ac:chgData name="Guest User" userId="" providerId="Windows Live" clId="Web-{2C18DC62-2C80-4324-B825-F57679887D11}" dt="2023-07-04T20:52:50.301" v="16"/>
          <ac:spMkLst>
            <pc:docMk/>
            <pc:sldMk cId="4252085175" sldId="382"/>
            <ac:spMk id="5" creationId="{7FE924CE-2EC7-8D15-0D6B-86063578A777}"/>
          </ac:spMkLst>
        </pc:spChg>
        <pc:spChg chg="add del mod">
          <ac:chgData name="Guest User" userId="" providerId="Windows Live" clId="Web-{2C18DC62-2C80-4324-B825-F57679887D11}" dt="2023-07-04T20:52:59.442" v="19"/>
          <ac:spMkLst>
            <pc:docMk/>
            <pc:sldMk cId="4252085175" sldId="382"/>
            <ac:spMk id="7" creationId="{572919FC-B1DB-698F-460C-B35665A262BA}"/>
          </ac:spMkLst>
        </pc:spChg>
        <pc:spChg chg="add">
          <ac:chgData name="Guest User" userId="" providerId="Windows Live" clId="Web-{2C18DC62-2C80-4324-B825-F57679887D11}" dt="2023-07-04T20:53:17.881" v="21"/>
          <ac:spMkLst>
            <pc:docMk/>
            <pc:sldMk cId="4252085175" sldId="382"/>
            <ac:spMk id="9" creationId="{A5A8E6D7-C47A-2B67-3B3B-C459D5BF85D7}"/>
          </ac:spMkLst>
        </pc:spChg>
        <pc:spChg chg="add">
          <ac:chgData name="Guest User" userId="" providerId="Windows Live" clId="Web-{2C18DC62-2C80-4324-B825-F57679887D11}" dt="2023-07-04T20:53:17.881" v="22"/>
          <ac:spMkLst>
            <pc:docMk/>
            <pc:sldMk cId="4252085175" sldId="382"/>
            <ac:spMk id="13" creationId="{89B49763-A1C1-5D2F-8D3C-E074FE5E5964}"/>
          </ac:spMkLst>
        </pc:spChg>
        <pc:spChg chg="add">
          <ac:chgData name="Guest User" userId="" providerId="Windows Live" clId="Web-{2C18DC62-2C80-4324-B825-F57679887D11}" dt="2023-07-04T20:53:17.881" v="23"/>
          <ac:spMkLst>
            <pc:docMk/>
            <pc:sldMk cId="4252085175" sldId="382"/>
            <ac:spMk id="15" creationId="{DBB718A9-0CF6-379E-EEEF-F9998B288E96}"/>
          </ac:spMkLst>
        </pc:spChg>
        <pc:spChg chg="add">
          <ac:chgData name="Guest User" userId="" providerId="Windows Live" clId="Web-{2C18DC62-2C80-4324-B825-F57679887D11}" dt="2023-07-04T20:53:17.897" v="24"/>
          <ac:spMkLst>
            <pc:docMk/>
            <pc:sldMk cId="4252085175" sldId="382"/>
            <ac:spMk id="17" creationId="{E3E291CB-3D15-D179-D517-CE55A4B4197B}"/>
          </ac:spMkLst>
        </pc:spChg>
        <pc:spChg chg="add">
          <ac:chgData name="Guest User" userId="" providerId="Windows Live" clId="Web-{2C18DC62-2C80-4324-B825-F57679887D11}" dt="2023-07-04T20:53:17.897" v="25"/>
          <ac:spMkLst>
            <pc:docMk/>
            <pc:sldMk cId="4252085175" sldId="382"/>
            <ac:spMk id="19" creationId="{2B7328C2-FA71-143D-7F37-5F291DA5BB3B}"/>
          </ac:spMkLst>
        </pc:spChg>
        <pc:picChg chg="del">
          <ac:chgData name="Guest User" userId="" providerId="Windows Live" clId="Web-{2C18DC62-2C80-4324-B825-F57679887D11}" dt="2023-07-04T20:52:52.035" v="17"/>
          <ac:picMkLst>
            <pc:docMk/>
            <pc:sldMk cId="4252085175" sldId="382"/>
            <ac:picMk id="6" creationId="{49106CCD-36F4-F672-DC2D-62D72CD7AC26}"/>
          </ac:picMkLst>
        </pc:picChg>
        <pc:cxnChg chg="add">
          <ac:chgData name="Guest User" userId="" providerId="Windows Live" clId="Web-{2C18DC62-2C80-4324-B825-F57679887D11}" dt="2023-07-04T20:53:17.912" v="26"/>
          <ac:cxnSpMkLst>
            <pc:docMk/>
            <pc:sldMk cId="4252085175" sldId="382"/>
            <ac:cxnSpMk id="21" creationId="{B802463F-D461-262B-72FF-DE5E960FFD78}"/>
          </ac:cxnSpMkLst>
        </pc:cxnChg>
        <pc:cxnChg chg="add">
          <ac:chgData name="Guest User" userId="" providerId="Windows Live" clId="Web-{2C18DC62-2C80-4324-B825-F57679887D11}" dt="2023-07-04T20:53:17.912" v="27"/>
          <ac:cxnSpMkLst>
            <pc:docMk/>
            <pc:sldMk cId="4252085175" sldId="382"/>
            <ac:cxnSpMk id="23" creationId="{BCC3FA45-B8C1-43B8-EAB9-908F701476AE}"/>
          </ac:cxnSpMkLst>
        </pc:cxnChg>
      </pc:sldChg>
      <pc:sldChg chg="addSp delSp modSp add replId">
        <pc:chgData name="Guest User" userId="" providerId="Windows Live" clId="Web-{2C18DC62-2C80-4324-B825-F57679887D11}" dt="2023-07-04T21:00:03.379" v="44"/>
        <pc:sldMkLst>
          <pc:docMk/>
          <pc:sldMk cId="2286301445" sldId="383"/>
        </pc:sldMkLst>
        <pc:spChg chg="add">
          <ac:chgData name="Guest User" userId="" providerId="Windows Live" clId="Web-{2C18DC62-2C80-4324-B825-F57679887D11}" dt="2023-07-04T21:00:03.348" v="41"/>
          <ac:spMkLst>
            <pc:docMk/>
            <pc:sldMk cId="2286301445" sldId="383"/>
            <ac:spMk id="3" creationId="{DBC4A72A-9E26-6060-2B85-7FE2335BD136}"/>
          </ac:spMkLst>
        </pc:spChg>
        <pc:spChg chg="add">
          <ac:chgData name="Guest User" userId="" providerId="Windows Live" clId="Web-{2C18DC62-2C80-4324-B825-F57679887D11}" dt="2023-07-04T21:00:03.364" v="42"/>
          <ac:spMkLst>
            <pc:docMk/>
            <pc:sldMk cId="2286301445" sldId="383"/>
            <ac:spMk id="5" creationId="{8B894552-ADD1-0F0F-3380-9D56C35AC1E4}"/>
          </ac:spMkLst>
        </pc:spChg>
        <pc:spChg chg="add">
          <ac:chgData name="Guest User" userId="" providerId="Windows Live" clId="Web-{2C18DC62-2C80-4324-B825-F57679887D11}" dt="2023-07-04T21:00:03.379" v="43"/>
          <ac:spMkLst>
            <pc:docMk/>
            <pc:sldMk cId="2286301445" sldId="383"/>
            <ac:spMk id="7" creationId="{4B1896C4-7FEE-7C77-7E41-04C8756367E8}"/>
          </ac:spMkLst>
        </pc:spChg>
        <pc:spChg chg="del">
          <ac:chgData name="Guest User" userId="" providerId="Windows Live" clId="Web-{2C18DC62-2C80-4324-B825-F57679887D11}" dt="2023-07-04T20:59:47.160" v="38"/>
          <ac:spMkLst>
            <pc:docMk/>
            <pc:sldMk cId="2286301445" sldId="383"/>
            <ac:spMk id="9" creationId="{A5A8E6D7-C47A-2B67-3B3B-C459D5BF85D7}"/>
          </ac:spMkLst>
        </pc:spChg>
        <pc:spChg chg="add">
          <ac:chgData name="Guest User" userId="" providerId="Windows Live" clId="Web-{2C18DC62-2C80-4324-B825-F57679887D11}" dt="2023-07-04T21:00:03.379" v="44"/>
          <ac:spMkLst>
            <pc:docMk/>
            <pc:sldMk cId="2286301445" sldId="383"/>
            <ac:spMk id="10" creationId="{5B4E8F64-71A1-FDB1-D40D-BD38C383C3C2}"/>
          </ac:spMkLst>
        </pc:spChg>
        <pc:spChg chg="del mod">
          <ac:chgData name="Guest User" userId="" providerId="Windows Live" clId="Web-{2C18DC62-2C80-4324-B825-F57679887D11}" dt="2023-07-04T20:59:42.409" v="36"/>
          <ac:spMkLst>
            <pc:docMk/>
            <pc:sldMk cId="2286301445" sldId="383"/>
            <ac:spMk id="13" creationId="{89B49763-A1C1-5D2F-8D3C-E074FE5E5964}"/>
          </ac:spMkLst>
        </pc:spChg>
        <pc:spChg chg="del">
          <ac:chgData name="Guest User" userId="" providerId="Windows Live" clId="Web-{2C18DC62-2C80-4324-B825-F57679887D11}" dt="2023-07-04T20:59:31.018" v="32"/>
          <ac:spMkLst>
            <pc:docMk/>
            <pc:sldMk cId="2286301445" sldId="383"/>
            <ac:spMk id="15" creationId="{DBB718A9-0CF6-379E-EEEF-F9998B288E96}"/>
          </ac:spMkLst>
        </pc:spChg>
        <pc:spChg chg="del">
          <ac:chgData name="Guest User" userId="" providerId="Windows Live" clId="Web-{2C18DC62-2C80-4324-B825-F57679887D11}" dt="2023-07-04T20:59:31.018" v="31"/>
          <ac:spMkLst>
            <pc:docMk/>
            <pc:sldMk cId="2286301445" sldId="383"/>
            <ac:spMk id="17" creationId="{E3E291CB-3D15-D179-D517-CE55A4B4197B}"/>
          </ac:spMkLst>
        </pc:spChg>
        <pc:spChg chg="del">
          <ac:chgData name="Guest User" userId="" providerId="Windows Live" clId="Web-{2C18DC62-2C80-4324-B825-F57679887D11}" dt="2023-07-04T20:59:44.925" v="37"/>
          <ac:spMkLst>
            <pc:docMk/>
            <pc:sldMk cId="2286301445" sldId="383"/>
            <ac:spMk id="19" creationId="{2B7328C2-FA71-143D-7F37-5F291DA5BB3B}"/>
          </ac:spMkLst>
        </pc:spChg>
        <pc:cxnChg chg="del">
          <ac:chgData name="Guest User" userId="" providerId="Windows Live" clId="Web-{2C18DC62-2C80-4324-B825-F57679887D11}" dt="2023-07-04T20:59:49.628" v="39"/>
          <ac:cxnSpMkLst>
            <pc:docMk/>
            <pc:sldMk cId="2286301445" sldId="383"/>
            <ac:cxnSpMk id="21" creationId="{B802463F-D461-262B-72FF-DE5E960FFD78}"/>
          </ac:cxnSpMkLst>
        </pc:cxnChg>
        <pc:cxnChg chg="del">
          <ac:chgData name="Guest User" userId="" providerId="Windows Live" clId="Web-{2C18DC62-2C80-4324-B825-F57679887D11}" dt="2023-07-04T20:59:56.207" v="40"/>
          <ac:cxnSpMkLst>
            <pc:docMk/>
            <pc:sldMk cId="2286301445" sldId="383"/>
            <ac:cxnSpMk id="23" creationId="{BCC3FA45-B8C1-43B8-EAB9-908F701476AE}"/>
          </ac:cxnSpMkLst>
        </pc:cxnChg>
      </pc:sldChg>
    </pc:docChg>
  </pc:docChgLst>
  <pc:docChgLst>
    <pc:chgData name="Guest User" providerId="Windows Live" clId="Web-{689B8C72-8430-493C-B86F-62D7E404D655}"/>
    <pc:docChg chg="modSld">
      <pc:chgData name="Guest User" userId="" providerId="Windows Live" clId="Web-{689B8C72-8430-493C-B86F-62D7E404D655}" dt="2023-07-04T22:47:41.406" v="6" actId="1076"/>
      <pc:docMkLst>
        <pc:docMk/>
      </pc:docMkLst>
      <pc:sldChg chg="addSp delSp modSp">
        <pc:chgData name="Guest User" userId="" providerId="Windows Live" clId="Web-{689B8C72-8430-493C-B86F-62D7E404D655}" dt="2023-07-04T22:47:41.406" v="6" actId="1076"/>
        <pc:sldMkLst>
          <pc:docMk/>
          <pc:sldMk cId="2337612343" sldId="386"/>
        </pc:sldMkLst>
        <pc:picChg chg="add mod">
          <ac:chgData name="Guest User" userId="" providerId="Windows Live" clId="Web-{689B8C72-8430-493C-B86F-62D7E404D655}" dt="2023-07-04T22:47:40.641" v="5" actId="1076"/>
          <ac:picMkLst>
            <pc:docMk/>
            <pc:sldMk cId="2337612343" sldId="386"/>
            <ac:picMk id="3" creationId="{409494DF-B1F5-6479-63E7-DC73DC9786E0}"/>
          </ac:picMkLst>
        </pc:picChg>
        <pc:picChg chg="del mod">
          <ac:chgData name="Guest User" userId="" providerId="Windows Live" clId="Web-{689B8C72-8430-493C-B86F-62D7E404D655}" dt="2023-07-04T22:47:27.468" v="1"/>
          <ac:picMkLst>
            <pc:docMk/>
            <pc:sldMk cId="2337612343" sldId="386"/>
            <ac:picMk id="4" creationId="{77B1B6D6-5DD8-D5AD-0956-9592EE3CE2CC}"/>
          </ac:picMkLst>
        </pc:picChg>
        <pc:picChg chg="add mod">
          <ac:chgData name="Guest User" userId="" providerId="Windows Live" clId="Web-{689B8C72-8430-493C-B86F-62D7E404D655}" dt="2023-07-04T22:47:41.406" v="6" actId="1076"/>
          <ac:picMkLst>
            <pc:docMk/>
            <pc:sldMk cId="2337612343" sldId="386"/>
            <ac:picMk id="5" creationId="{6A5C286F-1AFD-30CC-8010-E3EDDB0E71AC}"/>
          </ac:picMkLst>
        </pc:picChg>
      </pc:sldChg>
    </pc:docChg>
  </pc:docChgLst>
  <pc:docChgLst>
    <pc:chgData name="Guest User" providerId="Windows Live" clId="Web-{43CC5F95-5AB2-4BB9-A7BA-23B3691791F8}"/>
    <pc:docChg chg="addSld delSld modSld sldOrd">
      <pc:chgData name="Guest User" userId="" providerId="Windows Live" clId="Web-{43CC5F95-5AB2-4BB9-A7BA-23B3691791F8}" dt="2023-07-05T10:08:50.480" v="83" actId="20577"/>
      <pc:docMkLst>
        <pc:docMk/>
      </pc:docMkLst>
      <pc:sldChg chg="modSp">
        <pc:chgData name="Guest User" userId="" providerId="Windows Live" clId="Web-{43CC5F95-5AB2-4BB9-A7BA-23B3691791F8}" dt="2023-07-05T10:04:47.443" v="67" actId="14100"/>
        <pc:sldMkLst>
          <pc:docMk/>
          <pc:sldMk cId="1413850310" sldId="354"/>
        </pc:sldMkLst>
        <pc:spChg chg="mod">
          <ac:chgData name="Guest User" userId="" providerId="Windows Live" clId="Web-{43CC5F95-5AB2-4BB9-A7BA-23B3691791F8}" dt="2023-07-05T10:04:47.443" v="67" actId="14100"/>
          <ac:spMkLst>
            <pc:docMk/>
            <pc:sldMk cId="1413850310" sldId="354"/>
            <ac:spMk id="2" creationId="{274A72E4-38F8-B11F-E914-C8B33DBBE56E}"/>
          </ac:spMkLst>
        </pc:spChg>
      </pc:sldChg>
      <pc:sldChg chg="modSp">
        <pc:chgData name="Guest User" userId="" providerId="Windows Live" clId="Web-{43CC5F95-5AB2-4BB9-A7BA-23B3691791F8}" dt="2023-07-05T10:08:07.151" v="82" actId="1076"/>
        <pc:sldMkLst>
          <pc:docMk/>
          <pc:sldMk cId="600549519" sldId="361"/>
        </pc:sldMkLst>
        <pc:spChg chg="mod">
          <ac:chgData name="Guest User" userId="" providerId="Windows Live" clId="Web-{43CC5F95-5AB2-4BB9-A7BA-23B3691791F8}" dt="2023-07-05T10:08:07.151" v="82" actId="1076"/>
          <ac:spMkLst>
            <pc:docMk/>
            <pc:sldMk cId="600549519" sldId="361"/>
            <ac:spMk id="109" creationId="{A7C6E6DC-BFC2-8ABA-DD6D-1C287CAC118C}"/>
          </ac:spMkLst>
        </pc:spChg>
      </pc:sldChg>
      <pc:sldChg chg="del">
        <pc:chgData name="Guest User" userId="" providerId="Windows Live" clId="Web-{43CC5F95-5AB2-4BB9-A7BA-23B3691791F8}" dt="2023-07-05T10:06:41.727" v="70"/>
        <pc:sldMkLst>
          <pc:docMk/>
          <pc:sldMk cId="2717279681" sldId="363"/>
        </pc:sldMkLst>
      </pc:sldChg>
      <pc:sldChg chg="del ord">
        <pc:chgData name="Guest User" userId="" providerId="Windows Live" clId="Web-{43CC5F95-5AB2-4BB9-A7BA-23B3691791F8}" dt="2023-07-05T10:00:19.656" v="35"/>
        <pc:sldMkLst>
          <pc:docMk/>
          <pc:sldMk cId="720103575" sldId="365"/>
        </pc:sldMkLst>
      </pc:sldChg>
      <pc:sldChg chg="addSp delSp modSp del mod ord modClrScheme chgLayout">
        <pc:chgData name="Guest User" userId="" providerId="Windows Live" clId="Web-{43CC5F95-5AB2-4BB9-A7BA-23B3691791F8}" dt="2023-07-05T10:00:37.578" v="37"/>
        <pc:sldMkLst>
          <pc:docMk/>
          <pc:sldMk cId="3686010508" sldId="372"/>
        </pc:sldMkLst>
        <pc:spChg chg="mod">
          <ac:chgData name="Guest User" userId="" providerId="Windows Live" clId="Web-{43CC5F95-5AB2-4BB9-A7BA-23B3691791F8}" dt="2023-07-05T09:55:29.180" v="10" actId="1076"/>
          <ac:spMkLst>
            <pc:docMk/>
            <pc:sldMk cId="3686010508" sldId="372"/>
            <ac:spMk id="3" creationId="{7350DE9C-6F5A-6B24-A496-9A1C03A05C1B}"/>
          </ac:spMkLst>
        </pc:spChg>
        <pc:spChg chg="add del mod ord">
          <ac:chgData name="Guest User" userId="" providerId="Windows Live" clId="Web-{43CC5F95-5AB2-4BB9-A7BA-23B3691791F8}" dt="2023-07-05T09:55:23.899" v="9"/>
          <ac:spMkLst>
            <pc:docMk/>
            <pc:sldMk cId="3686010508" sldId="372"/>
            <ac:spMk id="4" creationId="{051EAF83-82F0-392A-BED1-48885695F246}"/>
          </ac:spMkLst>
        </pc:spChg>
        <pc:spChg chg="add mod ord">
          <ac:chgData name="Guest User" userId="" providerId="Windows Live" clId="Web-{43CC5F95-5AB2-4BB9-A7BA-23B3691791F8}" dt="2023-07-05T09:59:26.030" v="26" actId="20577"/>
          <ac:spMkLst>
            <pc:docMk/>
            <pc:sldMk cId="3686010508" sldId="372"/>
            <ac:spMk id="5" creationId="{4C7BF6CD-5906-1ADF-AC6C-833FA5A539D7}"/>
          </ac:spMkLst>
        </pc:spChg>
        <pc:spChg chg="add mod ord">
          <ac:chgData name="Guest User" userId="" providerId="Windows Live" clId="Web-{43CC5F95-5AB2-4BB9-A7BA-23B3691791F8}" dt="2023-07-05T09:58:01.731" v="19" actId="20577"/>
          <ac:spMkLst>
            <pc:docMk/>
            <pc:sldMk cId="3686010508" sldId="372"/>
            <ac:spMk id="6" creationId="{92E70229-FD55-C6FE-9796-4C742F0AF85A}"/>
          </ac:spMkLst>
        </pc:spChg>
        <pc:spChg chg="add mod ord">
          <ac:chgData name="Guest User" userId="" providerId="Windows Live" clId="Web-{43CC5F95-5AB2-4BB9-A7BA-23B3691791F8}" dt="2023-07-05T09:59:22.826" v="25" actId="20577"/>
          <ac:spMkLst>
            <pc:docMk/>
            <pc:sldMk cId="3686010508" sldId="372"/>
            <ac:spMk id="7" creationId="{70A3D30E-9B32-D13F-BCD1-96459DD8CFA8}"/>
          </ac:spMkLst>
        </pc:spChg>
        <pc:spChg chg="add mod ord">
          <ac:chgData name="Guest User" userId="" providerId="Windows Live" clId="Web-{43CC5F95-5AB2-4BB9-A7BA-23B3691791F8}" dt="2023-07-05T09:59:14.420" v="24" actId="20577"/>
          <ac:spMkLst>
            <pc:docMk/>
            <pc:sldMk cId="3686010508" sldId="372"/>
            <ac:spMk id="8" creationId="{C488305E-8637-46C2-4688-BBBF9D35405D}"/>
          </ac:spMkLst>
        </pc:spChg>
        <pc:picChg chg="del">
          <ac:chgData name="Guest User" userId="" providerId="Windows Live" clId="Web-{43CC5F95-5AB2-4BB9-A7BA-23B3691791F8}" dt="2023-07-05T09:55:04.852" v="7"/>
          <ac:picMkLst>
            <pc:docMk/>
            <pc:sldMk cId="3686010508" sldId="372"/>
            <ac:picMk id="2" creationId="{D8EF059F-679E-F35E-E4AC-2F764CC7D269}"/>
          </ac:picMkLst>
        </pc:picChg>
      </pc:sldChg>
      <pc:sldChg chg="del">
        <pc:chgData name="Guest User" userId="" providerId="Windows Live" clId="Web-{43CC5F95-5AB2-4BB9-A7BA-23B3691791F8}" dt="2023-07-05T10:03:50.301" v="63"/>
        <pc:sldMkLst>
          <pc:docMk/>
          <pc:sldMk cId="2456201718" sldId="373"/>
        </pc:sldMkLst>
      </pc:sldChg>
      <pc:sldChg chg="del">
        <pc:chgData name="Guest User" userId="" providerId="Windows Live" clId="Web-{43CC5F95-5AB2-4BB9-A7BA-23B3691791F8}" dt="2023-07-05T10:06:41.727" v="69"/>
        <pc:sldMkLst>
          <pc:docMk/>
          <pc:sldMk cId="884486455" sldId="375"/>
        </pc:sldMkLst>
      </pc:sldChg>
      <pc:sldChg chg="del">
        <pc:chgData name="Guest User" userId="" providerId="Windows Live" clId="Web-{43CC5F95-5AB2-4BB9-A7BA-23B3691791F8}" dt="2023-07-05T10:06:41.727" v="68"/>
        <pc:sldMkLst>
          <pc:docMk/>
          <pc:sldMk cId="1926355994" sldId="376"/>
        </pc:sldMkLst>
      </pc:sldChg>
      <pc:sldChg chg="del">
        <pc:chgData name="Guest User" userId="" providerId="Windows Live" clId="Web-{43CC5F95-5AB2-4BB9-A7BA-23B3691791F8}" dt="2023-07-05T10:06:45.431" v="71"/>
        <pc:sldMkLst>
          <pc:docMk/>
          <pc:sldMk cId="2201092581" sldId="377"/>
        </pc:sldMkLst>
      </pc:sldChg>
      <pc:sldChg chg="del">
        <pc:chgData name="Guest User" userId="" providerId="Windows Live" clId="Web-{43CC5F95-5AB2-4BB9-A7BA-23B3691791F8}" dt="2023-07-05T10:04:08.005" v="65"/>
        <pc:sldMkLst>
          <pc:docMk/>
          <pc:sldMk cId="3835916319" sldId="378"/>
        </pc:sldMkLst>
      </pc:sldChg>
      <pc:sldChg chg="modSp">
        <pc:chgData name="Guest User" userId="" providerId="Windows Live" clId="Web-{43CC5F95-5AB2-4BB9-A7BA-23B3691791F8}" dt="2023-07-05T10:08:50.480" v="83" actId="20577"/>
        <pc:sldMkLst>
          <pc:docMk/>
          <pc:sldMk cId="3013265347" sldId="384"/>
        </pc:sldMkLst>
        <pc:spChg chg="mod">
          <ac:chgData name="Guest User" userId="" providerId="Windows Live" clId="Web-{43CC5F95-5AB2-4BB9-A7BA-23B3691791F8}" dt="2023-07-05T10:01:26.532" v="40" actId="20577"/>
          <ac:spMkLst>
            <pc:docMk/>
            <pc:sldMk cId="3013265347" sldId="384"/>
            <ac:spMk id="16" creationId="{BB729C11-D687-016A-706F-4B2BDACFDDCC}"/>
          </ac:spMkLst>
        </pc:spChg>
        <pc:spChg chg="mod">
          <ac:chgData name="Guest User" userId="" providerId="Windows Live" clId="Web-{43CC5F95-5AB2-4BB9-A7BA-23B3691791F8}" dt="2023-07-05T10:08:50.480" v="83" actId="20577"/>
          <ac:spMkLst>
            <pc:docMk/>
            <pc:sldMk cId="3013265347" sldId="384"/>
            <ac:spMk id="37" creationId="{AF967557-A633-0804-5AF6-FBDA81DAF81E}"/>
          </ac:spMkLst>
        </pc:spChg>
      </pc:sldChg>
      <pc:sldChg chg="del">
        <pc:chgData name="Guest User" userId="" providerId="Windows Live" clId="Web-{43CC5F95-5AB2-4BB9-A7BA-23B3691791F8}" dt="2023-07-05T10:06:47.274" v="72"/>
        <pc:sldMkLst>
          <pc:docMk/>
          <pc:sldMk cId="930934376" sldId="385"/>
        </pc:sldMkLst>
      </pc:sldChg>
      <pc:sldChg chg="del">
        <pc:chgData name="Guest User" userId="" providerId="Windows Live" clId="Web-{43CC5F95-5AB2-4BB9-A7BA-23B3691791F8}" dt="2023-07-05T10:03:23.957" v="59"/>
        <pc:sldMkLst>
          <pc:docMk/>
          <pc:sldMk cId="2337612343" sldId="386"/>
        </pc:sldMkLst>
      </pc:sldChg>
      <pc:sldChg chg="del">
        <pc:chgData name="Guest User" userId="" providerId="Windows Live" clId="Web-{43CC5F95-5AB2-4BB9-A7BA-23B3691791F8}" dt="2023-07-05T10:03:23.957" v="58"/>
        <pc:sldMkLst>
          <pc:docMk/>
          <pc:sldMk cId="134596736" sldId="387"/>
        </pc:sldMkLst>
      </pc:sldChg>
      <pc:sldChg chg="modSp del">
        <pc:chgData name="Guest User" userId="" providerId="Windows Live" clId="Web-{43CC5F95-5AB2-4BB9-A7BA-23B3691791F8}" dt="2023-07-05T10:03:23.957" v="57"/>
        <pc:sldMkLst>
          <pc:docMk/>
          <pc:sldMk cId="3230245180" sldId="388"/>
        </pc:sldMkLst>
        <pc:spChg chg="mod">
          <ac:chgData name="Guest User" userId="" providerId="Windows Live" clId="Web-{43CC5F95-5AB2-4BB9-A7BA-23B3691791F8}" dt="2023-07-05T10:02:55.425" v="56" actId="20577"/>
          <ac:spMkLst>
            <pc:docMk/>
            <pc:sldMk cId="3230245180" sldId="388"/>
            <ac:spMk id="2" creationId="{DC8660BB-E882-B807-A48D-08AF3C7FFA0E}"/>
          </ac:spMkLst>
        </pc:spChg>
        <pc:spChg chg="mod">
          <ac:chgData name="Guest User" userId="" providerId="Windows Live" clId="Web-{43CC5F95-5AB2-4BB9-A7BA-23B3691791F8}" dt="2023-07-05T10:02:49.628" v="55" actId="20577"/>
          <ac:spMkLst>
            <pc:docMk/>
            <pc:sldMk cId="3230245180" sldId="388"/>
            <ac:spMk id="5" creationId="{4EBE0D30-823D-03E5-E69E-E34C0E65CDA9}"/>
          </ac:spMkLst>
        </pc:spChg>
        <pc:graphicFrameChg chg="mod">
          <ac:chgData name="Guest User" userId="" providerId="Windows Live" clId="Web-{43CC5F95-5AB2-4BB9-A7BA-23B3691791F8}" dt="2023-07-05T10:02:34.097" v="44" actId="1076"/>
          <ac:graphicFrameMkLst>
            <pc:docMk/>
            <pc:sldMk cId="3230245180" sldId="388"/>
            <ac:graphicFrameMk id="8" creationId="{9F664CE2-A7C5-C558-F5C0-3163AB3138EA}"/>
          </ac:graphicFrameMkLst>
        </pc:graphicFrameChg>
      </pc:sldChg>
      <pc:sldChg chg="add">
        <pc:chgData name="Guest User" userId="" providerId="Windows Live" clId="Web-{43CC5F95-5AB2-4BB9-A7BA-23B3691791F8}" dt="2023-07-05T10:00:27.609" v="36"/>
        <pc:sldMkLst>
          <pc:docMk/>
          <pc:sldMk cId="255083139" sldId="389"/>
        </pc:sldMkLst>
      </pc:sldChg>
      <pc:sldChg chg="add">
        <pc:chgData name="Guest User" userId="" providerId="Windows Live" clId="Web-{43CC5F95-5AB2-4BB9-A7BA-23B3691791F8}" dt="2023-07-05T10:00:43.156" v="38"/>
        <pc:sldMkLst>
          <pc:docMk/>
          <pc:sldMk cId="2229672694" sldId="390"/>
        </pc:sldMkLst>
      </pc:sldChg>
      <pc:sldChg chg="add">
        <pc:chgData name="Guest User" userId="" providerId="Windows Live" clId="Web-{43CC5F95-5AB2-4BB9-A7BA-23B3691791F8}" dt="2023-07-05T10:03:30.270" v="60"/>
        <pc:sldMkLst>
          <pc:docMk/>
          <pc:sldMk cId="865540346" sldId="391"/>
        </pc:sldMkLst>
      </pc:sldChg>
      <pc:sldChg chg="add">
        <pc:chgData name="Guest User" userId="" providerId="Windows Live" clId="Web-{43CC5F95-5AB2-4BB9-A7BA-23B3691791F8}" dt="2023-07-05T10:03:30.613" v="61"/>
        <pc:sldMkLst>
          <pc:docMk/>
          <pc:sldMk cId="574954371" sldId="392"/>
        </pc:sldMkLst>
      </pc:sldChg>
      <pc:sldChg chg="add">
        <pc:chgData name="Guest User" userId="" providerId="Windows Live" clId="Web-{43CC5F95-5AB2-4BB9-A7BA-23B3691791F8}" dt="2023-07-05T10:03:30.942" v="62"/>
        <pc:sldMkLst>
          <pc:docMk/>
          <pc:sldMk cId="2445232525" sldId="393"/>
        </pc:sldMkLst>
      </pc:sldChg>
      <pc:sldChg chg="add">
        <pc:chgData name="Guest User" userId="" providerId="Windows Live" clId="Web-{43CC5F95-5AB2-4BB9-A7BA-23B3691791F8}" dt="2023-07-05T10:03:58.333" v="64"/>
        <pc:sldMkLst>
          <pc:docMk/>
          <pc:sldMk cId="2786838733" sldId="394"/>
        </pc:sldMkLst>
      </pc:sldChg>
      <pc:sldChg chg="add">
        <pc:chgData name="Guest User" userId="" providerId="Windows Live" clId="Web-{43CC5F95-5AB2-4BB9-A7BA-23B3691791F8}" dt="2023-07-05T10:04:13.099" v="66"/>
        <pc:sldMkLst>
          <pc:docMk/>
          <pc:sldMk cId="1254030552" sldId="395"/>
        </pc:sldMkLst>
      </pc:sldChg>
    </pc:docChg>
  </pc:docChgLst>
  <pc:docChgLst>
    <pc:chgData name="Guest User" providerId="Windows Live" clId="Web-{8B4A8124-FF62-4437-9C7F-C77460799588}"/>
    <pc:docChg chg="addSld modSld">
      <pc:chgData name="Guest User" userId="" providerId="Windows Live" clId="Web-{8B4A8124-FF62-4437-9C7F-C77460799588}" dt="2023-07-04T22:45:28.070" v="13"/>
      <pc:docMkLst>
        <pc:docMk/>
      </pc:docMkLst>
      <pc:sldChg chg="addSp delSp modSp add replId">
        <pc:chgData name="Guest User" userId="" providerId="Windows Live" clId="Web-{8B4A8124-FF62-4437-9C7F-C77460799588}" dt="2023-07-04T22:38:25.146" v="11" actId="14100"/>
        <pc:sldMkLst>
          <pc:docMk/>
          <pc:sldMk cId="2337612343" sldId="386"/>
        </pc:sldMkLst>
        <pc:spChg chg="mod">
          <ac:chgData name="Guest User" userId="" providerId="Windows Live" clId="Web-{8B4A8124-FF62-4437-9C7F-C77460799588}" dt="2023-07-04T22:37:43.723" v="8" actId="20577"/>
          <ac:spMkLst>
            <pc:docMk/>
            <pc:sldMk cId="2337612343" sldId="386"/>
            <ac:spMk id="2" creationId="{DC8660BB-E882-B807-A48D-08AF3C7FFA0E}"/>
          </ac:spMkLst>
        </pc:spChg>
        <pc:picChg chg="del">
          <ac:chgData name="Guest User" userId="" providerId="Windows Live" clId="Web-{8B4A8124-FF62-4437-9C7F-C77460799588}" dt="2023-07-04T22:37:33.363" v="7"/>
          <ac:picMkLst>
            <pc:docMk/>
            <pc:sldMk cId="2337612343" sldId="386"/>
            <ac:picMk id="3" creationId="{91D669DC-546F-6499-CED4-E17574482360}"/>
          </ac:picMkLst>
        </pc:picChg>
        <pc:picChg chg="add mod">
          <ac:chgData name="Guest User" userId="" providerId="Windows Live" clId="Web-{8B4A8124-FF62-4437-9C7F-C77460799588}" dt="2023-07-04T22:38:25.146" v="11" actId="14100"/>
          <ac:picMkLst>
            <pc:docMk/>
            <pc:sldMk cId="2337612343" sldId="386"/>
            <ac:picMk id="4" creationId="{77B1B6D6-5DD8-D5AD-0956-9592EE3CE2CC}"/>
          </ac:picMkLst>
        </pc:picChg>
      </pc:sldChg>
      <pc:sldChg chg="delSp add replId">
        <pc:chgData name="Guest User" userId="" providerId="Windows Live" clId="Web-{8B4A8124-FF62-4437-9C7F-C77460799588}" dt="2023-07-04T22:45:28.070" v="13"/>
        <pc:sldMkLst>
          <pc:docMk/>
          <pc:sldMk cId="134596736" sldId="387"/>
        </pc:sldMkLst>
        <pc:picChg chg="del">
          <ac:chgData name="Guest User" userId="" providerId="Windows Live" clId="Web-{8B4A8124-FF62-4437-9C7F-C77460799588}" dt="2023-07-04T22:45:28.070" v="13"/>
          <ac:picMkLst>
            <pc:docMk/>
            <pc:sldMk cId="134596736" sldId="387"/>
            <ac:picMk id="4" creationId="{77B1B6D6-5DD8-D5AD-0956-9592EE3CE2C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ALLOCATION OF FUNDS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9498460288507956E-2"/>
          <c:y val="0.3052439971165547"/>
          <c:w val="0.82100307942298412"/>
          <c:h val="0.616316608180445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1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1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AAC5-4D04-AA1F-825792294B8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2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2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AAC5-4D04-AA1F-825792294B8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3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3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5-AAC5-4D04-AA1F-825792294B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CAPEX</c:v>
                </c:pt>
                <c:pt idx="1">
                  <c:v>PRODUCT DEVELOPMENT</c:v>
                </c:pt>
                <c:pt idx="2">
                  <c:v>OPEX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0.94940000000000002</c:v>
                </c:pt>
                <c:pt idx="2">
                  <c:v>1.2625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C5-4D04-AA1F-825792294B8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1132880916296011E-2"/>
          <c:y val="0.15249637994943413"/>
          <c:w val="0.81773423816740798"/>
          <c:h val="7.5527640261820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omments/modernComment_18C_BCF286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FF2E447-204C-4683-BBAE-EFFA1DDB1BE3}" authorId="{95582667-6102-27E7-ED8E-01A166EB4B6B}" created="2023-07-05T15:05:25.269">
    <pc:sldMkLst xmlns:pc="http://schemas.microsoft.com/office/powerpoint/2013/main/command">
      <pc:docMk/>
      <pc:sldMk cId="3170010778" sldId="396"/>
    </pc:sldMkLst>
    <p188:txBody>
      <a:bodyPr/>
      <a:lstStyle/>
      <a:p>
        <a:r>
          <a:rPr lang="en-US"/>
          <a:t>Talk about mile stones 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6" Type="http://schemas.openxmlformats.org/officeDocument/2006/relationships/image" Target="../media/image30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6" Type="http://schemas.openxmlformats.org/officeDocument/2006/relationships/image" Target="../media/image30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4103B-EF42-4984-B66B-3A74FD1349B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78B784C-DF7D-4026-B873-AE14DCAB0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Developing and Commercializing Strontium Beta Voltaic Batteries</a:t>
          </a:r>
        </a:p>
      </dgm:t>
    </dgm:pt>
    <dgm:pt modelId="{3548E5CA-A72D-47E6-BB3B-C5B304156A59}" type="parTrans" cxnId="{B1C91B48-23DB-4030-8CDE-FB7B70548A40}">
      <dgm:prSet/>
      <dgm:spPr/>
      <dgm:t>
        <a:bodyPr/>
        <a:lstStyle/>
        <a:p>
          <a:endParaRPr lang="en-US"/>
        </a:p>
      </dgm:t>
    </dgm:pt>
    <dgm:pt modelId="{B4EC28A8-F841-4440-B18C-5A9B083CA21E}" type="sibTrans" cxnId="{B1C91B48-23DB-4030-8CDE-FB7B70548A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834484-67AD-4123-B3B4-1AACAAF79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Converts energy from decaying beta particles into reliable and predictable electricity</a:t>
          </a:r>
        </a:p>
      </dgm:t>
    </dgm:pt>
    <dgm:pt modelId="{0457D356-2314-49DC-80A7-45BA7D41ADF7}" type="parTrans" cxnId="{487CA66D-CC84-4C4D-918A-D3B9C61F7868}">
      <dgm:prSet/>
      <dgm:spPr/>
      <dgm:t>
        <a:bodyPr/>
        <a:lstStyle/>
        <a:p>
          <a:endParaRPr lang="en-US"/>
        </a:p>
      </dgm:t>
    </dgm:pt>
    <dgm:pt modelId="{41946CEE-51CC-4A52-B695-9810EB0CC4CB}" type="sibTrans" cxnId="{487CA66D-CC84-4C4D-918A-D3B9C61F78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AB93BC-614C-42CF-BBAD-533309916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Independent of temperature differences</a:t>
          </a:r>
        </a:p>
      </dgm:t>
    </dgm:pt>
    <dgm:pt modelId="{F118086B-1D26-406C-BA89-F65C02B48878}" type="parTrans" cxnId="{026E4FF6-1499-417E-912F-1E6A4B881893}">
      <dgm:prSet/>
      <dgm:spPr/>
      <dgm:t>
        <a:bodyPr/>
        <a:lstStyle/>
        <a:p>
          <a:endParaRPr lang="en-US"/>
        </a:p>
      </dgm:t>
    </dgm:pt>
    <dgm:pt modelId="{1A6B2345-6D9A-4F27-AC05-312F4C3A9D21}" type="sibTrans" cxnId="{026E4FF6-1499-417E-912F-1E6A4B8818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6DF82F-3792-4881-B779-74CBDC636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/>
              <a:ea typeface="Malgun Gothic"/>
            </a:rPr>
            <a:t>Long lifespan</a:t>
          </a:r>
          <a:endParaRPr lang="en-US"/>
        </a:p>
      </dgm:t>
    </dgm:pt>
    <dgm:pt modelId="{B40E78E7-A068-49D3-8275-D140EC1EAC9A}" type="parTrans" cxnId="{61C5E3C5-8D08-4FF4-BD69-E5C8B63C605E}">
      <dgm:prSet/>
      <dgm:spPr/>
      <dgm:t>
        <a:bodyPr/>
        <a:lstStyle/>
        <a:p>
          <a:endParaRPr lang="en-US"/>
        </a:p>
      </dgm:t>
    </dgm:pt>
    <dgm:pt modelId="{4C0E6C25-8C9F-4342-8B24-9D0B1DAB72EF}" type="sibTrans" cxnId="{61C5E3C5-8D08-4FF4-BD69-E5C8B63C60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902B66-F6DD-4AB6-92B1-6D67B94C8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/>
              <a:ea typeface="Malgun Gothic"/>
            </a:rPr>
            <a:t> </a:t>
          </a:r>
          <a:r>
            <a:rPr lang="en-US"/>
            <a:t>Sustainable and safe energy solution</a:t>
          </a:r>
        </a:p>
      </dgm:t>
    </dgm:pt>
    <dgm:pt modelId="{32A43E45-9B9A-4B99-B79F-F8D1D48E5C22}" type="parTrans" cxnId="{106CDCF4-7D19-4186-BCCA-9767A8C459E9}">
      <dgm:prSet/>
      <dgm:spPr/>
      <dgm:t>
        <a:bodyPr/>
        <a:lstStyle/>
        <a:p>
          <a:endParaRPr lang="en-US"/>
        </a:p>
      </dgm:t>
    </dgm:pt>
    <dgm:pt modelId="{755B843C-8BA8-4F52-9BDA-2D19FCDC4A1A}" type="sibTrans" cxnId="{106CDCF4-7D19-4186-BCCA-9767A8C459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2E2583-8426-40A9-B2DA-F043D44FA88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/>
              <a:ea typeface="Malgun Gothic"/>
            </a:rPr>
            <a:t>Predictable</a:t>
          </a:r>
          <a:endParaRPr lang="en-US"/>
        </a:p>
      </dgm:t>
    </dgm:pt>
    <dgm:pt modelId="{4E92693B-8579-4400-A6C9-32C22FA40810}" type="parTrans" cxnId="{ECC52D66-D4BF-4967-AE9E-EA8E99A351F7}">
      <dgm:prSet/>
      <dgm:spPr/>
      <dgm:t>
        <a:bodyPr/>
        <a:lstStyle/>
        <a:p>
          <a:endParaRPr lang="en-US"/>
        </a:p>
      </dgm:t>
    </dgm:pt>
    <dgm:pt modelId="{F814C124-A25B-4C9F-AC46-14F4D295F0F6}" type="sibTrans" cxnId="{ECC52D66-D4BF-4967-AE9E-EA8E99A351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D552B7-6A58-4A3B-97FB-C8A3731D46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/>
              <a:ea typeface="Malgun Gothic"/>
            </a:rPr>
            <a:t>Powering</a:t>
          </a:r>
          <a:r>
            <a:rPr lang="en-US"/>
            <a:t> small devices for various industries</a:t>
          </a:r>
        </a:p>
      </dgm:t>
    </dgm:pt>
    <dgm:pt modelId="{7791EC74-528B-4423-A067-DBE931CFE1C6}" type="parTrans" cxnId="{539F7728-835B-4B34-AA5D-5CDDDE05696F}">
      <dgm:prSet/>
      <dgm:spPr/>
      <dgm:t>
        <a:bodyPr/>
        <a:lstStyle/>
        <a:p>
          <a:endParaRPr lang="en-US"/>
        </a:p>
      </dgm:t>
    </dgm:pt>
    <dgm:pt modelId="{F97F043C-EE7D-41B8-ABB7-226FC5A42D65}" type="sibTrans" cxnId="{539F7728-835B-4B34-AA5D-5CDDDE0569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C22200-1465-4C65-AB9E-BC5B701A60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/>
              <a:ea typeface="Malgun Gothic"/>
            </a:rPr>
            <a:t>Providing constant power  output</a:t>
          </a:r>
          <a:endParaRPr lang="en-US"/>
        </a:p>
      </dgm:t>
    </dgm:pt>
    <dgm:pt modelId="{AFE5AFC3-28B4-431A-86EC-FCB11C5D96E5}" type="parTrans" cxnId="{A2E8C919-8B66-4295-98E6-F1C9435FF43C}">
      <dgm:prSet/>
      <dgm:spPr/>
      <dgm:t>
        <a:bodyPr/>
        <a:lstStyle/>
        <a:p>
          <a:endParaRPr lang="en-US"/>
        </a:p>
      </dgm:t>
    </dgm:pt>
    <dgm:pt modelId="{7A549E6B-EDC0-4C2B-9D81-157E8FEFDD93}" type="sibTrans" cxnId="{A2E8C919-8B66-4295-98E6-F1C9435FF43C}">
      <dgm:prSet/>
      <dgm:spPr/>
      <dgm:t>
        <a:bodyPr/>
        <a:lstStyle/>
        <a:p>
          <a:endParaRPr lang="en-US"/>
        </a:p>
      </dgm:t>
    </dgm:pt>
    <dgm:pt modelId="{42059703-7727-49B4-9EF1-41096FA83438}" type="pres">
      <dgm:prSet presAssocID="{42E4103B-EF42-4984-B66B-3A74FD1349B6}" presName="root" presStyleCnt="0">
        <dgm:presLayoutVars>
          <dgm:dir/>
          <dgm:resizeHandles val="exact"/>
        </dgm:presLayoutVars>
      </dgm:prSet>
      <dgm:spPr/>
    </dgm:pt>
    <dgm:pt modelId="{A54DAB4F-9378-4E66-9BC8-7229AB0B2258}" type="pres">
      <dgm:prSet presAssocID="{42E4103B-EF42-4984-B66B-3A74FD1349B6}" presName="container" presStyleCnt="0">
        <dgm:presLayoutVars>
          <dgm:dir/>
          <dgm:resizeHandles val="exact"/>
        </dgm:presLayoutVars>
      </dgm:prSet>
      <dgm:spPr/>
    </dgm:pt>
    <dgm:pt modelId="{C37DAFB4-353E-4BEA-8F9E-B3AE6E4A856E}" type="pres">
      <dgm:prSet presAssocID="{778B784C-DF7D-4026-B873-AE14DCAB0B80}" presName="compNode" presStyleCnt="0"/>
      <dgm:spPr/>
    </dgm:pt>
    <dgm:pt modelId="{CE18B9DB-2A51-486C-8AC0-B11281E2E2B0}" type="pres">
      <dgm:prSet presAssocID="{778B784C-DF7D-4026-B873-AE14DCAB0B80}" presName="iconBgRect" presStyleLbl="bgShp" presStyleIdx="0" presStyleCnt="8"/>
      <dgm:spPr/>
    </dgm:pt>
    <dgm:pt modelId="{1A994145-D878-47D2-9F77-DE11B1C4CD4A}" type="pres">
      <dgm:prSet presAssocID="{778B784C-DF7D-4026-B873-AE14DCAB0B8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BA840C11-C33E-4002-85CC-81D0B7FE7AED}" type="pres">
      <dgm:prSet presAssocID="{778B784C-DF7D-4026-B873-AE14DCAB0B80}" presName="spaceRect" presStyleCnt="0"/>
      <dgm:spPr/>
    </dgm:pt>
    <dgm:pt modelId="{F12C4B37-ED93-4A74-8A21-93A2AE104A61}" type="pres">
      <dgm:prSet presAssocID="{778B784C-DF7D-4026-B873-AE14DCAB0B80}" presName="textRect" presStyleLbl="revTx" presStyleIdx="0" presStyleCnt="8">
        <dgm:presLayoutVars>
          <dgm:chMax val="1"/>
          <dgm:chPref val="1"/>
        </dgm:presLayoutVars>
      </dgm:prSet>
      <dgm:spPr/>
    </dgm:pt>
    <dgm:pt modelId="{D64FD2A5-47C2-4E77-9B4A-67F1E01ACEBF}" type="pres">
      <dgm:prSet presAssocID="{B4EC28A8-F841-4440-B18C-5A9B083CA21E}" presName="sibTrans" presStyleLbl="sibTrans2D1" presStyleIdx="0" presStyleCnt="0"/>
      <dgm:spPr/>
    </dgm:pt>
    <dgm:pt modelId="{17DB7A80-CA8B-4A62-BE02-4468E2EF5B4E}" type="pres">
      <dgm:prSet presAssocID="{82834484-67AD-4123-B3B4-1AACAAF7923F}" presName="compNode" presStyleCnt="0"/>
      <dgm:spPr/>
    </dgm:pt>
    <dgm:pt modelId="{7DD6BF0F-0C36-4709-B1C3-99047597F96D}" type="pres">
      <dgm:prSet presAssocID="{82834484-67AD-4123-B3B4-1AACAAF7923F}" presName="iconBgRect" presStyleLbl="bgShp" presStyleIdx="1" presStyleCnt="8"/>
      <dgm:spPr/>
    </dgm:pt>
    <dgm:pt modelId="{EE437E79-9DF3-46D6-BE6D-977037E763ED}" type="pres">
      <dgm:prSet presAssocID="{82834484-67AD-4123-B3B4-1AACAAF7923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D73A8295-A5EF-44AA-A13B-99BD0364AE8E}" type="pres">
      <dgm:prSet presAssocID="{82834484-67AD-4123-B3B4-1AACAAF7923F}" presName="spaceRect" presStyleCnt="0"/>
      <dgm:spPr/>
    </dgm:pt>
    <dgm:pt modelId="{244C6013-AC26-4750-B26A-62938F28ED81}" type="pres">
      <dgm:prSet presAssocID="{82834484-67AD-4123-B3B4-1AACAAF7923F}" presName="textRect" presStyleLbl="revTx" presStyleIdx="1" presStyleCnt="8">
        <dgm:presLayoutVars>
          <dgm:chMax val="1"/>
          <dgm:chPref val="1"/>
        </dgm:presLayoutVars>
      </dgm:prSet>
      <dgm:spPr/>
    </dgm:pt>
    <dgm:pt modelId="{5F1540BE-6877-403F-85D8-C78AD88118D0}" type="pres">
      <dgm:prSet presAssocID="{41946CEE-51CC-4A52-B695-9810EB0CC4CB}" presName="sibTrans" presStyleLbl="sibTrans2D1" presStyleIdx="0" presStyleCnt="0"/>
      <dgm:spPr/>
    </dgm:pt>
    <dgm:pt modelId="{CD724633-627E-4576-A59B-665515F84E99}" type="pres">
      <dgm:prSet presAssocID="{8BAB93BC-614C-42CF-BBAD-533309916701}" presName="compNode" presStyleCnt="0"/>
      <dgm:spPr/>
    </dgm:pt>
    <dgm:pt modelId="{54F3BE33-E5BF-4BC9-8CF4-2EDB804AA047}" type="pres">
      <dgm:prSet presAssocID="{8BAB93BC-614C-42CF-BBAD-533309916701}" presName="iconBgRect" presStyleLbl="bgShp" presStyleIdx="2" presStyleCnt="8"/>
      <dgm:spPr/>
    </dgm:pt>
    <dgm:pt modelId="{3CCE71DB-CC96-413E-9C3C-CD1BB21BED4B}" type="pres">
      <dgm:prSet presAssocID="{8BAB93BC-614C-42CF-BBAD-53330991670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B6F31173-A548-4305-AF49-9B6C818FDC98}" type="pres">
      <dgm:prSet presAssocID="{8BAB93BC-614C-42CF-BBAD-533309916701}" presName="spaceRect" presStyleCnt="0"/>
      <dgm:spPr/>
    </dgm:pt>
    <dgm:pt modelId="{A621BF9B-2EB5-4661-A06B-ECE292D55A12}" type="pres">
      <dgm:prSet presAssocID="{8BAB93BC-614C-42CF-BBAD-533309916701}" presName="textRect" presStyleLbl="revTx" presStyleIdx="2" presStyleCnt="8">
        <dgm:presLayoutVars>
          <dgm:chMax val="1"/>
          <dgm:chPref val="1"/>
        </dgm:presLayoutVars>
      </dgm:prSet>
      <dgm:spPr/>
    </dgm:pt>
    <dgm:pt modelId="{50D74A1D-0CDF-4A5C-860F-A7CAB46AB044}" type="pres">
      <dgm:prSet presAssocID="{1A6B2345-6D9A-4F27-AC05-312F4C3A9D21}" presName="sibTrans" presStyleLbl="sibTrans2D1" presStyleIdx="0" presStyleCnt="0"/>
      <dgm:spPr/>
    </dgm:pt>
    <dgm:pt modelId="{E09C99BA-34F5-46BF-A297-0892F474B6F6}" type="pres">
      <dgm:prSet presAssocID="{4A6DF82F-3792-4881-B779-74CBDC6367DC}" presName="compNode" presStyleCnt="0"/>
      <dgm:spPr/>
    </dgm:pt>
    <dgm:pt modelId="{5E064E41-EAB6-45E2-B6BE-F2D4ABD5F1F9}" type="pres">
      <dgm:prSet presAssocID="{4A6DF82F-3792-4881-B779-74CBDC6367DC}" presName="iconBgRect" presStyleLbl="bgShp" presStyleIdx="3" presStyleCnt="8"/>
      <dgm:spPr/>
    </dgm:pt>
    <dgm:pt modelId="{16DCDF39-83A3-4D55-ABED-5FDAE636E7AD}" type="pres">
      <dgm:prSet presAssocID="{4A6DF82F-3792-4881-B779-74CBDC6367D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593048EE-DBF2-43D6-BF22-419B1312A21B}" type="pres">
      <dgm:prSet presAssocID="{4A6DF82F-3792-4881-B779-74CBDC6367DC}" presName="spaceRect" presStyleCnt="0"/>
      <dgm:spPr/>
    </dgm:pt>
    <dgm:pt modelId="{07F9F561-3B7A-4104-BD58-4E62EF0E2E80}" type="pres">
      <dgm:prSet presAssocID="{4A6DF82F-3792-4881-B779-74CBDC6367DC}" presName="textRect" presStyleLbl="revTx" presStyleIdx="3" presStyleCnt="8">
        <dgm:presLayoutVars>
          <dgm:chMax val="1"/>
          <dgm:chPref val="1"/>
        </dgm:presLayoutVars>
      </dgm:prSet>
      <dgm:spPr/>
    </dgm:pt>
    <dgm:pt modelId="{EB69A02D-9812-4021-B7DC-001343A0C36D}" type="pres">
      <dgm:prSet presAssocID="{4C0E6C25-8C9F-4342-8B24-9D0B1DAB72EF}" presName="sibTrans" presStyleLbl="sibTrans2D1" presStyleIdx="0" presStyleCnt="0"/>
      <dgm:spPr/>
    </dgm:pt>
    <dgm:pt modelId="{61854454-9C50-45E1-BE85-63D3770B5D20}" type="pres">
      <dgm:prSet presAssocID="{3C902B66-F6DD-4AB6-92B1-6D67B94C88C8}" presName="compNode" presStyleCnt="0"/>
      <dgm:spPr/>
    </dgm:pt>
    <dgm:pt modelId="{3FA9BA01-836A-494B-885E-26AC9F29C4C8}" type="pres">
      <dgm:prSet presAssocID="{3C902B66-F6DD-4AB6-92B1-6D67B94C88C8}" presName="iconBgRect" presStyleLbl="bgShp" presStyleIdx="4" presStyleCnt="8"/>
      <dgm:spPr/>
    </dgm:pt>
    <dgm:pt modelId="{074E8355-0266-4B12-AED5-B428C9D2E325}" type="pres">
      <dgm:prSet presAssocID="{3C902B66-F6DD-4AB6-92B1-6D67B94C88C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CAE8A779-348D-44B3-9840-AC34B0BA6F76}" type="pres">
      <dgm:prSet presAssocID="{3C902B66-F6DD-4AB6-92B1-6D67B94C88C8}" presName="spaceRect" presStyleCnt="0"/>
      <dgm:spPr/>
    </dgm:pt>
    <dgm:pt modelId="{B23FC2A2-B875-4D1B-8660-26644BE9AA59}" type="pres">
      <dgm:prSet presAssocID="{3C902B66-F6DD-4AB6-92B1-6D67B94C88C8}" presName="textRect" presStyleLbl="revTx" presStyleIdx="4" presStyleCnt="8">
        <dgm:presLayoutVars>
          <dgm:chMax val="1"/>
          <dgm:chPref val="1"/>
        </dgm:presLayoutVars>
      </dgm:prSet>
      <dgm:spPr/>
    </dgm:pt>
    <dgm:pt modelId="{06DF9308-4557-4DC5-A980-FA9DFADE86AE}" type="pres">
      <dgm:prSet presAssocID="{755B843C-8BA8-4F52-9BDA-2D19FCDC4A1A}" presName="sibTrans" presStyleLbl="sibTrans2D1" presStyleIdx="0" presStyleCnt="0"/>
      <dgm:spPr/>
    </dgm:pt>
    <dgm:pt modelId="{B1F9FEA9-4E10-42E2-9A1A-B8B2249A75A3}" type="pres">
      <dgm:prSet presAssocID="{A52E2583-8426-40A9-B2DA-F043D44FA88A}" presName="compNode" presStyleCnt="0"/>
      <dgm:spPr/>
    </dgm:pt>
    <dgm:pt modelId="{35F34BE9-8EC6-4434-8C88-F3D2E01FDB9E}" type="pres">
      <dgm:prSet presAssocID="{A52E2583-8426-40A9-B2DA-F043D44FA88A}" presName="iconBgRect" presStyleLbl="bgShp" presStyleIdx="5" presStyleCnt="8"/>
      <dgm:spPr/>
    </dgm:pt>
    <dgm:pt modelId="{6D03908B-7E7D-4424-8091-E34C0811C5B0}" type="pres">
      <dgm:prSet presAssocID="{A52E2583-8426-40A9-B2DA-F043D44FA88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FFBAAE1-CF3A-4D45-A01E-903F0D688E69}" type="pres">
      <dgm:prSet presAssocID="{A52E2583-8426-40A9-B2DA-F043D44FA88A}" presName="spaceRect" presStyleCnt="0"/>
      <dgm:spPr/>
    </dgm:pt>
    <dgm:pt modelId="{4754B5E6-D162-4292-B546-9DA9F6CFAAF0}" type="pres">
      <dgm:prSet presAssocID="{A52E2583-8426-40A9-B2DA-F043D44FA88A}" presName="textRect" presStyleLbl="revTx" presStyleIdx="5" presStyleCnt="8">
        <dgm:presLayoutVars>
          <dgm:chMax val="1"/>
          <dgm:chPref val="1"/>
        </dgm:presLayoutVars>
      </dgm:prSet>
      <dgm:spPr/>
    </dgm:pt>
    <dgm:pt modelId="{DDD52746-54A3-443B-AE64-0C5B200095A8}" type="pres">
      <dgm:prSet presAssocID="{F814C124-A25B-4C9F-AC46-14F4D295F0F6}" presName="sibTrans" presStyleLbl="sibTrans2D1" presStyleIdx="0" presStyleCnt="0"/>
      <dgm:spPr/>
    </dgm:pt>
    <dgm:pt modelId="{E696A028-9BA8-43A1-A0CB-32F49E07EFAD}" type="pres">
      <dgm:prSet presAssocID="{DCD552B7-6A58-4A3B-97FB-C8A3731D467B}" presName="compNode" presStyleCnt="0"/>
      <dgm:spPr/>
    </dgm:pt>
    <dgm:pt modelId="{8F654169-DA17-43D8-A407-3A7257C5282E}" type="pres">
      <dgm:prSet presAssocID="{DCD552B7-6A58-4A3B-97FB-C8A3731D467B}" presName="iconBgRect" presStyleLbl="bgShp" presStyleIdx="6" presStyleCnt="8"/>
      <dgm:spPr/>
    </dgm:pt>
    <dgm:pt modelId="{E2FB9BDB-8358-4452-BD97-0E8AF361A2C1}" type="pres">
      <dgm:prSet presAssocID="{DCD552B7-6A58-4A3B-97FB-C8A3731D467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D99F895-6A70-446A-880C-2E6F75096AB7}" type="pres">
      <dgm:prSet presAssocID="{DCD552B7-6A58-4A3B-97FB-C8A3731D467B}" presName="spaceRect" presStyleCnt="0"/>
      <dgm:spPr/>
    </dgm:pt>
    <dgm:pt modelId="{90D17CA4-77C0-43DF-9400-00665D0A5CA2}" type="pres">
      <dgm:prSet presAssocID="{DCD552B7-6A58-4A3B-97FB-C8A3731D467B}" presName="textRect" presStyleLbl="revTx" presStyleIdx="6" presStyleCnt="8">
        <dgm:presLayoutVars>
          <dgm:chMax val="1"/>
          <dgm:chPref val="1"/>
        </dgm:presLayoutVars>
      </dgm:prSet>
      <dgm:spPr/>
    </dgm:pt>
    <dgm:pt modelId="{8BBD03C6-2994-4DED-B160-72574AEBBA59}" type="pres">
      <dgm:prSet presAssocID="{F97F043C-EE7D-41B8-ABB7-226FC5A42D65}" presName="sibTrans" presStyleLbl="sibTrans2D1" presStyleIdx="0" presStyleCnt="0"/>
      <dgm:spPr/>
    </dgm:pt>
    <dgm:pt modelId="{8AC524B0-54F5-4E3C-930C-2FC1B223FCBE}" type="pres">
      <dgm:prSet presAssocID="{BDC22200-1465-4C65-AB9E-BC5B701A60F1}" presName="compNode" presStyleCnt="0"/>
      <dgm:spPr/>
    </dgm:pt>
    <dgm:pt modelId="{1E929B49-53C7-499A-B2B8-949ECDBA4E29}" type="pres">
      <dgm:prSet presAssocID="{BDC22200-1465-4C65-AB9E-BC5B701A60F1}" presName="iconBgRect" presStyleLbl="bgShp" presStyleIdx="7" presStyleCnt="8"/>
      <dgm:spPr/>
    </dgm:pt>
    <dgm:pt modelId="{665DB508-F98F-482E-9021-E76502A00917}" type="pres">
      <dgm:prSet presAssocID="{BDC22200-1465-4C65-AB9E-BC5B701A60F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ADF6E0FB-E74D-451D-8A0E-E7E12E7172FC}" type="pres">
      <dgm:prSet presAssocID="{BDC22200-1465-4C65-AB9E-BC5B701A60F1}" presName="spaceRect" presStyleCnt="0"/>
      <dgm:spPr/>
    </dgm:pt>
    <dgm:pt modelId="{C2D75668-0E4E-4851-A80E-BDABD11FC082}" type="pres">
      <dgm:prSet presAssocID="{BDC22200-1465-4C65-AB9E-BC5B701A60F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A287F0C-D2B7-4479-B89C-0C92D674125F}" type="presOf" srcId="{778B784C-DF7D-4026-B873-AE14DCAB0B80}" destId="{F12C4B37-ED93-4A74-8A21-93A2AE104A61}" srcOrd="0" destOrd="0" presId="urn:microsoft.com/office/officeart/2018/2/layout/IconCircleList"/>
    <dgm:cxn modelId="{49D32718-5575-4AB2-AB7C-071789B8D329}" type="presOf" srcId="{B4EC28A8-F841-4440-B18C-5A9B083CA21E}" destId="{D64FD2A5-47C2-4E77-9B4A-67F1E01ACEBF}" srcOrd="0" destOrd="0" presId="urn:microsoft.com/office/officeart/2018/2/layout/IconCircleList"/>
    <dgm:cxn modelId="{A2E8C919-8B66-4295-98E6-F1C9435FF43C}" srcId="{42E4103B-EF42-4984-B66B-3A74FD1349B6}" destId="{BDC22200-1465-4C65-AB9E-BC5B701A60F1}" srcOrd="7" destOrd="0" parTransId="{AFE5AFC3-28B4-431A-86EC-FCB11C5D96E5}" sibTransId="{7A549E6B-EDC0-4C2B-9D81-157E8FEFDD93}"/>
    <dgm:cxn modelId="{8D48BE24-EC7D-4C94-9886-74240039844B}" type="presOf" srcId="{4C0E6C25-8C9F-4342-8B24-9D0B1DAB72EF}" destId="{EB69A02D-9812-4021-B7DC-001343A0C36D}" srcOrd="0" destOrd="0" presId="urn:microsoft.com/office/officeart/2018/2/layout/IconCircleList"/>
    <dgm:cxn modelId="{539F7728-835B-4B34-AA5D-5CDDDE05696F}" srcId="{42E4103B-EF42-4984-B66B-3A74FD1349B6}" destId="{DCD552B7-6A58-4A3B-97FB-C8A3731D467B}" srcOrd="6" destOrd="0" parTransId="{7791EC74-528B-4423-A067-DBE931CFE1C6}" sibTransId="{F97F043C-EE7D-41B8-ABB7-226FC5A42D65}"/>
    <dgm:cxn modelId="{73C64730-633D-4D3B-A8AF-1FA763A215B8}" type="presOf" srcId="{A52E2583-8426-40A9-B2DA-F043D44FA88A}" destId="{4754B5E6-D162-4292-B546-9DA9F6CFAAF0}" srcOrd="0" destOrd="0" presId="urn:microsoft.com/office/officeart/2018/2/layout/IconCircleList"/>
    <dgm:cxn modelId="{A4733963-D72D-4EB1-AE73-502159E6DA87}" type="presOf" srcId="{1A6B2345-6D9A-4F27-AC05-312F4C3A9D21}" destId="{50D74A1D-0CDF-4A5C-860F-A7CAB46AB044}" srcOrd="0" destOrd="0" presId="urn:microsoft.com/office/officeart/2018/2/layout/IconCircleList"/>
    <dgm:cxn modelId="{ECC52D66-D4BF-4967-AE9E-EA8E99A351F7}" srcId="{42E4103B-EF42-4984-B66B-3A74FD1349B6}" destId="{A52E2583-8426-40A9-B2DA-F043D44FA88A}" srcOrd="5" destOrd="0" parTransId="{4E92693B-8579-4400-A6C9-32C22FA40810}" sibTransId="{F814C124-A25B-4C9F-AC46-14F4D295F0F6}"/>
    <dgm:cxn modelId="{B1C91B48-23DB-4030-8CDE-FB7B70548A40}" srcId="{42E4103B-EF42-4984-B66B-3A74FD1349B6}" destId="{778B784C-DF7D-4026-B873-AE14DCAB0B80}" srcOrd="0" destOrd="0" parTransId="{3548E5CA-A72D-47E6-BB3B-C5B304156A59}" sibTransId="{B4EC28A8-F841-4440-B18C-5A9B083CA21E}"/>
    <dgm:cxn modelId="{53FECD68-0E6B-46EB-8891-B828D8029497}" type="presOf" srcId="{F97F043C-EE7D-41B8-ABB7-226FC5A42D65}" destId="{8BBD03C6-2994-4DED-B160-72574AEBBA59}" srcOrd="0" destOrd="0" presId="urn:microsoft.com/office/officeart/2018/2/layout/IconCircleList"/>
    <dgm:cxn modelId="{487CA66D-CC84-4C4D-918A-D3B9C61F7868}" srcId="{42E4103B-EF42-4984-B66B-3A74FD1349B6}" destId="{82834484-67AD-4123-B3B4-1AACAAF7923F}" srcOrd="1" destOrd="0" parTransId="{0457D356-2314-49DC-80A7-45BA7D41ADF7}" sibTransId="{41946CEE-51CC-4A52-B695-9810EB0CC4CB}"/>
    <dgm:cxn modelId="{ADE31C71-7747-4AD0-9415-5A8BC2ACE726}" type="presOf" srcId="{42E4103B-EF42-4984-B66B-3A74FD1349B6}" destId="{42059703-7727-49B4-9EF1-41096FA83438}" srcOrd="0" destOrd="0" presId="urn:microsoft.com/office/officeart/2018/2/layout/IconCircleList"/>
    <dgm:cxn modelId="{7C061F88-9578-491F-8A3C-E25928917784}" type="presOf" srcId="{755B843C-8BA8-4F52-9BDA-2D19FCDC4A1A}" destId="{06DF9308-4557-4DC5-A980-FA9DFADE86AE}" srcOrd="0" destOrd="0" presId="urn:microsoft.com/office/officeart/2018/2/layout/IconCircleList"/>
    <dgm:cxn modelId="{65F75C89-83F9-4DAA-8F89-AF0B5433D71F}" type="presOf" srcId="{4A6DF82F-3792-4881-B779-74CBDC6367DC}" destId="{07F9F561-3B7A-4104-BD58-4E62EF0E2E80}" srcOrd="0" destOrd="0" presId="urn:microsoft.com/office/officeart/2018/2/layout/IconCircleList"/>
    <dgm:cxn modelId="{F0E2CF8F-3699-41E1-9001-BB05F3E66FC2}" type="presOf" srcId="{3C902B66-F6DD-4AB6-92B1-6D67B94C88C8}" destId="{B23FC2A2-B875-4D1B-8660-26644BE9AA59}" srcOrd="0" destOrd="0" presId="urn:microsoft.com/office/officeart/2018/2/layout/IconCircleList"/>
    <dgm:cxn modelId="{D993CA90-0FFF-4487-9DC7-7B2009281032}" type="presOf" srcId="{41946CEE-51CC-4A52-B695-9810EB0CC4CB}" destId="{5F1540BE-6877-403F-85D8-C78AD88118D0}" srcOrd="0" destOrd="0" presId="urn:microsoft.com/office/officeart/2018/2/layout/IconCircleList"/>
    <dgm:cxn modelId="{1B4DF395-1930-4F1F-9219-46896E994BC8}" type="presOf" srcId="{8BAB93BC-614C-42CF-BBAD-533309916701}" destId="{A621BF9B-2EB5-4661-A06B-ECE292D55A12}" srcOrd="0" destOrd="0" presId="urn:microsoft.com/office/officeart/2018/2/layout/IconCircleList"/>
    <dgm:cxn modelId="{2BE8DEB1-1A12-4950-A82E-4409FB17003D}" type="presOf" srcId="{DCD552B7-6A58-4A3B-97FB-C8A3731D467B}" destId="{90D17CA4-77C0-43DF-9400-00665D0A5CA2}" srcOrd="0" destOrd="0" presId="urn:microsoft.com/office/officeart/2018/2/layout/IconCircleList"/>
    <dgm:cxn modelId="{61C5E3C5-8D08-4FF4-BD69-E5C8B63C605E}" srcId="{42E4103B-EF42-4984-B66B-3A74FD1349B6}" destId="{4A6DF82F-3792-4881-B779-74CBDC6367DC}" srcOrd="3" destOrd="0" parTransId="{B40E78E7-A068-49D3-8275-D140EC1EAC9A}" sibTransId="{4C0E6C25-8C9F-4342-8B24-9D0B1DAB72EF}"/>
    <dgm:cxn modelId="{841F2ED2-6B21-4BB0-99B4-5B4EDA473A85}" type="presOf" srcId="{F814C124-A25B-4C9F-AC46-14F4D295F0F6}" destId="{DDD52746-54A3-443B-AE64-0C5B200095A8}" srcOrd="0" destOrd="0" presId="urn:microsoft.com/office/officeart/2018/2/layout/IconCircleList"/>
    <dgm:cxn modelId="{8AEC3FD7-9E75-4056-AF47-E662C7BE2755}" type="presOf" srcId="{BDC22200-1465-4C65-AB9E-BC5B701A60F1}" destId="{C2D75668-0E4E-4851-A80E-BDABD11FC082}" srcOrd="0" destOrd="0" presId="urn:microsoft.com/office/officeart/2018/2/layout/IconCircleList"/>
    <dgm:cxn modelId="{106CDCF4-7D19-4186-BCCA-9767A8C459E9}" srcId="{42E4103B-EF42-4984-B66B-3A74FD1349B6}" destId="{3C902B66-F6DD-4AB6-92B1-6D67B94C88C8}" srcOrd="4" destOrd="0" parTransId="{32A43E45-9B9A-4B99-B79F-F8D1D48E5C22}" sibTransId="{755B843C-8BA8-4F52-9BDA-2D19FCDC4A1A}"/>
    <dgm:cxn modelId="{026E4FF6-1499-417E-912F-1E6A4B881893}" srcId="{42E4103B-EF42-4984-B66B-3A74FD1349B6}" destId="{8BAB93BC-614C-42CF-BBAD-533309916701}" srcOrd="2" destOrd="0" parTransId="{F118086B-1D26-406C-BA89-F65C02B48878}" sibTransId="{1A6B2345-6D9A-4F27-AC05-312F4C3A9D21}"/>
    <dgm:cxn modelId="{AED307F8-E51A-4E49-B9BF-8E9F33E3E76F}" type="presOf" srcId="{82834484-67AD-4123-B3B4-1AACAAF7923F}" destId="{244C6013-AC26-4750-B26A-62938F28ED81}" srcOrd="0" destOrd="0" presId="urn:microsoft.com/office/officeart/2018/2/layout/IconCircleList"/>
    <dgm:cxn modelId="{A3959E5F-F833-4408-8F99-5F7C1C733663}" type="presParOf" srcId="{42059703-7727-49B4-9EF1-41096FA83438}" destId="{A54DAB4F-9378-4E66-9BC8-7229AB0B2258}" srcOrd="0" destOrd="0" presId="urn:microsoft.com/office/officeart/2018/2/layout/IconCircleList"/>
    <dgm:cxn modelId="{1001DF01-D832-4720-98A9-D1AE658CC6BD}" type="presParOf" srcId="{A54DAB4F-9378-4E66-9BC8-7229AB0B2258}" destId="{C37DAFB4-353E-4BEA-8F9E-B3AE6E4A856E}" srcOrd="0" destOrd="0" presId="urn:microsoft.com/office/officeart/2018/2/layout/IconCircleList"/>
    <dgm:cxn modelId="{09A24E81-0C86-4D37-BA4C-47018E392968}" type="presParOf" srcId="{C37DAFB4-353E-4BEA-8F9E-B3AE6E4A856E}" destId="{CE18B9DB-2A51-486C-8AC0-B11281E2E2B0}" srcOrd="0" destOrd="0" presId="urn:microsoft.com/office/officeart/2018/2/layout/IconCircleList"/>
    <dgm:cxn modelId="{3C3AD45B-AC6A-4372-9F2B-75D3256CDB9A}" type="presParOf" srcId="{C37DAFB4-353E-4BEA-8F9E-B3AE6E4A856E}" destId="{1A994145-D878-47D2-9F77-DE11B1C4CD4A}" srcOrd="1" destOrd="0" presId="urn:microsoft.com/office/officeart/2018/2/layout/IconCircleList"/>
    <dgm:cxn modelId="{025B43DD-E033-4943-84D9-7E2C2B8164C1}" type="presParOf" srcId="{C37DAFB4-353E-4BEA-8F9E-B3AE6E4A856E}" destId="{BA840C11-C33E-4002-85CC-81D0B7FE7AED}" srcOrd="2" destOrd="0" presId="urn:microsoft.com/office/officeart/2018/2/layout/IconCircleList"/>
    <dgm:cxn modelId="{9D24C305-B8CD-4AC1-BCFA-8831F35AD5A7}" type="presParOf" srcId="{C37DAFB4-353E-4BEA-8F9E-B3AE6E4A856E}" destId="{F12C4B37-ED93-4A74-8A21-93A2AE104A61}" srcOrd="3" destOrd="0" presId="urn:microsoft.com/office/officeart/2018/2/layout/IconCircleList"/>
    <dgm:cxn modelId="{C2501858-837F-491D-8EBD-D1EC29903A25}" type="presParOf" srcId="{A54DAB4F-9378-4E66-9BC8-7229AB0B2258}" destId="{D64FD2A5-47C2-4E77-9B4A-67F1E01ACEBF}" srcOrd="1" destOrd="0" presId="urn:microsoft.com/office/officeart/2018/2/layout/IconCircleList"/>
    <dgm:cxn modelId="{3DA36EE6-21D6-4010-ADB1-31E0DB4C0A1C}" type="presParOf" srcId="{A54DAB4F-9378-4E66-9BC8-7229AB0B2258}" destId="{17DB7A80-CA8B-4A62-BE02-4468E2EF5B4E}" srcOrd="2" destOrd="0" presId="urn:microsoft.com/office/officeart/2018/2/layout/IconCircleList"/>
    <dgm:cxn modelId="{051DDBF2-B1C5-4DF2-9B26-495C113136B2}" type="presParOf" srcId="{17DB7A80-CA8B-4A62-BE02-4468E2EF5B4E}" destId="{7DD6BF0F-0C36-4709-B1C3-99047597F96D}" srcOrd="0" destOrd="0" presId="urn:microsoft.com/office/officeart/2018/2/layout/IconCircleList"/>
    <dgm:cxn modelId="{36D006AD-6242-491F-8E00-AC22D7116EB1}" type="presParOf" srcId="{17DB7A80-CA8B-4A62-BE02-4468E2EF5B4E}" destId="{EE437E79-9DF3-46D6-BE6D-977037E763ED}" srcOrd="1" destOrd="0" presId="urn:microsoft.com/office/officeart/2018/2/layout/IconCircleList"/>
    <dgm:cxn modelId="{A87E1024-ABDF-4856-BA06-C7AEC6C935A7}" type="presParOf" srcId="{17DB7A80-CA8B-4A62-BE02-4468E2EF5B4E}" destId="{D73A8295-A5EF-44AA-A13B-99BD0364AE8E}" srcOrd="2" destOrd="0" presId="urn:microsoft.com/office/officeart/2018/2/layout/IconCircleList"/>
    <dgm:cxn modelId="{03FEF45A-847E-4095-91BB-A01BAB545231}" type="presParOf" srcId="{17DB7A80-CA8B-4A62-BE02-4468E2EF5B4E}" destId="{244C6013-AC26-4750-B26A-62938F28ED81}" srcOrd="3" destOrd="0" presId="urn:microsoft.com/office/officeart/2018/2/layout/IconCircleList"/>
    <dgm:cxn modelId="{FE504FD6-F12F-4903-A662-1F4DFB231482}" type="presParOf" srcId="{A54DAB4F-9378-4E66-9BC8-7229AB0B2258}" destId="{5F1540BE-6877-403F-85D8-C78AD88118D0}" srcOrd="3" destOrd="0" presId="urn:microsoft.com/office/officeart/2018/2/layout/IconCircleList"/>
    <dgm:cxn modelId="{8113904D-FCEF-4239-A18D-C576F8FB03AA}" type="presParOf" srcId="{A54DAB4F-9378-4E66-9BC8-7229AB0B2258}" destId="{CD724633-627E-4576-A59B-665515F84E99}" srcOrd="4" destOrd="0" presId="urn:microsoft.com/office/officeart/2018/2/layout/IconCircleList"/>
    <dgm:cxn modelId="{EB8FCA0A-95BC-4CFD-9331-B83C82C7B197}" type="presParOf" srcId="{CD724633-627E-4576-A59B-665515F84E99}" destId="{54F3BE33-E5BF-4BC9-8CF4-2EDB804AA047}" srcOrd="0" destOrd="0" presId="urn:microsoft.com/office/officeart/2018/2/layout/IconCircleList"/>
    <dgm:cxn modelId="{645B88D5-59D8-44BB-BDA4-C3D22CF2A9DD}" type="presParOf" srcId="{CD724633-627E-4576-A59B-665515F84E99}" destId="{3CCE71DB-CC96-413E-9C3C-CD1BB21BED4B}" srcOrd="1" destOrd="0" presId="urn:microsoft.com/office/officeart/2018/2/layout/IconCircleList"/>
    <dgm:cxn modelId="{F572B362-3345-423D-AFDE-96E992F4332D}" type="presParOf" srcId="{CD724633-627E-4576-A59B-665515F84E99}" destId="{B6F31173-A548-4305-AF49-9B6C818FDC98}" srcOrd="2" destOrd="0" presId="urn:microsoft.com/office/officeart/2018/2/layout/IconCircleList"/>
    <dgm:cxn modelId="{26F8B15D-0139-4324-8C91-1580B6F60519}" type="presParOf" srcId="{CD724633-627E-4576-A59B-665515F84E99}" destId="{A621BF9B-2EB5-4661-A06B-ECE292D55A12}" srcOrd="3" destOrd="0" presId="urn:microsoft.com/office/officeart/2018/2/layout/IconCircleList"/>
    <dgm:cxn modelId="{4128CDAA-85FB-4814-883A-476BCDA92C51}" type="presParOf" srcId="{A54DAB4F-9378-4E66-9BC8-7229AB0B2258}" destId="{50D74A1D-0CDF-4A5C-860F-A7CAB46AB044}" srcOrd="5" destOrd="0" presId="urn:microsoft.com/office/officeart/2018/2/layout/IconCircleList"/>
    <dgm:cxn modelId="{87DC6A79-F57E-4444-B789-D37AD4B74318}" type="presParOf" srcId="{A54DAB4F-9378-4E66-9BC8-7229AB0B2258}" destId="{E09C99BA-34F5-46BF-A297-0892F474B6F6}" srcOrd="6" destOrd="0" presId="urn:microsoft.com/office/officeart/2018/2/layout/IconCircleList"/>
    <dgm:cxn modelId="{68E88F98-CF5F-4113-BFD5-2346AD11D8E1}" type="presParOf" srcId="{E09C99BA-34F5-46BF-A297-0892F474B6F6}" destId="{5E064E41-EAB6-45E2-B6BE-F2D4ABD5F1F9}" srcOrd="0" destOrd="0" presId="urn:microsoft.com/office/officeart/2018/2/layout/IconCircleList"/>
    <dgm:cxn modelId="{C80F0F1A-3A52-41A3-8F88-7ECA2E902809}" type="presParOf" srcId="{E09C99BA-34F5-46BF-A297-0892F474B6F6}" destId="{16DCDF39-83A3-4D55-ABED-5FDAE636E7AD}" srcOrd="1" destOrd="0" presId="urn:microsoft.com/office/officeart/2018/2/layout/IconCircleList"/>
    <dgm:cxn modelId="{7C3891E8-3FAB-4E7F-8393-14B28129EE16}" type="presParOf" srcId="{E09C99BA-34F5-46BF-A297-0892F474B6F6}" destId="{593048EE-DBF2-43D6-BF22-419B1312A21B}" srcOrd="2" destOrd="0" presId="urn:microsoft.com/office/officeart/2018/2/layout/IconCircleList"/>
    <dgm:cxn modelId="{8E3B0707-F822-4DED-9091-845215A015BD}" type="presParOf" srcId="{E09C99BA-34F5-46BF-A297-0892F474B6F6}" destId="{07F9F561-3B7A-4104-BD58-4E62EF0E2E80}" srcOrd="3" destOrd="0" presId="urn:microsoft.com/office/officeart/2018/2/layout/IconCircleList"/>
    <dgm:cxn modelId="{163EC30B-6EAE-4478-B294-DD50DBDB84EF}" type="presParOf" srcId="{A54DAB4F-9378-4E66-9BC8-7229AB0B2258}" destId="{EB69A02D-9812-4021-B7DC-001343A0C36D}" srcOrd="7" destOrd="0" presId="urn:microsoft.com/office/officeart/2018/2/layout/IconCircleList"/>
    <dgm:cxn modelId="{E8AD9FA7-F403-4026-A673-634AE8275E3F}" type="presParOf" srcId="{A54DAB4F-9378-4E66-9BC8-7229AB0B2258}" destId="{61854454-9C50-45E1-BE85-63D3770B5D20}" srcOrd="8" destOrd="0" presId="urn:microsoft.com/office/officeart/2018/2/layout/IconCircleList"/>
    <dgm:cxn modelId="{5E5DD452-F27F-475B-8333-FF688BBDE8B2}" type="presParOf" srcId="{61854454-9C50-45E1-BE85-63D3770B5D20}" destId="{3FA9BA01-836A-494B-885E-26AC9F29C4C8}" srcOrd="0" destOrd="0" presId="urn:microsoft.com/office/officeart/2018/2/layout/IconCircleList"/>
    <dgm:cxn modelId="{2E7A31E8-4859-4002-BA9B-79C4E6BC1F7A}" type="presParOf" srcId="{61854454-9C50-45E1-BE85-63D3770B5D20}" destId="{074E8355-0266-4B12-AED5-B428C9D2E325}" srcOrd="1" destOrd="0" presId="urn:microsoft.com/office/officeart/2018/2/layout/IconCircleList"/>
    <dgm:cxn modelId="{6C0877A6-D29D-45D3-9412-867CD0F14991}" type="presParOf" srcId="{61854454-9C50-45E1-BE85-63D3770B5D20}" destId="{CAE8A779-348D-44B3-9840-AC34B0BA6F76}" srcOrd="2" destOrd="0" presId="urn:microsoft.com/office/officeart/2018/2/layout/IconCircleList"/>
    <dgm:cxn modelId="{30410824-4B28-4567-B2B0-46EB5190C2CA}" type="presParOf" srcId="{61854454-9C50-45E1-BE85-63D3770B5D20}" destId="{B23FC2A2-B875-4D1B-8660-26644BE9AA59}" srcOrd="3" destOrd="0" presId="urn:microsoft.com/office/officeart/2018/2/layout/IconCircleList"/>
    <dgm:cxn modelId="{0FCD4EBF-475D-4BD5-9E27-69EEF387A8D8}" type="presParOf" srcId="{A54DAB4F-9378-4E66-9BC8-7229AB0B2258}" destId="{06DF9308-4557-4DC5-A980-FA9DFADE86AE}" srcOrd="9" destOrd="0" presId="urn:microsoft.com/office/officeart/2018/2/layout/IconCircleList"/>
    <dgm:cxn modelId="{AF115886-B8A1-459B-844B-2D8CE7A8DB9A}" type="presParOf" srcId="{A54DAB4F-9378-4E66-9BC8-7229AB0B2258}" destId="{B1F9FEA9-4E10-42E2-9A1A-B8B2249A75A3}" srcOrd="10" destOrd="0" presId="urn:microsoft.com/office/officeart/2018/2/layout/IconCircleList"/>
    <dgm:cxn modelId="{981882A2-DC41-4C79-875E-0D5BE69D4953}" type="presParOf" srcId="{B1F9FEA9-4E10-42E2-9A1A-B8B2249A75A3}" destId="{35F34BE9-8EC6-4434-8C88-F3D2E01FDB9E}" srcOrd="0" destOrd="0" presId="urn:microsoft.com/office/officeart/2018/2/layout/IconCircleList"/>
    <dgm:cxn modelId="{DB5D9C51-ED7D-41FA-8C0F-A130DDA1C6FC}" type="presParOf" srcId="{B1F9FEA9-4E10-42E2-9A1A-B8B2249A75A3}" destId="{6D03908B-7E7D-4424-8091-E34C0811C5B0}" srcOrd="1" destOrd="0" presId="urn:microsoft.com/office/officeart/2018/2/layout/IconCircleList"/>
    <dgm:cxn modelId="{EA3975A7-AB92-498D-BBAC-BC7269940C98}" type="presParOf" srcId="{B1F9FEA9-4E10-42E2-9A1A-B8B2249A75A3}" destId="{8FFBAAE1-CF3A-4D45-A01E-903F0D688E69}" srcOrd="2" destOrd="0" presId="urn:microsoft.com/office/officeart/2018/2/layout/IconCircleList"/>
    <dgm:cxn modelId="{74BFDE40-0146-4BA5-8BB0-B5ACB659E515}" type="presParOf" srcId="{B1F9FEA9-4E10-42E2-9A1A-B8B2249A75A3}" destId="{4754B5E6-D162-4292-B546-9DA9F6CFAAF0}" srcOrd="3" destOrd="0" presId="urn:microsoft.com/office/officeart/2018/2/layout/IconCircleList"/>
    <dgm:cxn modelId="{DFC1EC4F-D2B4-4668-A977-87A9BE63370A}" type="presParOf" srcId="{A54DAB4F-9378-4E66-9BC8-7229AB0B2258}" destId="{DDD52746-54A3-443B-AE64-0C5B200095A8}" srcOrd="11" destOrd="0" presId="urn:microsoft.com/office/officeart/2018/2/layout/IconCircleList"/>
    <dgm:cxn modelId="{DDAA818F-8C93-4EB2-87D0-A2809F1414F2}" type="presParOf" srcId="{A54DAB4F-9378-4E66-9BC8-7229AB0B2258}" destId="{E696A028-9BA8-43A1-A0CB-32F49E07EFAD}" srcOrd="12" destOrd="0" presId="urn:microsoft.com/office/officeart/2018/2/layout/IconCircleList"/>
    <dgm:cxn modelId="{B8C165C7-B032-49C1-BA3C-FAFF4FC77054}" type="presParOf" srcId="{E696A028-9BA8-43A1-A0CB-32F49E07EFAD}" destId="{8F654169-DA17-43D8-A407-3A7257C5282E}" srcOrd="0" destOrd="0" presId="urn:microsoft.com/office/officeart/2018/2/layout/IconCircleList"/>
    <dgm:cxn modelId="{59FD3B4D-4783-4900-8485-4C28C75CC7CD}" type="presParOf" srcId="{E696A028-9BA8-43A1-A0CB-32F49E07EFAD}" destId="{E2FB9BDB-8358-4452-BD97-0E8AF361A2C1}" srcOrd="1" destOrd="0" presId="urn:microsoft.com/office/officeart/2018/2/layout/IconCircleList"/>
    <dgm:cxn modelId="{F107BAA8-0101-41AD-BCAC-5AD999424BF8}" type="presParOf" srcId="{E696A028-9BA8-43A1-A0CB-32F49E07EFAD}" destId="{6D99F895-6A70-446A-880C-2E6F75096AB7}" srcOrd="2" destOrd="0" presId="urn:microsoft.com/office/officeart/2018/2/layout/IconCircleList"/>
    <dgm:cxn modelId="{D6896CB3-1BA7-4083-85D8-9877581E19D1}" type="presParOf" srcId="{E696A028-9BA8-43A1-A0CB-32F49E07EFAD}" destId="{90D17CA4-77C0-43DF-9400-00665D0A5CA2}" srcOrd="3" destOrd="0" presId="urn:microsoft.com/office/officeart/2018/2/layout/IconCircleList"/>
    <dgm:cxn modelId="{F9054EA2-779D-427A-8DC1-7365B810E874}" type="presParOf" srcId="{A54DAB4F-9378-4E66-9BC8-7229AB0B2258}" destId="{8BBD03C6-2994-4DED-B160-72574AEBBA59}" srcOrd="13" destOrd="0" presId="urn:microsoft.com/office/officeart/2018/2/layout/IconCircleList"/>
    <dgm:cxn modelId="{AE8A1664-5CAC-4B5C-92ED-786CAB4670A6}" type="presParOf" srcId="{A54DAB4F-9378-4E66-9BC8-7229AB0B2258}" destId="{8AC524B0-54F5-4E3C-930C-2FC1B223FCBE}" srcOrd="14" destOrd="0" presId="urn:microsoft.com/office/officeart/2018/2/layout/IconCircleList"/>
    <dgm:cxn modelId="{8EECA4EB-9543-4AA3-B3DC-8EA85D907C38}" type="presParOf" srcId="{8AC524B0-54F5-4E3C-930C-2FC1B223FCBE}" destId="{1E929B49-53C7-499A-B2B8-949ECDBA4E29}" srcOrd="0" destOrd="0" presId="urn:microsoft.com/office/officeart/2018/2/layout/IconCircleList"/>
    <dgm:cxn modelId="{030C936E-6EDF-4029-B2EB-729EA0A418BA}" type="presParOf" srcId="{8AC524B0-54F5-4E3C-930C-2FC1B223FCBE}" destId="{665DB508-F98F-482E-9021-E76502A00917}" srcOrd="1" destOrd="0" presId="urn:microsoft.com/office/officeart/2018/2/layout/IconCircleList"/>
    <dgm:cxn modelId="{837F4668-13BA-4AA4-847D-A7E4D06B30DF}" type="presParOf" srcId="{8AC524B0-54F5-4E3C-930C-2FC1B223FCBE}" destId="{ADF6E0FB-E74D-451D-8A0E-E7E12E7172FC}" srcOrd="2" destOrd="0" presId="urn:microsoft.com/office/officeart/2018/2/layout/IconCircleList"/>
    <dgm:cxn modelId="{C74EF09F-936F-4606-99AC-5E4B275523A0}" type="presParOf" srcId="{8AC524B0-54F5-4E3C-930C-2FC1B223FCBE}" destId="{C2D75668-0E4E-4851-A80E-BDABD11FC08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5B0470-6398-4A0C-B494-0D36252F418D}" type="doc">
      <dgm:prSet loTypeId="urn:microsoft.com/office/officeart/2005/8/layout/venn2" loCatId="relationship" qsTypeId="urn:microsoft.com/office/officeart/2005/8/quickstyle/3d4" qsCatId="3D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A5E6629-2999-4D64-AF3C-99CAA5A44E63}">
      <dgm:prSet phldrT="[Text]"/>
      <dgm:spPr/>
      <dgm:t>
        <a:bodyPr/>
        <a:lstStyle/>
        <a:p>
          <a:r>
            <a:rPr lang="en-US"/>
            <a:t>TAM</a:t>
          </a:r>
        </a:p>
      </dgm:t>
    </dgm:pt>
    <dgm:pt modelId="{DAFB2782-A017-4927-B469-EBD2A455F007}" type="parTrans" cxnId="{43033230-53F3-44B4-B291-49B45D042F4B}">
      <dgm:prSet/>
      <dgm:spPr/>
      <dgm:t>
        <a:bodyPr/>
        <a:lstStyle/>
        <a:p>
          <a:endParaRPr lang="en-US"/>
        </a:p>
      </dgm:t>
    </dgm:pt>
    <dgm:pt modelId="{0440F966-C5C3-41DA-A1DF-37C5C4910C8C}" type="sibTrans" cxnId="{43033230-53F3-44B4-B291-49B45D042F4B}">
      <dgm:prSet/>
      <dgm:spPr/>
      <dgm:t>
        <a:bodyPr/>
        <a:lstStyle/>
        <a:p>
          <a:endParaRPr lang="en-US"/>
        </a:p>
      </dgm:t>
    </dgm:pt>
    <dgm:pt modelId="{7EC8F129-5095-41BB-932E-1DC46CECE724}">
      <dgm:prSet phldrT="[Text]"/>
      <dgm:spPr/>
      <dgm:t>
        <a:bodyPr/>
        <a:lstStyle/>
        <a:p>
          <a:r>
            <a:rPr lang="en-US"/>
            <a:t>SAM</a:t>
          </a:r>
        </a:p>
      </dgm:t>
    </dgm:pt>
    <dgm:pt modelId="{0AF445BA-6F8E-4085-9B5C-4E5D0F2F30ED}" type="parTrans" cxnId="{9561CEC3-39D4-44F5-9150-397A7A37B856}">
      <dgm:prSet/>
      <dgm:spPr/>
      <dgm:t>
        <a:bodyPr/>
        <a:lstStyle/>
        <a:p>
          <a:endParaRPr lang="en-US"/>
        </a:p>
      </dgm:t>
    </dgm:pt>
    <dgm:pt modelId="{8B1E2AC0-C76A-4063-8132-91E59282A702}" type="sibTrans" cxnId="{9561CEC3-39D4-44F5-9150-397A7A37B856}">
      <dgm:prSet/>
      <dgm:spPr/>
      <dgm:t>
        <a:bodyPr/>
        <a:lstStyle/>
        <a:p>
          <a:endParaRPr lang="en-US"/>
        </a:p>
      </dgm:t>
    </dgm:pt>
    <dgm:pt modelId="{64E253D4-42A6-4908-B10F-2BFFF458276A}">
      <dgm:prSet phldrT="[Text]"/>
      <dgm:spPr/>
      <dgm:t>
        <a:bodyPr/>
        <a:lstStyle/>
        <a:p>
          <a:r>
            <a:rPr lang="en-US"/>
            <a:t>SOM</a:t>
          </a:r>
        </a:p>
      </dgm:t>
    </dgm:pt>
    <dgm:pt modelId="{7845D792-2404-4445-837C-C6B5BF9D4496}" type="parTrans" cxnId="{08E1F0EB-2947-48A3-9521-5CD4DBADA300}">
      <dgm:prSet/>
      <dgm:spPr/>
      <dgm:t>
        <a:bodyPr/>
        <a:lstStyle/>
        <a:p>
          <a:endParaRPr lang="en-US"/>
        </a:p>
      </dgm:t>
    </dgm:pt>
    <dgm:pt modelId="{50E052D9-29D8-4241-B30A-8EF4FE337203}" type="sibTrans" cxnId="{08E1F0EB-2947-48A3-9521-5CD4DBADA300}">
      <dgm:prSet/>
      <dgm:spPr/>
      <dgm:t>
        <a:bodyPr/>
        <a:lstStyle/>
        <a:p>
          <a:endParaRPr lang="en-US"/>
        </a:p>
      </dgm:t>
    </dgm:pt>
    <dgm:pt modelId="{18D46893-AE3C-4134-860D-3D29E9BEB341}" type="pres">
      <dgm:prSet presAssocID="{4B5B0470-6398-4A0C-B494-0D36252F418D}" presName="Name0" presStyleCnt="0">
        <dgm:presLayoutVars>
          <dgm:chMax val="7"/>
          <dgm:resizeHandles val="exact"/>
        </dgm:presLayoutVars>
      </dgm:prSet>
      <dgm:spPr/>
    </dgm:pt>
    <dgm:pt modelId="{31E62154-3489-4278-A502-561AA74A173C}" type="pres">
      <dgm:prSet presAssocID="{4B5B0470-6398-4A0C-B494-0D36252F418D}" presName="comp1" presStyleCnt="0"/>
      <dgm:spPr/>
    </dgm:pt>
    <dgm:pt modelId="{C0B21D5D-8591-4BD0-AEE8-162B6E72D585}" type="pres">
      <dgm:prSet presAssocID="{4B5B0470-6398-4A0C-B494-0D36252F418D}" presName="circle1" presStyleLbl="node1" presStyleIdx="0" presStyleCnt="3" custScaleY="95852" custLinFactNeighborX="327" custLinFactNeighborY="2390"/>
      <dgm:spPr/>
    </dgm:pt>
    <dgm:pt modelId="{BAFF0DA3-53BD-414A-8BD5-15AFCF29C099}" type="pres">
      <dgm:prSet presAssocID="{4B5B0470-6398-4A0C-B494-0D36252F418D}" presName="c1text" presStyleLbl="node1" presStyleIdx="0" presStyleCnt="3">
        <dgm:presLayoutVars>
          <dgm:bulletEnabled val="1"/>
        </dgm:presLayoutVars>
      </dgm:prSet>
      <dgm:spPr/>
    </dgm:pt>
    <dgm:pt modelId="{E533836F-3BCA-481C-B4A4-C275F5DC8844}" type="pres">
      <dgm:prSet presAssocID="{4B5B0470-6398-4A0C-B494-0D36252F418D}" presName="comp2" presStyleCnt="0"/>
      <dgm:spPr/>
    </dgm:pt>
    <dgm:pt modelId="{540F0FFA-3D7A-4C24-9416-C5B4F66BB429}" type="pres">
      <dgm:prSet presAssocID="{4B5B0470-6398-4A0C-B494-0D36252F418D}" presName="circle2" presStyleLbl="node1" presStyleIdx="1" presStyleCnt="3"/>
      <dgm:spPr/>
    </dgm:pt>
    <dgm:pt modelId="{AFED2240-46D8-48D6-ABCC-7E3E78BD5442}" type="pres">
      <dgm:prSet presAssocID="{4B5B0470-6398-4A0C-B494-0D36252F418D}" presName="c2text" presStyleLbl="node1" presStyleIdx="1" presStyleCnt="3">
        <dgm:presLayoutVars>
          <dgm:bulletEnabled val="1"/>
        </dgm:presLayoutVars>
      </dgm:prSet>
      <dgm:spPr/>
    </dgm:pt>
    <dgm:pt modelId="{97350CE2-4A74-452A-9529-7E172F913311}" type="pres">
      <dgm:prSet presAssocID="{4B5B0470-6398-4A0C-B494-0D36252F418D}" presName="comp3" presStyleCnt="0"/>
      <dgm:spPr/>
    </dgm:pt>
    <dgm:pt modelId="{C65D9606-0546-4CCE-9872-2A73609C492D}" type="pres">
      <dgm:prSet presAssocID="{4B5B0470-6398-4A0C-B494-0D36252F418D}" presName="circle3" presStyleLbl="node1" presStyleIdx="2" presStyleCnt="3"/>
      <dgm:spPr/>
    </dgm:pt>
    <dgm:pt modelId="{395602EC-91EA-457A-9E3F-0292930C0550}" type="pres">
      <dgm:prSet presAssocID="{4B5B0470-6398-4A0C-B494-0D36252F418D}" presName="c3text" presStyleLbl="node1" presStyleIdx="2" presStyleCnt="3">
        <dgm:presLayoutVars>
          <dgm:bulletEnabled val="1"/>
        </dgm:presLayoutVars>
      </dgm:prSet>
      <dgm:spPr/>
    </dgm:pt>
  </dgm:ptLst>
  <dgm:cxnLst>
    <dgm:cxn modelId="{8A43F206-2E5C-46EA-9DDA-80D7B258AA4A}" type="presOf" srcId="{64E253D4-42A6-4908-B10F-2BFFF458276A}" destId="{C65D9606-0546-4CCE-9872-2A73609C492D}" srcOrd="0" destOrd="0" presId="urn:microsoft.com/office/officeart/2005/8/layout/venn2"/>
    <dgm:cxn modelId="{2824832B-F1BE-42C3-AA2C-BCE8CB771132}" type="presOf" srcId="{4B5B0470-6398-4A0C-B494-0D36252F418D}" destId="{18D46893-AE3C-4134-860D-3D29E9BEB341}" srcOrd="0" destOrd="0" presId="urn:microsoft.com/office/officeart/2005/8/layout/venn2"/>
    <dgm:cxn modelId="{43033230-53F3-44B4-B291-49B45D042F4B}" srcId="{4B5B0470-6398-4A0C-B494-0D36252F418D}" destId="{1A5E6629-2999-4D64-AF3C-99CAA5A44E63}" srcOrd="0" destOrd="0" parTransId="{DAFB2782-A017-4927-B469-EBD2A455F007}" sibTransId="{0440F966-C5C3-41DA-A1DF-37C5C4910C8C}"/>
    <dgm:cxn modelId="{38718362-BA72-4202-93DF-43CADB5B9E3F}" type="presOf" srcId="{1A5E6629-2999-4D64-AF3C-99CAA5A44E63}" destId="{BAFF0DA3-53BD-414A-8BD5-15AFCF29C099}" srcOrd="1" destOrd="0" presId="urn:microsoft.com/office/officeart/2005/8/layout/venn2"/>
    <dgm:cxn modelId="{5479AF65-00A5-493C-979D-DC04177FDDE4}" type="presOf" srcId="{64E253D4-42A6-4908-B10F-2BFFF458276A}" destId="{395602EC-91EA-457A-9E3F-0292930C0550}" srcOrd="1" destOrd="0" presId="urn:microsoft.com/office/officeart/2005/8/layout/venn2"/>
    <dgm:cxn modelId="{CFC7C16B-BFF7-402D-8C0B-865005D0646D}" type="presOf" srcId="{7EC8F129-5095-41BB-932E-1DC46CECE724}" destId="{540F0FFA-3D7A-4C24-9416-C5B4F66BB429}" srcOrd="0" destOrd="0" presId="urn:microsoft.com/office/officeart/2005/8/layout/venn2"/>
    <dgm:cxn modelId="{C9A58350-C4CA-4D94-8E03-8AD1FEB140AF}" type="presOf" srcId="{1A5E6629-2999-4D64-AF3C-99CAA5A44E63}" destId="{C0B21D5D-8591-4BD0-AEE8-162B6E72D585}" srcOrd="0" destOrd="0" presId="urn:microsoft.com/office/officeart/2005/8/layout/venn2"/>
    <dgm:cxn modelId="{BE5B6782-035C-4428-AEDA-F95B3DCE0D02}" type="presOf" srcId="{7EC8F129-5095-41BB-932E-1DC46CECE724}" destId="{AFED2240-46D8-48D6-ABCC-7E3E78BD5442}" srcOrd="1" destOrd="0" presId="urn:microsoft.com/office/officeart/2005/8/layout/venn2"/>
    <dgm:cxn modelId="{9561CEC3-39D4-44F5-9150-397A7A37B856}" srcId="{4B5B0470-6398-4A0C-B494-0D36252F418D}" destId="{7EC8F129-5095-41BB-932E-1DC46CECE724}" srcOrd="1" destOrd="0" parTransId="{0AF445BA-6F8E-4085-9B5C-4E5D0F2F30ED}" sibTransId="{8B1E2AC0-C76A-4063-8132-91E59282A702}"/>
    <dgm:cxn modelId="{08E1F0EB-2947-48A3-9521-5CD4DBADA300}" srcId="{4B5B0470-6398-4A0C-B494-0D36252F418D}" destId="{64E253D4-42A6-4908-B10F-2BFFF458276A}" srcOrd="2" destOrd="0" parTransId="{7845D792-2404-4445-837C-C6B5BF9D4496}" sibTransId="{50E052D9-29D8-4241-B30A-8EF4FE337203}"/>
    <dgm:cxn modelId="{733B178A-42A1-4DE5-A050-CA006BC06E85}" type="presParOf" srcId="{18D46893-AE3C-4134-860D-3D29E9BEB341}" destId="{31E62154-3489-4278-A502-561AA74A173C}" srcOrd="0" destOrd="0" presId="urn:microsoft.com/office/officeart/2005/8/layout/venn2"/>
    <dgm:cxn modelId="{1D1438E3-14C4-4D4E-B5DF-9BC5C01FDA78}" type="presParOf" srcId="{31E62154-3489-4278-A502-561AA74A173C}" destId="{C0B21D5D-8591-4BD0-AEE8-162B6E72D585}" srcOrd="0" destOrd="0" presId="urn:microsoft.com/office/officeart/2005/8/layout/venn2"/>
    <dgm:cxn modelId="{70440F1E-E289-437F-93B8-20AC52D806B8}" type="presParOf" srcId="{31E62154-3489-4278-A502-561AA74A173C}" destId="{BAFF0DA3-53BD-414A-8BD5-15AFCF29C099}" srcOrd="1" destOrd="0" presId="urn:microsoft.com/office/officeart/2005/8/layout/venn2"/>
    <dgm:cxn modelId="{DA55D69C-53E2-4947-A51F-45A5AD51D7AC}" type="presParOf" srcId="{18D46893-AE3C-4134-860D-3D29E9BEB341}" destId="{E533836F-3BCA-481C-B4A4-C275F5DC8844}" srcOrd="1" destOrd="0" presId="urn:microsoft.com/office/officeart/2005/8/layout/venn2"/>
    <dgm:cxn modelId="{C8E7B29D-34FC-486B-BB4F-39B4E3DC11DC}" type="presParOf" srcId="{E533836F-3BCA-481C-B4A4-C275F5DC8844}" destId="{540F0FFA-3D7A-4C24-9416-C5B4F66BB429}" srcOrd="0" destOrd="0" presId="urn:microsoft.com/office/officeart/2005/8/layout/venn2"/>
    <dgm:cxn modelId="{83499866-F348-40C6-BF4D-6A8549847FF5}" type="presParOf" srcId="{E533836F-3BCA-481C-B4A4-C275F5DC8844}" destId="{AFED2240-46D8-48D6-ABCC-7E3E78BD5442}" srcOrd="1" destOrd="0" presId="urn:microsoft.com/office/officeart/2005/8/layout/venn2"/>
    <dgm:cxn modelId="{0F83761B-858A-41C0-A641-32DCE0520492}" type="presParOf" srcId="{18D46893-AE3C-4134-860D-3D29E9BEB341}" destId="{97350CE2-4A74-452A-9529-7E172F913311}" srcOrd="2" destOrd="0" presId="urn:microsoft.com/office/officeart/2005/8/layout/venn2"/>
    <dgm:cxn modelId="{CD96D68F-6F91-4A64-BB85-35CB951996B6}" type="presParOf" srcId="{97350CE2-4A74-452A-9529-7E172F913311}" destId="{C65D9606-0546-4CCE-9872-2A73609C492D}" srcOrd="0" destOrd="0" presId="urn:microsoft.com/office/officeart/2005/8/layout/venn2"/>
    <dgm:cxn modelId="{C4CFD75C-3E2C-4E42-BFB3-9CD05374DA8A}" type="presParOf" srcId="{97350CE2-4A74-452A-9529-7E172F913311}" destId="{395602EC-91EA-457A-9E3F-0292930C055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8B9DB-2A51-486C-8AC0-B11281E2E2B0}">
      <dsp:nvSpPr>
        <dsp:cNvPr id="0" name=""/>
        <dsp:cNvSpPr/>
      </dsp:nvSpPr>
      <dsp:spPr>
        <a:xfrm>
          <a:off x="411261" y="1739"/>
          <a:ext cx="567000" cy="567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94145-D878-47D2-9F77-DE11B1C4CD4A}">
      <dsp:nvSpPr>
        <dsp:cNvPr id="0" name=""/>
        <dsp:cNvSpPr/>
      </dsp:nvSpPr>
      <dsp:spPr>
        <a:xfrm>
          <a:off x="530331" y="120809"/>
          <a:ext cx="328860" cy="328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C4B37-ED93-4A74-8A21-93A2AE104A61}">
      <dsp:nvSpPr>
        <dsp:cNvPr id="0" name=""/>
        <dsp:cNvSpPr/>
      </dsp:nvSpPr>
      <dsp:spPr>
        <a:xfrm>
          <a:off x="1099761" y="1739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Developing and Commercializing Strontium Beta Voltaic Batteries</a:t>
          </a:r>
        </a:p>
      </dsp:txBody>
      <dsp:txXfrm>
        <a:off x="1099761" y="1739"/>
        <a:ext cx="1336499" cy="567000"/>
      </dsp:txXfrm>
    </dsp:sp>
    <dsp:sp modelId="{7DD6BF0F-0C36-4709-B1C3-99047597F96D}">
      <dsp:nvSpPr>
        <dsp:cNvPr id="0" name=""/>
        <dsp:cNvSpPr/>
      </dsp:nvSpPr>
      <dsp:spPr>
        <a:xfrm>
          <a:off x="2669136" y="1739"/>
          <a:ext cx="567000" cy="567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37E79-9DF3-46D6-BE6D-977037E763ED}">
      <dsp:nvSpPr>
        <dsp:cNvPr id="0" name=""/>
        <dsp:cNvSpPr/>
      </dsp:nvSpPr>
      <dsp:spPr>
        <a:xfrm>
          <a:off x="2788206" y="120809"/>
          <a:ext cx="328860" cy="328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C6013-AC26-4750-B26A-62938F28ED81}">
      <dsp:nvSpPr>
        <dsp:cNvPr id="0" name=""/>
        <dsp:cNvSpPr/>
      </dsp:nvSpPr>
      <dsp:spPr>
        <a:xfrm>
          <a:off x="3357636" y="1739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Converts energy from decaying beta particles into reliable and predictable electricity</a:t>
          </a:r>
        </a:p>
      </dsp:txBody>
      <dsp:txXfrm>
        <a:off x="3357636" y="1739"/>
        <a:ext cx="1336499" cy="567000"/>
      </dsp:txXfrm>
    </dsp:sp>
    <dsp:sp modelId="{54F3BE33-E5BF-4BC9-8CF4-2EDB804AA047}">
      <dsp:nvSpPr>
        <dsp:cNvPr id="0" name=""/>
        <dsp:cNvSpPr/>
      </dsp:nvSpPr>
      <dsp:spPr>
        <a:xfrm>
          <a:off x="411261" y="1262424"/>
          <a:ext cx="567000" cy="567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E71DB-CC96-413E-9C3C-CD1BB21BED4B}">
      <dsp:nvSpPr>
        <dsp:cNvPr id="0" name=""/>
        <dsp:cNvSpPr/>
      </dsp:nvSpPr>
      <dsp:spPr>
        <a:xfrm>
          <a:off x="530331" y="1381494"/>
          <a:ext cx="328860" cy="328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1BF9B-2EB5-4661-A06B-ECE292D55A12}">
      <dsp:nvSpPr>
        <dsp:cNvPr id="0" name=""/>
        <dsp:cNvSpPr/>
      </dsp:nvSpPr>
      <dsp:spPr>
        <a:xfrm>
          <a:off x="1099761" y="1262424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Independent of temperature differences</a:t>
          </a:r>
        </a:p>
      </dsp:txBody>
      <dsp:txXfrm>
        <a:off x="1099761" y="1262424"/>
        <a:ext cx="1336499" cy="567000"/>
      </dsp:txXfrm>
    </dsp:sp>
    <dsp:sp modelId="{5E064E41-EAB6-45E2-B6BE-F2D4ABD5F1F9}">
      <dsp:nvSpPr>
        <dsp:cNvPr id="0" name=""/>
        <dsp:cNvSpPr/>
      </dsp:nvSpPr>
      <dsp:spPr>
        <a:xfrm>
          <a:off x="2669136" y="1262424"/>
          <a:ext cx="567000" cy="567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CDF39-83A3-4D55-ABED-5FDAE636E7AD}">
      <dsp:nvSpPr>
        <dsp:cNvPr id="0" name=""/>
        <dsp:cNvSpPr/>
      </dsp:nvSpPr>
      <dsp:spPr>
        <a:xfrm>
          <a:off x="2788206" y="1381494"/>
          <a:ext cx="328860" cy="328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9F561-3B7A-4104-BD58-4E62EF0E2E80}">
      <dsp:nvSpPr>
        <dsp:cNvPr id="0" name=""/>
        <dsp:cNvSpPr/>
      </dsp:nvSpPr>
      <dsp:spPr>
        <a:xfrm>
          <a:off x="3357636" y="1262424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Arial"/>
              <a:ea typeface="Malgun Gothic"/>
            </a:rPr>
            <a:t>Long lifespan</a:t>
          </a:r>
          <a:endParaRPr lang="en-US" sz="1100" kern="1200"/>
        </a:p>
      </dsp:txBody>
      <dsp:txXfrm>
        <a:off x="3357636" y="1262424"/>
        <a:ext cx="1336499" cy="567000"/>
      </dsp:txXfrm>
    </dsp:sp>
    <dsp:sp modelId="{3FA9BA01-836A-494B-885E-26AC9F29C4C8}">
      <dsp:nvSpPr>
        <dsp:cNvPr id="0" name=""/>
        <dsp:cNvSpPr/>
      </dsp:nvSpPr>
      <dsp:spPr>
        <a:xfrm>
          <a:off x="411261" y="2523108"/>
          <a:ext cx="567000" cy="567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E8355-0266-4B12-AED5-B428C9D2E325}">
      <dsp:nvSpPr>
        <dsp:cNvPr id="0" name=""/>
        <dsp:cNvSpPr/>
      </dsp:nvSpPr>
      <dsp:spPr>
        <a:xfrm>
          <a:off x="530331" y="2642178"/>
          <a:ext cx="328860" cy="3288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FC2A2-B875-4D1B-8660-26644BE9AA59}">
      <dsp:nvSpPr>
        <dsp:cNvPr id="0" name=""/>
        <dsp:cNvSpPr/>
      </dsp:nvSpPr>
      <dsp:spPr>
        <a:xfrm>
          <a:off x="1099761" y="2523108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Arial"/>
              <a:ea typeface="Malgun Gothic"/>
            </a:rPr>
            <a:t> </a:t>
          </a:r>
          <a:r>
            <a:rPr lang="en-US" sz="1100" kern="1200"/>
            <a:t>Sustainable and safe energy solution</a:t>
          </a:r>
        </a:p>
      </dsp:txBody>
      <dsp:txXfrm>
        <a:off x="1099761" y="2523108"/>
        <a:ext cx="1336499" cy="567000"/>
      </dsp:txXfrm>
    </dsp:sp>
    <dsp:sp modelId="{35F34BE9-8EC6-4434-8C88-F3D2E01FDB9E}">
      <dsp:nvSpPr>
        <dsp:cNvPr id="0" name=""/>
        <dsp:cNvSpPr/>
      </dsp:nvSpPr>
      <dsp:spPr>
        <a:xfrm>
          <a:off x="2669136" y="2523108"/>
          <a:ext cx="567000" cy="567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3908B-7E7D-4424-8091-E34C0811C5B0}">
      <dsp:nvSpPr>
        <dsp:cNvPr id="0" name=""/>
        <dsp:cNvSpPr/>
      </dsp:nvSpPr>
      <dsp:spPr>
        <a:xfrm>
          <a:off x="2788206" y="2642178"/>
          <a:ext cx="328860" cy="3288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4B5E6-D162-4292-B546-9DA9F6CFAAF0}">
      <dsp:nvSpPr>
        <dsp:cNvPr id="0" name=""/>
        <dsp:cNvSpPr/>
      </dsp:nvSpPr>
      <dsp:spPr>
        <a:xfrm>
          <a:off x="3357636" y="2523108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Arial"/>
              <a:ea typeface="Malgun Gothic"/>
            </a:rPr>
            <a:t>Predictable</a:t>
          </a:r>
          <a:endParaRPr lang="en-US" sz="1100" kern="1200"/>
        </a:p>
      </dsp:txBody>
      <dsp:txXfrm>
        <a:off x="3357636" y="2523108"/>
        <a:ext cx="1336499" cy="567000"/>
      </dsp:txXfrm>
    </dsp:sp>
    <dsp:sp modelId="{8F654169-DA17-43D8-A407-3A7257C5282E}">
      <dsp:nvSpPr>
        <dsp:cNvPr id="0" name=""/>
        <dsp:cNvSpPr/>
      </dsp:nvSpPr>
      <dsp:spPr>
        <a:xfrm>
          <a:off x="411261" y="3783793"/>
          <a:ext cx="567000" cy="567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B9BDB-8358-4452-BD97-0E8AF361A2C1}">
      <dsp:nvSpPr>
        <dsp:cNvPr id="0" name=""/>
        <dsp:cNvSpPr/>
      </dsp:nvSpPr>
      <dsp:spPr>
        <a:xfrm>
          <a:off x="530331" y="3902863"/>
          <a:ext cx="328860" cy="32886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17CA4-77C0-43DF-9400-00665D0A5CA2}">
      <dsp:nvSpPr>
        <dsp:cNvPr id="0" name=""/>
        <dsp:cNvSpPr/>
      </dsp:nvSpPr>
      <dsp:spPr>
        <a:xfrm>
          <a:off x="1099761" y="3783793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Arial"/>
              <a:ea typeface="Malgun Gothic"/>
            </a:rPr>
            <a:t>Powering</a:t>
          </a:r>
          <a:r>
            <a:rPr lang="en-US" sz="1100" kern="1200"/>
            <a:t> small devices for various industries</a:t>
          </a:r>
        </a:p>
      </dsp:txBody>
      <dsp:txXfrm>
        <a:off x="1099761" y="3783793"/>
        <a:ext cx="1336499" cy="567000"/>
      </dsp:txXfrm>
    </dsp:sp>
    <dsp:sp modelId="{1E929B49-53C7-499A-B2B8-949ECDBA4E29}">
      <dsp:nvSpPr>
        <dsp:cNvPr id="0" name=""/>
        <dsp:cNvSpPr/>
      </dsp:nvSpPr>
      <dsp:spPr>
        <a:xfrm>
          <a:off x="2669136" y="3783793"/>
          <a:ext cx="567000" cy="567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DB508-F98F-482E-9021-E76502A00917}">
      <dsp:nvSpPr>
        <dsp:cNvPr id="0" name=""/>
        <dsp:cNvSpPr/>
      </dsp:nvSpPr>
      <dsp:spPr>
        <a:xfrm>
          <a:off x="2788206" y="3902863"/>
          <a:ext cx="328860" cy="32886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75668-0E4E-4851-A80E-BDABD11FC082}">
      <dsp:nvSpPr>
        <dsp:cNvPr id="0" name=""/>
        <dsp:cNvSpPr/>
      </dsp:nvSpPr>
      <dsp:spPr>
        <a:xfrm>
          <a:off x="3357636" y="3783793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Arial"/>
              <a:ea typeface="Malgun Gothic"/>
            </a:rPr>
            <a:t>Providing constant power  output</a:t>
          </a:r>
          <a:endParaRPr lang="en-US" sz="1100" kern="1200"/>
        </a:p>
      </dsp:txBody>
      <dsp:txXfrm>
        <a:off x="3357636" y="3783793"/>
        <a:ext cx="1336499" cy="567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21D5D-8591-4BD0-AEE8-162B6E72D585}">
      <dsp:nvSpPr>
        <dsp:cNvPr id="0" name=""/>
        <dsp:cNvSpPr/>
      </dsp:nvSpPr>
      <dsp:spPr>
        <a:xfrm>
          <a:off x="380485" y="191710"/>
          <a:ext cx="5594119" cy="5362074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TAM</a:t>
          </a:r>
        </a:p>
      </dsp:txBody>
      <dsp:txXfrm>
        <a:off x="2199972" y="459814"/>
        <a:ext cx="1955144" cy="804311"/>
      </dsp:txXfrm>
    </dsp:sp>
    <dsp:sp modelId="{540F0FFA-3D7A-4C24-9416-C5B4F66BB429}">
      <dsp:nvSpPr>
        <dsp:cNvPr id="0" name=""/>
        <dsp:cNvSpPr/>
      </dsp:nvSpPr>
      <dsp:spPr>
        <a:xfrm>
          <a:off x="1061457" y="1340518"/>
          <a:ext cx="4195589" cy="4195589"/>
        </a:xfrm>
        <a:prstGeom prst="ellipse">
          <a:avLst/>
        </a:prstGeom>
        <a:solidFill>
          <a:schemeClr val="accent4">
            <a:shade val="80000"/>
            <a:hueOff val="-186493"/>
            <a:satOff val="1525"/>
            <a:lumOff val="1305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SAM</a:t>
          </a:r>
        </a:p>
      </dsp:txBody>
      <dsp:txXfrm>
        <a:off x="2181679" y="1602743"/>
        <a:ext cx="1955144" cy="786672"/>
      </dsp:txXfrm>
    </dsp:sp>
    <dsp:sp modelId="{C65D9606-0546-4CCE-9872-2A73609C492D}">
      <dsp:nvSpPr>
        <dsp:cNvPr id="0" name=""/>
        <dsp:cNvSpPr/>
      </dsp:nvSpPr>
      <dsp:spPr>
        <a:xfrm>
          <a:off x="1760722" y="2739048"/>
          <a:ext cx="2797059" cy="2797059"/>
        </a:xfrm>
        <a:prstGeom prst="ellipse">
          <a:avLst/>
        </a:prstGeom>
        <a:solidFill>
          <a:schemeClr val="accent4">
            <a:shade val="80000"/>
            <a:hueOff val="-372986"/>
            <a:satOff val="3050"/>
            <a:lumOff val="2610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SOM</a:t>
          </a:r>
        </a:p>
      </dsp:txBody>
      <dsp:txXfrm>
        <a:off x="2170342" y="3438313"/>
        <a:ext cx="1977819" cy="1398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the batteries have a larger activity than allowed to the public, only agencies with special permissions can posses it. 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 electronics manufacturing company: the electronics are for (temperature and pressure sensors)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7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2B911B9C-7AC0-4439-B279-941619F0ECE3}"/>
              </a:ext>
            </a:extLst>
          </p:cNvPr>
          <p:cNvGrpSpPr/>
          <p:nvPr userDrawn="1"/>
        </p:nvGrpSpPr>
        <p:grpSpPr>
          <a:xfrm>
            <a:off x="850796" y="2141886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61D06D85-780B-4761-8162-4C1D9C032BDA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D4453C17-8DD9-443A-A2DC-035A73479185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5927C0AF-C07D-41A9-8C1F-43B3A20E0406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AA7F0E01-A59A-4E72-8633-C4792131721B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A75D6F9D-D687-45E5-9D5E-6EB8E7BC335F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FA90F74-9FBF-4B08-87AE-B7AB879D55A6}"/>
              </a:ext>
            </a:extLst>
          </p:cNvPr>
          <p:cNvGrpSpPr/>
          <p:nvPr userDrawn="1"/>
        </p:nvGrpSpPr>
        <p:grpSpPr>
          <a:xfrm>
            <a:off x="3428276" y="2108018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F4467050-FB9C-4C00-80BB-25385546913C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BFB69184-F129-435E-B32E-F17440D56EB2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DD555917-2950-4962-9058-2940D91C30E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E1347983-4020-4D04-98E2-432F47403A7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A7373AD9-6765-49BA-BD27-010608BCFFF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C2C2A87-6608-4D3D-82ED-756E3E50D3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391378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F5143C5E-1F77-4730-8C65-48C0352E20B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440275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E5729333-E0A2-444C-B86D-6A6D786736BA}"/>
              </a:ext>
            </a:extLst>
          </p:cNvPr>
          <p:cNvGrpSpPr/>
          <p:nvPr userDrawn="1"/>
        </p:nvGrpSpPr>
        <p:grpSpPr>
          <a:xfrm>
            <a:off x="2077784" y="1970191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00003B70-DA10-4423-AD78-81A864DDB2ED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57D1F3A3-CCDF-4586-AC47-BC39C66C2D8A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6FD698D9-D6CA-45B2-9FBA-D5D87F51596E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E2F813C3-4DA9-4825-85E8-96B2B7FF8D8D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46316A48-316C-410A-9713-1489C834A9B0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E584DD74-8F2B-4880-8D84-F5C079E309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301827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237A4EB9-6FB0-4B0C-AA6A-4E6470E80F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06720F70-BA56-4CED-8129-02AC4F79AB2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9526"/>
            <a:ext cx="7184425" cy="6886575"/>
          </a:xfrm>
          <a:custGeom>
            <a:avLst/>
            <a:gdLst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304398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0 w 7155850"/>
              <a:gd name="connsiteY14" fmla="*/ 6858000 h 6877050"/>
              <a:gd name="connsiteX15" fmla="*/ 0 w 7155850"/>
              <a:gd name="connsiteY15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1329860 w 7155850"/>
              <a:gd name="connsiteY12" fmla="*/ 6877050 h 6877050"/>
              <a:gd name="connsiteX13" fmla="*/ 0 w 7155850"/>
              <a:gd name="connsiteY13" fmla="*/ 6858000 h 6877050"/>
              <a:gd name="connsiteX14" fmla="*/ 0 w 7155850"/>
              <a:gd name="connsiteY14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0 w 7155850"/>
              <a:gd name="connsiteY12" fmla="*/ 6858000 h 6877050"/>
              <a:gd name="connsiteX13" fmla="*/ 0 w 7155850"/>
              <a:gd name="connsiteY13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0 w 7155850"/>
              <a:gd name="connsiteY11" fmla="*/ 6858000 h 6877050"/>
              <a:gd name="connsiteX12" fmla="*/ 0 w 7155850"/>
              <a:gd name="connsiteY12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2945517 w 7155850"/>
              <a:gd name="connsiteY7" fmla="*/ 6877050 h 6877050"/>
              <a:gd name="connsiteX8" fmla="*/ 2928567 w 7155850"/>
              <a:gd name="connsiteY8" fmla="*/ 6849441 h 6877050"/>
              <a:gd name="connsiteX9" fmla="*/ 2911768 w 7155850"/>
              <a:gd name="connsiteY9" fmla="*/ 6877050 h 6877050"/>
              <a:gd name="connsiteX10" fmla="*/ 0 w 7155850"/>
              <a:gd name="connsiteY10" fmla="*/ 6858000 h 6877050"/>
              <a:gd name="connsiteX11" fmla="*/ 0 w 7155850"/>
              <a:gd name="connsiteY11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2945517 w 7155850"/>
              <a:gd name="connsiteY6" fmla="*/ 6877050 h 6877050"/>
              <a:gd name="connsiteX7" fmla="*/ 2928567 w 7155850"/>
              <a:gd name="connsiteY7" fmla="*/ 6849441 h 6877050"/>
              <a:gd name="connsiteX8" fmla="*/ 2911768 w 7155850"/>
              <a:gd name="connsiteY8" fmla="*/ 6877050 h 6877050"/>
              <a:gd name="connsiteX9" fmla="*/ 0 w 7155850"/>
              <a:gd name="connsiteY9" fmla="*/ 6858000 h 6877050"/>
              <a:gd name="connsiteX10" fmla="*/ 0 w 7155850"/>
              <a:gd name="connsiteY10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2945517 w 7155850"/>
              <a:gd name="connsiteY5" fmla="*/ 6877050 h 6877050"/>
              <a:gd name="connsiteX6" fmla="*/ 2928567 w 7155850"/>
              <a:gd name="connsiteY6" fmla="*/ 6849441 h 6877050"/>
              <a:gd name="connsiteX7" fmla="*/ 2911768 w 7155850"/>
              <a:gd name="connsiteY7" fmla="*/ 6877050 h 6877050"/>
              <a:gd name="connsiteX8" fmla="*/ 0 w 7155850"/>
              <a:gd name="connsiteY8" fmla="*/ 6858000 h 6877050"/>
              <a:gd name="connsiteX9" fmla="*/ 0 w 7155850"/>
              <a:gd name="connsiteY9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2945517 w 7155850"/>
              <a:gd name="connsiteY4" fmla="*/ 6877050 h 6877050"/>
              <a:gd name="connsiteX5" fmla="*/ 2928567 w 7155850"/>
              <a:gd name="connsiteY5" fmla="*/ 6849441 h 6877050"/>
              <a:gd name="connsiteX6" fmla="*/ 2911768 w 7155850"/>
              <a:gd name="connsiteY6" fmla="*/ 6877050 h 6877050"/>
              <a:gd name="connsiteX7" fmla="*/ 0 w 7155850"/>
              <a:gd name="connsiteY7" fmla="*/ 6858000 h 6877050"/>
              <a:gd name="connsiteX8" fmla="*/ 0 w 7155850"/>
              <a:gd name="connsiteY8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155850 w 7155850"/>
              <a:gd name="connsiteY2" fmla="*/ 19050 h 6877050"/>
              <a:gd name="connsiteX3" fmla="*/ 2945517 w 7155850"/>
              <a:gd name="connsiteY3" fmla="*/ 6877050 h 6877050"/>
              <a:gd name="connsiteX4" fmla="*/ 2928567 w 7155850"/>
              <a:gd name="connsiteY4" fmla="*/ 6849441 h 6877050"/>
              <a:gd name="connsiteX5" fmla="*/ 2911768 w 7155850"/>
              <a:gd name="connsiteY5" fmla="*/ 6877050 h 6877050"/>
              <a:gd name="connsiteX6" fmla="*/ 0 w 7155850"/>
              <a:gd name="connsiteY6" fmla="*/ 6858000 h 6877050"/>
              <a:gd name="connsiteX7" fmla="*/ 0 w 7155850"/>
              <a:gd name="connsiteY7" fmla="*/ 0 h 6877050"/>
              <a:gd name="connsiteX0" fmla="*/ 0 w 7155850"/>
              <a:gd name="connsiteY0" fmla="*/ 0 h 6877050"/>
              <a:gd name="connsiteX1" fmla="*/ 7155850 w 7155850"/>
              <a:gd name="connsiteY1" fmla="*/ 19050 h 6877050"/>
              <a:gd name="connsiteX2" fmla="*/ 2945517 w 7155850"/>
              <a:gd name="connsiteY2" fmla="*/ 6877050 h 6877050"/>
              <a:gd name="connsiteX3" fmla="*/ 2928567 w 7155850"/>
              <a:gd name="connsiteY3" fmla="*/ 6849441 h 6877050"/>
              <a:gd name="connsiteX4" fmla="*/ 2911768 w 7155850"/>
              <a:gd name="connsiteY4" fmla="*/ 6877050 h 6877050"/>
              <a:gd name="connsiteX5" fmla="*/ 0 w 7155850"/>
              <a:gd name="connsiteY5" fmla="*/ 6858000 h 6877050"/>
              <a:gd name="connsiteX6" fmla="*/ 0 w 7155850"/>
              <a:gd name="connsiteY6" fmla="*/ 0 h 6877050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2911768 w 7184425"/>
              <a:gd name="connsiteY4" fmla="*/ 6886575 h 6886575"/>
              <a:gd name="connsiteX5" fmla="*/ 0 w 7184425"/>
              <a:gd name="connsiteY5" fmla="*/ 6867525 h 6886575"/>
              <a:gd name="connsiteX6" fmla="*/ 0 w 7184425"/>
              <a:gd name="connsiteY6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0 w 7184425"/>
              <a:gd name="connsiteY4" fmla="*/ 6867525 h 6886575"/>
              <a:gd name="connsiteX5" fmla="*/ 0 w 7184425"/>
              <a:gd name="connsiteY5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0 w 7184425"/>
              <a:gd name="connsiteY3" fmla="*/ 6867525 h 6886575"/>
              <a:gd name="connsiteX4" fmla="*/ 0 w 7184425"/>
              <a:gd name="connsiteY4" fmla="*/ 9525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4425" h="6886575">
                <a:moveTo>
                  <a:pt x="0" y="9525"/>
                </a:moveTo>
                <a:lnTo>
                  <a:pt x="7184425" y="0"/>
                </a:lnTo>
                <a:lnTo>
                  <a:pt x="2945517" y="6886575"/>
                </a:lnTo>
                <a:lnTo>
                  <a:pt x="0" y="6867525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F7CC53-A36C-4D93-9F7C-4C700EF14111}"/>
              </a:ext>
            </a:extLst>
          </p:cNvPr>
          <p:cNvGrpSpPr/>
          <p:nvPr userDrawn="1"/>
        </p:nvGrpSpPr>
        <p:grpSpPr>
          <a:xfrm>
            <a:off x="580088" y="2381012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2FB75B8-3239-4653-89F8-BC18EB1DACD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080612-9FFE-4326-A4AB-6DD2D34BF3F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D0CE6C6-8292-4BBD-B0BE-529CA590DDE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91C6C6-F21F-4379-9888-C019D10720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96A7EA-9159-44B6-B689-FA7C45183FF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6A45D0-0735-4D0E-B921-956D797E14E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5682682-EEC1-45C1-8DBD-FDE934CEF4A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0CA23FC-5CCC-4455-A4C0-0576978D15D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FCDE46-E227-4A73-892B-831DB15B38BD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702B253-DFF7-46FE-9D8A-A6BEA1EC6A2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B7635C6-671E-47C7-864A-0E3B88B638E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60A1CE2-64A0-4790-AA7A-F8D31AA6282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84C83AB2-22CB-425D-80FA-9A4A987EA62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13650" y="2545573"/>
            <a:ext cx="3795983" cy="23486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7692AED9-5A1C-4291-A685-38C1BCC00D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A836DBF-0045-451A-B884-57703C49E9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AD9D005-1A52-44B7-9752-F8F6596AD0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D85F-7165-FC8D-62F9-185E01972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09E8-8CA4-712E-25D6-DF9DF8691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325F-6B2A-14D0-0EBB-EE1D7F0E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AF3-5FB4-41AE-9C35-A941369993B0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0EBC5-1949-1669-A5AA-18DE5E07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C4FF1-207E-6A83-F632-2FA8181E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5CF-68FB-4A43-AAD4-F04554C1E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49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C90D-25F7-5B4D-E114-3B5960BD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8901-AE57-CE30-E19E-42B3F03C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FBAC-79A1-E028-4953-453002A9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AF3-5FB4-41AE-9C35-A941369993B0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A434-64B7-4BFB-3468-108BA935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9AD34-ABE1-FF5B-7BC3-5C829864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5CF-68FB-4A43-AAD4-F04554C1E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62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9841-7BCB-04FC-ADC1-0B1A2E68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6B4C5-21F1-BA1F-9E67-21CECF15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0BA7-5D14-C030-2F75-A58863A9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AF3-5FB4-41AE-9C35-A941369993B0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55DF4-15EC-5FF2-75E7-888E9997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2B96D-A041-1104-F9CD-5C3554A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5CF-68FB-4A43-AAD4-F04554C1E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72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FDFA-6D66-1ADA-C2CD-BA2915D4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67C4-3487-B422-984B-E8FFA56CD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FB7A9-2473-AB8B-334F-7F0855EAF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CB0B3-82A6-0020-6B36-2985F818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AF3-5FB4-41AE-9C35-A941369993B0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123B-E036-34C1-78EA-D7755C95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B37E4-C574-B795-E201-11A9DAEE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5CF-68FB-4A43-AAD4-F04554C1E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46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474B-5C14-94F5-3F93-879DDED0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3988D-F394-3EF8-6B64-1B61AACA2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68F72-FAAD-BAA5-31D3-A5D50C77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609CA-81D2-550D-7D04-0013D1D9E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47364-144B-8F4B-5E8D-592239935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49FBF-417B-322C-656B-703D1EB7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AF3-5FB4-41AE-9C35-A941369993B0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1D998-51BC-FB27-A015-53520868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9709C-4B13-3FE9-F51B-2EDFCA3A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5CF-68FB-4A43-AAD4-F04554C1E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85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9532-04B0-8362-4A30-9E1C2DE2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5EDC5-8C18-4B9B-6F9C-B3E90FD4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AF3-5FB4-41AE-9C35-A941369993B0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E03CF-271E-16BA-868B-4D913F39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38D1B-6283-42B8-5E45-B6E2BEFC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5CF-68FB-4A43-AAD4-F04554C1E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60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27288-81A9-308C-14D5-55295429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AF3-5FB4-41AE-9C35-A941369993B0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AC5CF-8B10-1932-0718-C0DD6570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B34C2-C6E8-571D-7B34-EC7B09F0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5CF-68FB-4A43-AAD4-F04554C1E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5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8576-8774-EDDB-3095-93CD8990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C68B-60E2-4583-B6CF-5293C88F083D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98188-FE1C-AC62-A69E-7A4D349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DC31B-04A6-B619-D686-88C03D6C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E8CE-8743-4139-9FD2-E04C42051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36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5F8F-87B3-DDE9-3A0C-E6CF19B0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4E9E-A197-986D-7280-696962623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30671-F37F-08BE-7772-12764BEEB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5155B-A15B-066D-596C-7CF25174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AF3-5FB4-41AE-9C35-A941369993B0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9F99B-4CFC-C14B-7832-234D81F3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DCEF1-126D-08EE-26AC-B9D8ECF0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5CF-68FB-4A43-AAD4-F04554C1E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57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762F-BF95-5466-CD5A-FF989A3F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4C548-070A-71C5-E017-60D11C10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ECEFA-50D8-CF21-6149-B2E34A369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02592-9C20-DF4B-8039-6FE792EB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AF3-5FB4-41AE-9C35-A941369993B0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DDE84-9FBB-0741-7D2E-B5D2CBD0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0EDF-87D8-576E-136D-D0904B1E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5CF-68FB-4A43-AAD4-F04554C1E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03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7419-22F3-5227-FD02-5BD1FE2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2ADEE-C993-67DC-22A7-385CD4E73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ECBB7-214B-64B0-B2FB-8EBCEE6E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AF3-5FB4-41AE-9C35-A941369993B0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214A-085E-2563-019E-DCF9F59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2C61-5180-537D-E498-47EE025B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5CF-68FB-4A43-AAD4-F04554C1E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35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230E7-63F4-97FB-CB3D-CD00785CD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C95FE-C749-C2A2-D29B-7AEAA2C29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A3BB-D038-996F-B706-15841F1D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AF3-5FB4-41AE-9C35-A941369993B0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167E-AC6F-DE3A-7A1E-B4B2E3DB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0832-CF1C-54FD-82C9-9843A326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5CF-68FB-4A43-AAD4-F04554C1E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36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43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69654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3503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3875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987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258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45416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9119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89604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1724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80578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28846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4063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9042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48751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83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79483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06720F70-BA56-4CED-8129-02AC4F79AB2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9526"/>
            <a:ext cx="7184425" cy="6886575"/>
          </a:xfrm>
          <a:custGeom>
            <a:avLst/>
            <a:gdLst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304398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0 w 7155850"/>
              <a:gd name="connsiteY14" fmla="*/ 6858000 h 6877050"/>
              <a:gd name="connsiteX15" fmla="*/ 0 w 7155850"/>
              <a:gd name="connsiteY15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1329860 w 7155850"/>
              <a:gd name="connsiteY12" fmla="*/ 6877050 h 6877050"/>
              <a:gd name="connsiteX13" fmla="*/ 0 w 7155850"/>
              <a:gd name="connsiteY13" fmla="*/ 6858000 h 6877050"/>
              <a:gd name="connsiteX14" fmla="*/ 0 w 7155850"/>
              <a:gd name="connsiteY14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0 w 7155850"/>
              <a:gd name="connsiteY12" fmla="*/ 6858000 h 6877050"/>
              <a:gd name="connsiteX13" fmla="*/ 0 w 7155850"/>
              <a:gd name="connsiteY13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0 w 7155850"/>
              <a:gd name="connsiteY11" fmla="*/ 6858000 h 6877050"/>
              <a:gd name="connsiteX12" fmla="*/ 0 w 7155850"/>
              <a:gd name="connsiteY12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2945517 w 7155850"/>
              <a:gd name="connsiteY7" fmla="*/ 6877050 h 6877050"/>
              <a:gd name="connsiteX8" fmla="*/ 2928567 w 7155850"/>
              <a:gd name="connsiteY8" fmla="*/ 6849441 h 6877050"/>
              <a:gd name="connsiteX9" fmla="*/ 2911768 w 7155850"/>
              <a:gd name="connsiteY9" fmla="*/ 6877050 h 6877050"/>
              <a:gd name="connsiteX10" fmla="*/ 0 w 7155850"/>
              <a:gd name="connsiteY10" fmla="*/ 6858000 h 6877050"/>
              <a:gd name="connsiteX11" fmla="*/ 0 w 7155850"/>
              <a:gd name="connsiteY11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2945517 w 7155850"/>
              <a:gd name="connsiteY6" fmla="*/ 6877050 h 6877050"/>
              <a:gd name="connsiteX7" fmla="*/ 2928567 w 7155850"/>
              <a:gd name="connsiteY7" fmla="*/ 6849441 h 6877050"/>
              <a:gd name="connsiteX8" fmla="*/ 2911768 w 7155850"/>
              <a:gd name="connsiteY8" fmla="*/ 6877050 h 6877050"/>
              <a:gd name="connsiteX9" fmla="*/ 0 w 7155850"/>
              <a:gd name="connsiteY9" fmla="*/ 6858000 h 6877050"/>
              <a:gd name="connsiteX10" fmla="*/ 0 w 7155850"/>
              <a:gd name="connsiteY10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2945517 w 7155850"/>
              <a:gd name="connsiteY5" fmla="*/ 6877050 h 6877050"/>
              <a:gd name="connsiteX6" fmla="*/ 2928567 w 7155850"/>
              <a:gd name="connsiteY6" fmla="*/ 6849441 h 6877050"/>
              <a:gd name="connsiteX7" fmla="*/ 2911768 w 7155850"/>
              <a:gd name="connsiteY7" fmla="*/ 6877050 h 6877050"/>
              <a:gd name="connsiteX8" fmla="*/ 0 w 7155850"/>
              <a:gd name="connsiteY8" fmla="*/ 6858000 h 6877050"/>
              <a:gd name="connsiteX9" fmla="*/ 0 w 7155850"/>
              <a:gd name="connsiteY9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2945517 w 7155850"/>
              <a:gd name="connsiteY4" fmla="*/ 6877050 h 6877050"/>
              <a:gd name="connsiteX5" fmla="*/ 2928567 w 7155850"/>
              <a:gd name="connsiteY5" fmla="*/ 6849441 h 6877050"/>
              <a:gd name="connsiteX6" fmla="*/ 2911768 w 7155850"/>
              <a:gd name="connsiteY6" fmla="*/ 6877050 h 6877050"/>
              <a:gd name="connsiteX7" fmla="*/ 0 w 7155850"/>
              <a:gd name="connsiteY7" fmla="*/ 6858000 h 6877050"/>
              <a:gd name="connsiteX8" fmla="*/ 0 w 7155850"/>
              <a:gd name="connsiteY8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155850 w 7155850"/>
              <a:gd name="connsiteY2" fmla="*/ 19050 h 6877050"/>
              <a:gd name="connsiteX3" fmla="*/ 2945517 w 7155850"/>
              <a:gd name="connsiteY3" fmla="*/ 6877050 h 6877050"/>
              <a:gd name="connsiteX4" fmla="*/ 2928567 w 7155850"/>
              <a:gd name="connsiteY4" fmla="*/ 6849441 h 6877050"/>
              <a:gd name="connsiteX5" fmla="*/ 2911768 w 7155850"/>
              <a:gd name="connsiteY5" fmla="*/ 6877050 h 6877050"/>
              <a:gd name="connsiteX6" fmla="*/ 0 w 7155850"/>
              <a:gd name="connsiteY6" fmla="*/ 6858000 h 6877050"/>
              <a:gd name="connsiteX7" fmla="*/ 0 w 7155850"/>
              <a:gd name="connsiteY7" fmla="*/ 0 h 6877050"/>
              <a:gd name="connsiteX0" fmla="*/ 0 w 7155850"/>
              <a:gd name="connsiteY0" fmla="*/ 0 h 6877050"/>
              <a:gd name="connsiteX1" fmla="*/ 7155850 w 7155850"/>
              <a:gd name="connsiteY1" fmla="*/ 19050 h 6877050"/>
              <a:gd name="connsiteX2" fmla="*/ 2945517 w 7155850"/>
              <a:gd name="connsiteY2" fmla="*/ 6877050 h 6877050"/>
              <a:gd name="connsiteX3" fmla="*/ 2928567 w 7155850"/>
              <a:gd name="connsiteY3" fmla="*/ 6849441 h 6877050"/>
              <a:gd name="connsiteX4" fmla="*/ 2911768 w 7155850"/>
              <a:gd name="connsiteY4" fmla="*/ 6877050 h 6877050"/>
              <a:gd name="connsiteX5" fmla="*/ 0 w 7155850"/>
              <a:gd name="connsiteY5" fmla="*/ 6858000 h 6877050"/>
              <a:gd name="connsiteX6" fmla="*/ 0 w 7155850"/>
              <a:gd name="connsiteY6" fmla="*/ 0 h 6877050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2911768 w 7184425"/>
              <a:gd name="connsiteY4" fmla="*/ 6886575 h 6886575"/>
              <a:gd name="connsiteX5" fmla="*/ 0 w 7184425"/>
              <a:gd name="connsiteY5" fmla="*/ 6867525 h 6886575"/>
              <a:gd name="connsiteX6" fmla="*/ 0 w 7184425"/>
              <a:gd name="connsiteY6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0 w 7184425"/>
              <a:gd name="connsiteY4" fmla="*/ 6867525 h 6886575"/>
              <a:gd name="connsiteX5" fmla="*/ 0 w 7184425"/>
              <a:gd name="connsiteY5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0 w 7184425"/>
              <a:gd name="connsiteY3" fmla="*/ 6867525 h 6886575"/>
              <a:gd name="connsiteX4" fmla="*/ 0 w 7184425"/>
              <a:gd name="connsiteY4" fmla="*/ 9525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4425" h="6886575">
                <a:moveTo>
                  <a:pt x="0" y="9525"/>
                </a:moveTo>
                <a:lnTo>
                  <a:pt x="7184425" y="0"/>
                </a:lnTo>
                <a:lnTo>
                  <a:pt x="2945517" y="6886575"/>
                </a:lnTo>
                <a:lnTo>
                  <a:pt x="0" y="6867525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142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5B8C3BC-30AC-4B0F-BEBE-EE9F677659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7B471C-89AA-49D9-9452-73E8E148A9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70170" y="3916392"/>
            <a:ext cx="5921830" cy="2941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31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8172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E7E3DCA-86D6-4FDC-8410-483D394E883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3131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65FC983-D283-482C-B524-53814353861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25365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3196244-BBC5-47C6-86F5-9A396A60583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47599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C78498C-F5F8-48D1-B226-3366F9FA0B4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769832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A695027E-AB95-49DD-8397-858A506841D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5B8C3BC-30AC-4B0F-BEBE-EE9F677659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7B471C-89AA-49D9-9452-73E8E148A9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70170" y="3916392"/>
            <a:ext cx="5921830" cy="2941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C1075-F9BB-7695-0EE7-AE4AF135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E5156-AA47-1E7C-93BE-D721A6C12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01DB-874D-AE93-EF6A-883FFB97D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2AF3-5FB4-41AE-9C35-A941369993B0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39926-C5EC-8C51-20B9-DC51CD1A8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AADE-077C-0B89-2CBF-E18D2C743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B5CF-68FB-4A43-AAD4-F04554C1E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22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8C_BCF2869A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aurora-jahan.github.io/radiant-power-website/" TargetMode="Externa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hexagon with green arrows&#10;&#10;Description automatically generated with low confidence">
            <a:extLst>
              <a:ext uri="{FF2B5EF4-FFF2-40B4-BE49-F238E27FC236}">
                <a16:creationId xmlns:a16="http://schemas.microsoft.com/office/drawing/2014/main" id="{8A33CD36-D1DB-FF11-9DF3-F77045715D9E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" b="2077"/>
          <a:stretch>
            <a:fillRect/>
          </a:stretch>
        </p:blipFill>
        <p:spPr>
          <a:xfrm>
            <a:off x="4872755" y="549172"/>
            <a:ext cx="2110185" cy="2023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3A7DA1-41E3-0DEA-E027-EDFA53F0313E}"/>
              </a:ext>
            </a:extLst>
          </p:cNvPr>
          <p:cNvSpPr txBox="1"/>
          <p:nvPr/>
        </p:nvSpPr>
        <p:spPr>
          <a:xfrm>
            <a:off x="1422825" y="2566861"/>
            <a:ext cx="9006338" cy="1366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Aharoni" panose="020F0502020204030204" pitchFamily="2" charset="-79"/>
                <a:cs typeface="Aharoni" panose="020F0502020204030204" pitchFamily="2" charset="-79"/>
              </a:rPr>
              <a:t>RADIANT POWER</a:t>
            </a:r>
          </a:p>
          <a:p>
            <a:pPr algn="ctr"/>
            <a:r>
              <a:rPr lang="en-US">
                <a:latin typeface="Aharoni" panose="020F0502020204030204" pitchFamily="2" charset="-79"/>
                <a:cs typeface="Aharoni" panose="020F0502020204030204" pitchFamily="2" charset="-79"/>
              </a:rPr>
              <a:t>Waste</a:t>
            </a:r>
            <a:r>
              <a:rPr lang="en-US" sz="2800">
                <a:latin typeface="Aharoni" panose="020F0502020204030204" pitchFamily="2" charset="-79"/>
                <a:cs typeface="Aharoni" panose="020F0502020204030204" pitchFamily="2" charset="-79"/>
              </a:rPr>
              <a:t>2</a:t>
            </a:r>
            <a:r>
              <a:rPr lang="en-US">
                <a:latin typeface="Aharoni" panose="020F0502020204030204" pitchFamily="2" charset="-79"/>
                <a:cs typeface="Aharoni" panose="020F0502020204030204" pitchFamily="2" charset="-79"/>
              </a:rPr>
              <a:t>Watts Initiative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A72E4-38F8-B11F-E914-C8B33DBBE56E}"/>
              </a:ext>
            </a:extLst>
          </p:cNvPr>
          <p:cNvSpPr txBox="1"/>
          <p:nvPr/>
        </p:nvSpPr>
        <p:spPr>
          <a:xfrm>
            <a:off x="474615" y="204611"/>
            <a:ext cx="1692640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Calibri"/>
                <a:cs typeface="Calibri"/>
              </a:rPr>
              <a:t>EMINE23_03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A4240-17B5-F658-944F-F6932CBF0F92}"/>
              </a:ext>
            </a:extLst>
          </p:cNvPr>
          <p:cNvSpPr txBox="1"/>
          <p:nvPr/>
        </p:nvSpPr>
        <p:spPr>
          <a:xfrm>
            <a:off x="459630" y="4434118"/>
            <a:ext cx="240985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Arial"/>
              </a:rPr>
              <a:t>Team:</a:t>
            </a:r>
          </a:p>
          <a:p>
            <a:r>
              <a:rPr lang="en-US">
                <a:cs typeface="Arial"/>
              </a:rPr>
              <a:t>Aurora Jahan</a:t>
            </a:r>
            <a:endParaRPr lang="en-US" b="1">
              <a:cs typeface="Arial"/>
            </a:endParaRPr>
          </a:p>
          <a:p>
            <a:r>
              <a:rPr lang="en-US">
                <a:cs typeface="Arial"/>
              </a:rPr>
              <a:t>Atilla </a:t>
            </a:r>
            <a:r>
              <a:rPr lang="en-US" err="1">
                <a:cs typeface="Arial"/>
              </a:rPr>
              <a:t>Çakır</a:t>
            </a:r>
            <a:endParaRPr lang="en-US" b="1" err="1">
              <a:cs typeface="Arial"/>
            </a:endParaRPr>
          </a:p>
          <a:p>
            <a:r>
              <a:rPr lang="en-US">
                <a:cs typeface="Arial"/>
              </a:rPr>
              <a:t>Jeevan George</a:t>
            </a:r>
          </a:p>
          <a:p>
            <a:r>
              <a:rPr lang="en-US">
                <a:cs typeface="Arial"/>
              </a:rPr>
              <a:t>Simran Mandal</a:t>
            </a:r>
          </a:p>
          <a:p>
            <a:r>
              <a:rPr lang="en-US">
                <a:cs typeface="Arial"/>
              </a:rPr>
              <a:t>Hadiza Ahmed</a:t>
            </a:r>
          </a:p>
          <a:p>
            <a:r>
              <a:rPr lang="en-US">
                <a:cs typeface="Arial"/>
              </a:rPr>
              <a:t>Faisal Ahmed </a:t>
            </a:r>
            <a:r>
              <a:rPr lang="en-US" err="1">
                <a:cs typeface="Arial"/>
              </a:rPr>
              <a:t>Moshiur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59A97-440F-1647-FFE7-92F69F61CFE5}"/>
              </a:ext>
            </a:extLst>
          </p:cNvPr>
          <p:cNvSpPr txBox="1"/>
          <p:nvPr/>
        </p:nvSpPr>
        <p:spPr>
          <a:xfrm>
            <a:off x="8824368" y="6134847"/>
            <a:ext cx="31956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cs typeface="Arial"/>
              </a:rPr>
              <a:t>Number of customers talked to: 11</a:t>
            </a: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38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8660BB-E882-B807-A48D-08AF3C7FF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7790" y="624644"/>
            <a:ext cx="8416413" cy="724247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en-US" sz="5700">
                <a:cs typeface="Arial"/>
              </a:rPr>
              <a:t>The ASK</a:t>
            </a:r>
            <a:endParaRPr lang="en-US" sz="5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E0D30-823D-03E5-E69E-E34C0E65CDA9}"/>
              </a:ext>
            </a:extLst>
          </p:cNvPr>
          <p:cNvSpPr txBox="1"/>
          <p:nvPr/>
        </p:nvSpPr>
        <p:spPr>
          <a:xfrm>
            <a:off x="527665" y="1427082"/>
            <a:ext cx="1093347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800"/>
              <a:t>We are raising seed round of $3,000,000 for 17.5% of the company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E28E69-A727-427E-7DFF-F1B8BF96A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991667"/>
              </p:ext>
            </p:extLst>
          </p:nvPr>
        </p:nvGraphicFramePr>
        <p:xfrm>
          <a:off x="1000313" y="2347804"/>
          <a:ext cx="5174346" cy="3531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12" descr="A graph of a graph with different colored bars">
            <a:extLst>
              <a:ext uri="{FF2B5EF4-FFF2-40B4-BE49-F238E27FC236}">
                <a16:creationId xmlns:a16="http://schemas.microsoft.com/office/drawing/2014/main" id="{3102DA07-C9D8-6962-2CDD-286EA4B8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12" y="2347804"/>
            <a:ext cx="5289285" cy="35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107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8660BB-E882-B807-A48D-08AF3C7FF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>
            <a:normAutofit fontScale="70000" lnSpcReduction="20000"/>
          </a:bodyPr>
          <a:lstStyle/>
          <a:p>
            <a:r>
              <a:rPr lang="en-US">
                <a:cs typeface="Arial"/>
              </a:rPr>
              <a:t>Minimum Viable Product</a:t>
            </a:r>
            <a:endParaRPr lang="en-US"/>
          </a:p>
        </p:txBody>
      </p:sp>
      <p:pic>
        <p:nvPicPr>
          <p:cNvPr id="4" name="Graphic 4" descr="Internet with solid fill">
            <a:hlinkClick r:id="rId2"/>
            <a:extLst>
              <a:ext uri="{FF2B5EF4-FFF2-40B4-BE49-F238E27FC236}">
                <a16:creationId xmlns:a16="http://schemas.microsoft.com/office/drawing/2014/main" id="{0EEB457E-6E1D-A7AD-75C3-D12AD12BC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375" y="1926076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3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>
            <a:normAutofit fontScale="70000" lnSpcReduction="20000"/>
          </a:bodyPr>
          <a:lstStyle/>
          <a:p>
            <a:r>
              <a:rPr lang="en-US">
                <a:cs typeface="Arial"/>
              </a:rPr>
              <a:t>Identified customer </a:t>
            </a:r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564D63-A7BD-4A28-AD69-6357F04E9BB7}"/>
              </a:ext>
            </a:extLst>
          </p:cNvPr>
          <p:cNvGrpSpPr/>
          <p:nvPr/>
        </p:nvGrpSpPr>
        <p:grpSpPr>
          <a:xfrm flipH="1" flipV="1">
            <a:off x="6578021" y="4002617"/>
            <a:ext cx="4749071" cy="491162"/>
            <a:chOff x="1257824" y="1275027"/>
            <a:chExt cx="5064638" cy="52379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1C7129-7A0C-495A-9522-A6BCA59D21AA}"/>
                </a:ext>
              </a:extLst>
            </p:cNvPr>
            <p:cNvSpPr/>
            <p:nvPr/>
          </p:nvSpPr>
          <p:spPr>
            <a:xfrm>
              <a:off x="1393836" y="1667274"/>
              <a:ext cx="2917803" cy="7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27090F-CD00-430E-A7C3-0B565F96E261}"/>
                </a:ext>
              </a:extLst>
            </p:cNvPr>
            <p:cNvSpPr/>
            <p:nvPr/>
          </p:nvSpPr>
          <p:spPr>
            <a:xfrm rot="9465174">
              <a:off x="4210894" y="1275027"/>
              <a:ext cx="2111568" cy="7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339CB50-5385-438E-8F3C-366CDEF7DDCD}"/>
                </a:ext>
              </a:extLst>
            </p:cNvPr>
            <p:cNvSpPr/>
            <p:nvPr/>
          </p:nvSpPr>
          <p:spPr>
            <a:xfrm>
              <a:off x="1257824" y="1606864"/>
              <a:ext cx="191961" cy="1919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3" name="그룹 91">
            <a:extLst>
              <a:ext uri="{FF2B5EF4-FFF2-40B4-BE49-F238E27FC236}">
                <a16:creationId xmlns:a16="http://schemas.microsoft.com/office/drawing/2014/main" id="{3863CBD8-419B-4C68-A0BF-EB6F5605630F}"/>
              </a:ext>
            </a:extLst>
          </p:cNvPr>
          <p:cNvGrpSpPr/>
          <p:nvPr/>
        </p:nvGrpSpPr>
        <p:grpSpPr>
          <a:xfrm>
            <a:off x="8889836" y="3931968"/>
            <a:ext cx="2072283" cy="2264696"/>
            <a:chOff x="2462461" y="1796253"/>
            <a:chExt cx="1851414" cy="2088000"/>
          </a:xfrm>
        </p:grpSpPr>
        <p:sp>
          <p:nvSpPr>
            <p:cNvPr id="24" name="Rounded Rectangle 14">
              <a:extLst>
                <a:ext uri="{FF2B5EF4-FFF2-40B4-BE49-F238E27FC236}">
                  <a16:creationId xmlns:a16="http://schemas.microsoft.com/office/drawing/2014/main" id="{98D3804D-D1B9-48BA-BCD6-13C892C08222}"/>
                </a:ext>
              </a:extLst>
            </p:cNvPr>
            <p:cNvSpPr/>
            <p:nvPr/>
          </p:nvSpPr>
          <p:spPr>
            <a:xfrm rot="5400000">
              <a:off x="2532454" y="1734703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자유형: 도형 93">
              <a:extLst>
                <a:ext uri="{FF2B5EF4-FFF2-40B4-BE49-F238E27FC236}">
                  <a16:creationId xmlns:a16="http://schemas.microsoft.com/office/drawing/2014/main" id="{724CC2B1-C705-431D-89A3-403F3F1C19C6}"/>
                </a:ext>
              </a:extLst>
            </p:cNvPr>
            <p:cNvSpPr/>
            <p:nvPr/>
          </p:nvSpPr>
          <p:spPr>
            <a:xfrm flipH="1">
              <a:off x="2599581" y="1796253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4E459-C7DA-4482-9AE1-32FCB0BA4B76}"/>
              </a:ext>
            </a:extLst>
          </p:cNvPr>
          <p:cNvGrpSpPr/>
          <p:nvPr/>
        </p:nvGrpSpPr>
        <p:grpSpPr>
          <a:xfrm flipV="1">
            <a:off x="894290" y="4030663"/>
            <a:ext cx="4131029" cy="565664"/>
            <a:chOff x="1013562" y="1198101"/>
            <a:chExt cx="4405523" cy="603256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533D75-8F19-44F5-9545-1467888647E8}"/>
                </a:ext>
              </a:extLst>
            </p:cNvPr>
            <p:cNvSpPr/>
            <p:nvPr/>
          </p:nvSpPr>
          <p:spPr>
            <a:xfrm>
              <a:off x="1146410" y="1667274"/>
              <a:ext cx="2341921" cy="7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E0E663-0150-4633-8687-2D0B8AABA901}"/>
                </a:ext>
              </a:extLst>
            </p:cNvPr>
            <p:cNvSpPr/>
            <p:nvPr/>
          </p:nvSpPr>
          <p:spPr>
            <a:xfrm rot="19973726">
              <a:off x="3345912" y="1198101"/>
              <a:ext cx="2073173" cy="720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F2B313-415F-4393-8433-8DCB3CA169FA}"/>
                </a:ext>
              </a:extLst>
            </p:cNvPr>
            <p:cNvSpPr/>
            <p:nvPr/>
          </p:nvSpPr>
          <p:spPr>
            <a:xfrm>
              <a:off x="1013562" y="1609395"/>
              <a:ext cx="191960" cy="1919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0" name="그룹 95">
            <a:extLst>
              <a:ext uri="{FF2B5EF4-FFF2-40B4-BE49-F238E27FC236}">
                <a16:creationId xmlns:a16="http://schemas.microsoft.com/office/drawing/2014/main" id="{DF045C4B-CE54-44D2-AB03-2468F71BB57C}"/>
              </a:ext>
            </a:extLst>
          </p:cNvPr>
          <p:cNvGrpSpPr/>
          <p:nvPr/>
        </p:nvGrpSpPr>
        <p:grpSpPr>
          <a:xfrm>
            <a:off x="1059874" y="3932738"/>
            <a:ext cx="1983936" cy="2198434"/>
            <a:chOff x="2462461" y="1796253"/>
            <a:chExt cx="1851414" cy="2088000"/>
          </a:xfrm>
        </p:grpSpPr>
        <p:sp>
          <p:nvSpPr>
            <p:cNvPr id="31" name="Rounded Rectangle 14">
              <a:extLst>
                <a:ext uri="{FF2B5EF4-FFF2-40B4-BE49-F238E27FC236}">
                  <a16:creationId xmlns:a16="http://schemas.microsoft.com/office/drawing/2014/main" id="{15632F5B-C25C-49A2-8C04-04E045CDC5A0}"/>
                </a:ext>
              </a:extLst>
            </p:cNvPr>
            <p:cNvSpPr/>
            <p:nvPr/>
          </p:nvSpPr>
          <p:spPr>
            <a:xfrm rot="5400000">
              <a:off x="2532454" y="1734703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자유형: 도형 97">
              <a:extLst>
                <a:ext uri="{FF2B5EF4-FFF2-40B4-BE49-F238E27FC236}">
                  <a16:creationId xmlns:a16="http://schemas.microsoft.com/office/drawing/2014/main" id="{F980C217-A14A-46C2-B540-94E1AF11F674}"/>
                </a:ext>
              </a:extLst>
            </p:cNvPr>
            <p:cNvSpPr/>
            <p:nvPr/>
          </p:nvSpPr>
          <p:spPr>
            <a:xfrm flipH="1">
              <a:off x="2599581" y="1796253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93E698-3E43-40DC-82C2-AD79CF66C913}"/>
              </a:ext>
            </a:extLst>
          </p:cNvPr>
          <p:cNvGrpSpPr/>
          <p:nvPr/>
        </p:nvGrpSpPr>
        <p:grpSpPr>
          <a:xfrm>
            <a:off x="2225359" y="1749160"/>
            <a:ext cx="3103675" cy="1789117"/>
            <a:chOff x="838341" y="1459091"/>
            <a:chExt cx="3309902" cy="190799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0807F7-E84F-42B2-BF50-7D0E04CE43F2}"/>
                </a:ext>
              </a:extLst>
            </p:cNvPr>
            <p:cNvSpPr/>
            <p:nvPr/>
          </p:nvSpPr>
          <p:spPr>
            <a:xfrm>
              <a:off x="955120" y="1667270"/>
              <a:ext cx="2572266" cy="7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F652C86-F305-4AC8-AE3C-B0B1909D99E1}"/>
                </a:ext>
              </a:extLst>
            </p:cNvPr>
            <p:cNvSpPr/>
            <p:nvPr/>
          </p:nvSpPr>
          <p:spPr>
            <a:xfrm rot="2968114">
              <a:off x="3158246" y="2377088"/>
              <a:ext cx="1907993" cy="7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837B37-846F-4418-A397-342E8A939F69}"/>
                </a:ext>
              </a:extLst>
            </p:cNvPr>
            <p:cNvSpPr/>
            <p:nvPr/>
          </p:nvSpPr>
          <p:spPr>
            <a:xfrm>
              <a:off x="838341" y="1600399"/>
              <a:ext cx="191960" cy="191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7" name="그룹 10">
            <a:extLst>
              <a:ext uri="{FF2B5EF4-FFF2-40B4-BE49-F238E27FC236}">
                <a16:creationId xmlns:a16="http://schemas.microsoft.com/office/drawing/2014/main" id="{B0654DBD-30D5-4379-B26D-FBE01D4FB8FB}"/>
              </a:ext>
            </a:extLst>
          </p:cNvPr>
          <p:cNvGrpSpPr/>
          <p:nvPr/>
        </p:nvGrpSpPr>
        <p:grpSpPr>
          <a:xfrm>
            <a:off x="2462464" y="1796253"/>
            <a:ext cx="1851414" cy="2088000"/>
            <a:chOff x="2462461" y="1796253"/>
            <a:chExt cx="1851414" cy="2088000"/>
          </a:xfrm>
        </p:grpSpPr>
        <p:sp>
          <p:nvSpPr>
            <p:cNvPr id="38" name="Rounded Rectangle 14">
              <a:extLst>
                <a:ext uri="{FF2B5EF4-FFF2-40B4-BE49-F238E27FC236}">
                  <a16:creationId xmlns:a16="http://schemas.microsoft.com/office/drawing/2014/main" id="{34E69735-7D4F-4BC2-887E-5BF2BF48AF5A}"/>
                </a:ext>
              </a:extLst>
            </p:cNvPr>
            <p:cNvSpPr/>
            <p:nvPr/>
          </p:nvSpPr>
          <p:spPr>
            <a:xfrm rot="5400000">
              <a:off x="2532454" y="1734703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자유형: 도형 90">
              <a:extLst>
                <a:ext uri="{FF2B5EF4-FFF2-40B4-BE49-F238E27FC236}">
                  <a16:creationId xmlns:a16="http://schemas.microsoft.com/office/drawing/2014/main" id="{122DF3E7-7AFF-4441-B8D8-63500E2E3D58}"/>
                </a:ext>
              </a:extLst>
            </p:cNvPr>
            <p:cNvSpPr/>
            <p:nvPr/>
          </p:nvSpPr>
          <p:spPr>
            <a:xfrm flipH="1">
              <a:off x="2599581" y="1796253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A5EEB3-5BBF-436E-B9DB-6749457157C0}"/>
              </a:ext>
            </a:extLst>
          </p:cNvPr>
          <p:cNvGrpSpPr/>
          <p:nvPr/>
        </p:nvGrpSpPr>
        <p:grpSpPr>
          <a:xfrm flipH="1" flipV="1">
            <a:off x="6369723" y="1893397"/>
            <a:ext cx="3793510" cy="590077"/>
            <a:chOff x="1060740" y="1178376"/>
            <a:chExt cx="4045580" cy="62929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3A418C-ADB5-441C-973A-FE4E8CA62EE9}"/>
                </a:ext>
              </a:extLst>
            </p:cNvPr>
            <p:cNvSpPr/>
            <p:nvPr/>
          </p:nvSpPr>
          <p:spPr>
            <a:xfrm>
              <a:off x="1095924" y="1667274"/>
              <a:ext cx="2418705" cy="7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DEA27-A8D8-4FC6-93F6-2462988C726E}"/>
                </a:ext>
              </a:extLst>
            </p:cNvPr>
            <p:cNvSpPr/>
            <p:nvPr/>
          </p:nvSpPr>
          <p:spPr>
            <a:xfrm rot="8732331">
              <a:off x="3342320" y="1178376"/>
              <a:ext cx="1764000" cy="7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865962-FA14-428E-91DF-3D65C0C41869}"/>
                </a:ext>
              </a:extLst>
            </p:cNvPr>
            <p:cNvSpPr/>
            <p:nvPr/>
          </p:nvSpPr>
          <p:spPr>
            <a:xfrm>
              <a:off x="1060740" y="1615705"/>
              <a:ext cx="191961" cy="191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4" name="그룹 8">
            <a:extLst>
              <a:ext uri="{FF2B5EF4-FFF2-40B4-BE49-F238E27FC236}">
                <a16:creationId xmlns:a16="http://schemas.microsoft.com/office/drawing/2014/main" id="{B8CA9085-3B38-4999-86E8-3C1E3C9E12D9}"/>
              </a:ext>
            </a:extLst>
          </p:cNvPr>
          <p:cNvGrpSpPr/>
          <p:nvPr/>
        </p:nvGrpSpPr>
        <p:grpSpPr>
          <a:xfrm>
            <a:off x="7966619" y="1821070"/>
            <a:ext cx="1851414" cy="2088000"/>
            <a:chOff x="7966616" y="1821070"/>
            <a:chExt cx="1851414" cy="2088000"/>
          </a:xfrm>
        </p:grpSpPr>
        <p:sp>
          <p:nvSpPr>
            <p:cNvPr id="45" name="Rounded Rectangle 14">
              <a:extLst>
                <a:ext uri="{FF2B5EF4-FFF2-40B4-BE49-F238E27FC236}">
                  <a16:creationId xmlns:a16="http://schemas.microsoft.com/office/drawing/2014/main" id="{2CDA5569-51AB-4BDE-9B0B-6A0991178CBC}"/>
                </a:ext>
              </a:extLst>
            </p:cNvPr>
            <p:cNvSpPr/>
            <p:nvPr/>
          </p:nvSpPr>
          <p:spPr>
            <a:xfrm rot="5400000">
              <a:off x="8036609" y="1759520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" name="자유형: 도형 83">
              <a:extLst>
                <a:ext uri="{FF2B5EF4-FFF2-40B4-BE49-F238E27FC236}">
                  <a16:creationId xmlns:a16="http://schemas.microsoft.com/office/drawing/2014/main" id="{180CB5B1-CDBE-4268-8FF7-59CA24A39F71}"/>
                </a:ext>
              </a:extLst>
            </p:cNvPr>
            <p:cNvSpPr/>
            <p:nvPr/>
          </p:nvSpPr>
          <p:spPr>
            <a:xfrm flipH="1">
              <a:off x="8103736" y="1821070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7E7FCE-10DA-493F-A597-A517EAA63FBC}"/>
              </a:ext>
            </a:extLst>
          </p:cNvPr>
          <p:cNvGrpSpPr/>
          <p:nvPr/>
        </p:nvGrpSpPr>
        <p:grpSpPr>
          <a:xfrm rot="2700000">
            <a:off x="4897822" y="2001617"/>
            <a:ext cx="2396362" cy="3933622"/>
            <a:chOff x="1589533" y="1116515"/>
            <a:chExt cx="3026614" cy="4968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Oval 17">
              <a:extLst>
                <a:ext uri="{FF2B5EF4-FFF2-40B4-BE49-F238E27FC236}">
                  <a16:creationId xmlns:a16="http://schemas.microsoft.com/office/drawing/2014/main" id="{C5070811-FAC2-42EB-A45F-66B777C05ADF}"/>
                </a:ext>
              </a:extLst>
            </p:cNvPr>
            <p:cNvSpPr/>
            <p:nvPr/>
          </p:nvSpPr>
          <p:spPr>
            <a:xfrm>
              <a:off x="2132802" y="2924944"/>
              <a:ext cx="1926584" cy="1846330"/>
            </a:xfrm>
            <a:custGeom>
              <a:avLst/>
              <a:gdLst/>
              <a:ahLst/>
              <a:cxnLst/>
              <a:rect l="l" t="t" r="r" b="b"/>
              <a:pathLst>
                <a:path w="1926584" h="1846330">
                  <a:moveTo>
                    <a:pt x="1089951" y="1842682"/>
                  </a:moveTo>
                  <a:lnTo>
                    <a:pt x="1097532" y="1846330"/>
                  </a:lnTo>
                  <a:lnTo>
                    <a:pt x="1093652" y="1846330"/>
                  </a:lnTo>
                  <a:cubicBezTo>
                    <a:pt x="1092687" y="1844762"/>
                    <a:pt x="1091322" y="1843713"/>
                    <a:pt x="1089951" y="1842682"/>
                  </a:cubicBezTo>
                  <a:close/>
                  <a:moveTo>
                    <a:pt x="465856" y="1495303"/>
                  </a:moveTo>
                  <a:lnTo>
                    <a:pt x="1467054" y="1495303"/>
                  </a:lnTo>
                  <a:lnTo>
                    <a:pt x="1233836" y="1811603"/>
                  </a:lnTo>
                  <a:lnTo>
                    <a:pt x="699074" y="1811603"/>
                  </a:lnTo>
                  <a:close/>
                  <a:moveTo>
                    <a:pt x="0" y="0"/>
                  </a:moveTo>
                  <a:lnTo>
                    <a:pt x="706150" y="0"/>
                  </a:lnTo>
                  <a:cubicBezTo>
                    <a:pt x="688007" y="36121"/>
                    <a:pt x="678316" y="76955"/>
                    <a:pt x="678316" y="120053"/>
                  </a:cubicBezTo>
                  <a:cubicBezTo>
                    <a:pt x="678316" y="275422"/>
                    <a:pt x="804268" y="401374"/>
                    <a:pt x="959637" y="401374"/>
                  </a:cubicBezTo>
                  <a:cubicBezTo>
                    <a:pt x="1115006" y="401374"/>
                    <a:pt x="1240958" y="275422"/>
                    <a:pt x="1240958" y="120053"/>
                  </a:cubicBezTo>
                  <a:cubicBezTo>
                    <a:pt x="1240958" y="76955"/>
                    <a:pt x="1231267" y="36121"/>
                    <a:pt x="1213124" y="0"/>
                  </a:cubicBezTo>
                  <a:lnTo>
                    <a:pt x="1926584" y="0"/>
                  </a:lnTo>
                  <a:cubicBezTo>
                    <a:pt x="1925444" y="144359"/>
                    <a:pt x="1883779" y="344931"/>
                    <a:pt x="1823215" y="551899"/>
                  </a:cubicBezTo>
                  <a:cubicBezTo>
                    <a:pt x="1795312" y="517144"/>
                    <a:pt x="1757916" y="489629"/>
                    <a:pt x="1713591" y="472119"/>
                  </a:cubicBezTo>
                  <a:cubicBezTo>
                    <a:pt x="1569089" y="415034"/>
                    <a:pt x="1405670" y="485901"/>
                    <a:pt x="1348585" y="630403"/>
                  </a:cubicBezTo>
                  <a:cubicBezTo>
                    <a:pt x="1291501" y="774905"/>
                    <a:pt x="1362367" y="938324"/>
                    <a:pt x="1506869" y="995409"/>
                  </a:cubicBezTo>
                  <a:cubicBezTo>
                    <a:pt x="1554590" y="1014260"/>
                    <a:pt x="1604374" y="1019158"/>
                    <a:pt x="1651530" y="1010859"/>
                  </a:cubicBezTo>
                  <a:lnTo>
                    <a:pt x="1566591" y="1237129"/>
                  </a:lnTo>
                  <a:cubicBezTo>
                    <a:pt x="1534342" y="1304822"/>
                    <a:pt x="1503291" y="1361947"/>
                    <a:pt x="1475612" y="1404265"/>
                  </a:cubicBezTo>
                  <a:lnTo>
                    <a:pt x="450971" y="1404265"/>
                  </a:lnTo>
                  <a:cubicBezTo>
                    <a:pt x="423328" y="1362000"/>
                    <a:pt x="392320" y="1304965"/>
                    <a:pt x="360116" y="1237384"/>
                  </a:cubicBezTo>
                  <a:lnTo>
                    <a:pt x="271026" y="1000106"/>
                  </a:lnTo>
                  <a:cubicBezTo>
                    <a:pt x="328356" y="1014395"/>
                    <a:pt x="390560" y="1009724"/>
                    <a:pt x="448647" y="983756"/>
                  </a:cubicBezTo>
                  <a:cubicBezTo>
                    <a:pt x="590487" y="920346"/>
                    <a:pt x="654067" y="753956"/>
                    <a:pt x="590657" y="612116"/>
                  </a:cubicBezTo>
                  <a:cubicBezTo>
                    <a:pt x="527246" y="470276"/>
                    <a:pt x="360857" y="406696"/>
                    <a:pt x="219017" y="470106"/>
                  </a:cubicBezTo>
                  <a:cubicBezTo>
                    <a:pt x="172166" y="491051"/>
                    <a:pt x="133853" y="523232"/>
                    <a:pt x="106817" y="562760"/>
                  </a:cubicBezTo>
                  <a:lnTo>
                    <a:pt x="105084" y="558146"/>
                  </a:lnTo>
                  <a:cubicBezTo>
                    <a:pt x="43643" y="348954"/>
                    <a:pt x="1152" y="14580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17">
              <a:extLst>
                <a:ext uri="{FF2B5EF4-FFF2-40B4-BE49-F238E27FC236}">
                  <a16:creationId xmlns:a16="http://schemas.microsoft.com/office/drawing/2014/main" id="{49A55D96-EABB-4357-95BB-32349F2BF430}"/>
                </a:ext>
              </a:extLst>
            </p:cNvPr>
            <p:cNvSpPr/>
            <p:nvPr/>
          </p:nvSpPr>
          <p:spPr>
            <a:xfrm>
              <a:off x="2569504" y="4788517"/>
              <a:ext cx="1269711" cy="1296174"/>
            </a:xfrm>
            <a:custGeom>
              <a:avLst/>
              <a:gdLst/>
              <a:ahLst/>
              <a:cxnLst/>
              <a:rect l="l" t="t" r="r" b="b"/>
              <a:pathLst>
                <a:path w="1020942" h="1042219">
                  <a:moveTo>
                    <a:pt x="598154" y="0"/>
                  </a:moveTo>
                  <a:lnTo>
                    <a:pt x="602034" y="0"/>
                  </a:lnTo>
                  <a:cubicBezTo>
                    <a:pt x="732545" y="48130"/>
                    <a:pt x="851964" y="153955"/>
                    <a:pt x="948095" y="335846"/>
                  </a:cubicBezTo>
                  <a:cubicBezTo>
                    <a:pt x="978843" y="400651"/>
                    <a:pt x="1074165" y="613050"/>
                    <a:pt x="981303" y="723974"/>
                  </a:cubicBezTo>
                  <a:cubicBezTo>
                    <a:pt x="873097" y="539136"/>
                    <a:pt x="886508" y="512529"/>
                    <a:pt x="761589" y="478328"/>
                  </a:cubicBezTo>
                  <a:cubicBezTo>
                    <a:pt x="754102" y="579795"/>
                    <a:pt x="721375" y="679980"/>
                    <a:pt x="714168" y="719738"/>
                  </a:cubicBezTo>
                  <a:cubicBezTo>
                    <a:pt x="628200" y="910870"/>
                    <a:pt x="649237" y="899056"/>
                    <a:pt x="469174" y="1042219"/>
                  </a:cubicBezTo>
                  <a:cubicBezTo>
                    <a:pt x="470908" y="800421"/>
                    <a:pt x="373014" y="748650"/>
                    <a:pt x="282500" y="696880"/>
                  </a:cubicBezTo>
                  <a:cubicBezTo>
                    <a:pt x="223160" y="674502"/>
                    <a:pt x="189098" y="616202"/>
                    <a:pt x="179009" y="547569"/>
                  </a:cubicBezTo>
                  <a:cubicBezTo>
                    <a:pt x="129468" y="579663"/>
                    <a:pt x="78120" y="590821"/>
                    <a:pt x="28383" y="622928"/>
                  </a:cubicBezTo>
                  <a:cubicBezTo>
                    <a:pt x="28383" y="549752"/>
                    <a:pt x="-45416" y="410156"/>
                    <a:pt x="44988" y="257647"/>
                  </a:cubicBezTo>
                  <a:cubicBezTo>
                    <a:pt x="86462" y="192778"/>
                    <a:pt x="162388" y="97808"/>
                    <a:pt x="252225" y="34529"/>
                  </a:cubicBezTo>
                  <a:lnTo>
                    <a:pt x="215398" y="84251"/>
                  </a:lnTo>
                  <a:cubicBezTo>
                    <a:pt x="167064" y="165792"/>
                    <a:pt x="206521" y="240427"/>
                    <a:pt x="206521" y="279552"/>
                  </a:cubicBezTo>
                  <a:cubicBezTo>
                    <a:pt x="233112" y="262386"/>
                    <a:pt x="260566" y="256420"/>
                    <a:pt x="287054" y="239261"/>
                  </a:cubicBezTo>
                  <a:cubicBezTo>
                    <a:pt x="292448" y="275956"/>
                    <a:pt x="310660" y="307127"/>
                    <a:pt x="342388" y="319091"/>
                  </a:cubicBezTo>
                  <a:cubicBezTo>
                    <a:pt x="390781" y="346770"/>
                    <a:pt x="443121" y="374450"/>
                    <a:pt x="442194" y="503730"/>
                  </a:cubicBezTo>
                  <a:cubicBezTo>
                    <a:pt x="538467" y="427187"/>
                    <a:pt x="527219" y="433503"/>
                    <a:pt x="573183" y="331312"/>
                  </a:cubicBezTo>
                  <a:cubicBezTo>
                    <a:pt x="577036" y="310054"/>
                    <a:pt x="594533" y="256491"/>
                    <a:pt x="598537" y="202239"/>
                  </a:cubicBezTo>
                  <a:cubicBezTo>
                    <a:pt x="665326" y="220526"/>
                    <a:pt x="658156" y="234752"/>
                    <a:pt x="716010" y="333576"/>
                  </a:cubicBezTo>
                  <a:cubicBezTo>
                    <a:pt x="765659" y="274270"/>
                    <a:pt x="714694" y="160709"/>
                    <a:pt x="698255" y="126060"/>
                  </a:cubicBezTo>
                  <a:cubicBezTo>
                    <a:pt x="669077" y="70854"/>
                    <a:pt x="635888" y="28754"/>
                    <a:pt x="598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17">
              <a:extLst>
                <a:ext uri="{FF2B5EF4-FFF2-40B4-BE49-F238E27FC236}">
                  <a16:creationId xmlns:a16="http://schemas.microsoft.com/office/drawing/2014/main" id="{C1A067D7-9BE9-49D2-8EC7-3D4A0D8381E6}"/>
                </a:ext>
              </a:extLst>
            </p:cNvPr>
            <p:cNvSpPr/>
            <p:nvPr/>
          </p:nvSpPr>
          <p:spPr>
            <a:xfrm>
              <a:off x="2131996" y="1116515"/>
              <a:ext cx="1928194" cy="2147820"/>
            </a:xfrm>
            <a:custGeom>
              <a:avLst/>
              <a:gdLst/>
              <a:ahLst/>
              <a:cxnLst/>
              <a:rect l="l" t="t" r="r" b="b"/>
              <a:pathLst>
                <a:path w="1928194" h="2147820">
                  <a:moveTo>
                    <a:pt x="967261" y="833968"/>
                  </a:moveTo>
                  <a:cubicBezTo>
                    <a:pt x="1092352" y="833968"/>
                    <a:pt x="1193758" y="935374"/>
                    <a:pt x="1193758" y="1060466"/>
                  </a:cubicBezTo>
                  <a:cubicBezTo>
                    <a:pt x="1193758" y="1185557"/>
                    <a:pt x="1092352" y="1286963"/>
                    <a:pt x="967261" y="1286963"/>
                  </a:cubicBezTo>
                  <a:cubicBezTo>
                    <a:pt x="842169" y="1286963"/>
                    <a:pt x="740763" y="1185557"/>
                    <a:pt x="740763" y="1060466"/>
                  </a:cubicBezTo>
                  <a:cubicBezTo>
                    <a:pt x="740763" y="935374"/>
                    <a:pt x="842169" y="833968"/>
                    <a:pt x="967261" y="833968"/>
                  </a:cubicBezTo>
                  <a:close/>
                  <a:moveTo>
                    <a:pt x="967261" y="676961"/>
                  </a:moveTo>
                  <a:cubicBezTo>
                    <a:pt x="755457" y="676961"/>
                    <a:pt x="583756" y="848662"/>
                    <a:pt x="583756" y="1060466"/>
                  </a:cubicBezTo>
                  <a:cubicBezTo>
                    <a:pt x="583756" y="1272269"/>
                    <a:pt x="755457" y="1443970"/>
                    <a:pt x="967261" y="1443970"/>
                  </a:cubicBezTo>
                  <a:cubicBezTo>
                    <a:pt x="1179064" y="1443970"/>
                    <a:pt x="1350765" y="1272269"/>
                    <a:pt x="1350765" y="1060466"/>
                  </a:cubicBezTo>
                  <a:cubicBezTo>
                    <a:pt x="1350765" y="848662"/>
                    <a:pt x="1179064" y="676961"/>
                    <a:pt x="967261" y="676961"/>
                  </a:cubicBezTo>
                  <a:close/>
                  <a:moveTo>
                    <a:pt x="950055" y="2168"/>
                  </a:moveTo>
                  <a:cubicBezTo>
                    <a:pt x="1242977" y="152649"/>
                    <a:pt x="1536140" y="521630"/>
                    <a:pt x="1696441" y="779728"/>
                  </a:cubicBezTo>
                  <a:cubicBezTo>
                    <a:pt x="1833936" y="1038333"/>
                    <a:pt x="1933792" y="1407364"/>
                    <a:pt x="1927951" y="1727638"/>
                  </a:cubicBezTo>
                  <a:lnTo>
                    <a:pt x="1927390" y="1736421"/>
                  </a:lnTo>
                  <a:lnTo>
                    <a:pt x="1077865" y="1736421"/>
                  </a:lnTo>
                  <a:lnTo>
                    <a:pt x="1077865" y="1773357"/>
                  </a:lnTo>
                  <a:cubicBezTo>
                    <a:pt x="1131585" y="1808489"/>
                    <a:pt x="1165002" y="1869686"/>
                    <a:pt x="1165002" y="1938688"/>
                  </a:cubicBezTo>
                  <a:cubicBezTo>
                    <a:pt x="1165002" y="2054189"/>
                    <a:pt x="1071372" y="2147820"/>
                    <a:pt x="955874" y="2147820"/>
                  </a:cubicBezTo>
                  <a:cubicBezTo>
                    <a:pt x="840375" y="2147820"/>
                    <a:pt x="746746" y="2054189"/>
                    <a:pt x="746746" y="1938688"/>
                  </a:cubicBezTo>
                  <a:cubicBezTo>
                    <a:pt x="746746" y="1869686"/>
                    <a:pt x="780162" y="1808489"/>
                    <a:pt x="833882" y="1773357"/>
                  </a:cubicBezTo>
                  <a:lnTo>
                    <a:pt x="833882" y="1736421"/>
                  </a:lnTo>
                  <a:lnTo>
                    <a:pt x="806" y="1736421"/>
                  </a:lnTo>
                  <a:cubicBezTo>
                    <a:pt x="261" y="1733474"/>
                    <a:pt x="244" y="1730544"/>
                    <a:pt x="244" y="1727638"/>
                  </a:cubicBezTo>
                  <a:cubicBezTo>
                    <a:pt x="-5597" y="1407364"/>
                    <a:pt x="94259" y="1038333"/>
                    <a:pt x="231753" y="779728"/>
                  </a:cubicBezTo>
                  <a:cubicBezTo>
                    <a:pt x="391561" y="522427"/>
                    <a:pt x="638473" y="114130"/>
                    <a:pt x="950055" y="2168"/>
                  </a:cubicBezTo>
                  <a:close/>
                  <a:moveTo>
                    <a:pt x="954612" y="0"/>
                  </a:moveTo>
                  <a:cubicBezTo>
                    <a:pt x="953033" y="554"/>
                    <a:pt x="951456" y="1115"/>
                    <a:pt x="950055" y="2168"/>
                  </a:cubicBezTo>
                  <a:lnTo>
                    <a:pt x="948393" y="11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B5479DA2-7404-403D-99BA-9BB7134D6979}"/>
                </a:ext>
              </a:extLst>
            </p:cNvPr>
            <p:cNvSpPr/>
            <p:nvPr/>
          </p:nvSpPr>
          <p:spPr>
            <a:xfrm>
              <a:off x="3519472" y="3388516"/>
              <a:ext cx="1096675" cy="977555"/>
            </a:xfrm>
            <a:custGeom>
              <a:avLst/>
              <a:gdLst/>
              <a:ahLst/>
              <a:cxnLst/>
              <a:rect l="l" t="t" r="r" b="b"/>
              <a:pathLst>
                <a:path w="1096675" h="977555">
                  <a:moveTo>
                    <a:pt x="1096675" y="977555"/>
                  </a:moveTo>
                  <a:lnTo>
                    <a:pt x="294755" y="679396"/>
                  </a:lnTo>
                  <a:cubicBezTo>
                    <a:pt x="317745" y="611708"/>
                    <a:pt x="345100" y="533141"/>
                    <a:pt x="375325" y="450303"/>
                  </a:cubicBezTo>
                  <a:lnTo>
                    <a:pt x="323464" y="431646"/>
                  </a:lnTo>
                  <a:cubicBezTo>
                    <a:pt x="272223" y="470302"/>
                    <a:pt x="203326" y="481030"/>
                    <a:pt x="138398" y="457673"/>
                  </a:cubicBezTo>
                  <a:cubicBezTo>
                    <a:pt x="29715" y="418576"/>
                    <a:pt x="-26695" y="298780"/>
                    <a:pt x="12402" y="190099"/>
                  </a:cubicBezTo>
                  <a:cubicBezTo>
                    <a:pt x="51498" y="81420"/>
                    <a:pt x="171296" y="25011"/>
                    <a:pt x="279978" y="64109"/>
                  </a:cubicBezTo>
                  <a:cubicBezTo>
                    <a:pt x="344907" y="87466"/>
                    <a:pt x="391180" y="139626"/>
                    <a:pt x="406053" y="202066"/>
                  </a:cubicBezTo>
                  <a:lnTo>
                    <a:pt x="460561" y="221675"/>
                  </a:lnTo>
                  <a:cubicBezTo>
                    <a:pt x="489741" y="145000"/>
                    <a:pt x="520036" y="69608"/>
                    <a:pt x="549792" y="0"/>
                  </a:cubicBezTo>
                  <a:lnTo>
                    <a:pt x="799950" y="1528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BB57C8E4-5032-4FFD-AD2D-95E1345F05C4}"/>
                </a:ext>
              </a:extLst>
            </p:cNvPr>
            <p:cNvSpPr/>
            <p:nvPr/>
          </p:nvSpPr>
          <p:spPr>
            <a:xfrm flipH="1">
              <a:off x="1589533" y="3388516"/>
              <a:ext cx="1096675" cy="977555"/>
            </a:xfrm>
            <a:custGeom>
              <a:avLst/>
              <a:gdLst/>
              <a:ahLst/>
              <a:cxnLst/>
              <a:rect l="l" t="t" r="r" b="b"/>
              <a:pathLst>
                <a:path w="1096675" h="977555">
                  <a:moveTo>
                    <a:pt x="1096675" y="977555"/>
                  </a:moveTo>
                  <a:lnTo>
                    <a:pt x="294755" y="679396"/>
                  </a:lnTo>
                  <a:cubicBezTo>
                    <a:pt x="317745" y="611708"/>
                    <a:pt x="345100" y="533141"/>
                    <a:pt x="375325" y="450303"/>
                  </a:cubicBezTo>
                  <a:lnTo>
                    <a:pt x="323464" y="431646"/>
                  </a:lnTo>
                  <a:cubicBezTo>
                    <a:pt x="272223" y="470302"/>
                    <a:pt x="203326" y="481030"/>
                    <a:pt x="138398" y="457673"/>
                  </a:cubicBezTo>
                  <a:cubicBezTo>
                    <a:pt x="29715" y="418576"/>
                    <a:pt x="-26695" y="298780"/>
                    <a:pt x="12402" y="190099"/>
                  </a:cubicBezTo>
                  <a:cubicBezTo>
                    <a:pt x="51498" y="81420"/>
                    <a:pt x="171296" y="25011"/>
                    <a:pt x="279978" y="64109"/>
                  </a:cubicBezTo>
                  <a:cubicBezTo>
                    <a:pt x="344907" y="87466"/>
                    <a:pt x="391180" y="139626"/>
                    <a:pt x="406053" y="202066"/>
                  </a:cubicBezTo>
                  <a:lnTo>
                    <a:pt x="460561" y="221675"/>
                  </a:lnTo>
                  <a:cubicBezTo>
                    <a:pt x="489741" y="145000"/>
                    <a:pt x="520036" y="69608"/>
                    <a:pt x="549792" y="0"/>
                  </a:cubicBezTo>
                  <a:lnTo>
                    <a:pt x="799950" y="1528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DC86DFD-E64D-4B26-BFCD-ECE5AC7BE1EA}"/>
              </a:ext>
            </a:extLst>
          </p:cNvPr>
          <p:cNvSpPr txBox="1"/>
          <p:nvPr/>
        </p:nvSpPr>
        <p:spPr>
          <a:xfrm>
            <a:off x="3101876" y="1797757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FBB20F-E55D-4724-AFC0-809F2F6CEBCE}"/>
              </a:ext>
            </a:extLst>
          </p:cNvPr>
          <p:cNvGrpSpPr/>
          <p:nvPr/>
        </p:nvGrpSpPr>
        <p:grpSpPr>
          <a:xfrm>
            <a:off x="2930768" y="2506088"/>
            <a:ext cx="1208445" cy="906070"/>
            <a:chOff x="2551705" y="4283314"/>
            <a:chExt cx="2357003" cy="96627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1FD975-6823-4856-9EEC-434A4AE9476D}"/>
                </a:ext>
              </a:extLst>
            </p:cNvPr>
            <p:cNvSpPr txBox="1"/>
            <p:nvPr/>
          </p:nvSpPr>
          <p:spPr>
            <a:xfrm>
              <a:off x="2551709" y="4560313"/>
              <a:ext cx="2356999" cy="6892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Our early adaptors for sensors. </a:t>
              </a:r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B96166F-5782-4497-ADA1-D3EFCAB7BB65}"/>
                </a:ext>
              </a:extLst>
            </p:cNvPr>
            <p:cNvSpPr txBox="1"/>
            <p:nvPr/>
          </p:nvSpPr>
          <p:spPr>
            <a:xfrm>
              <a:off x="2551705" y="4283314"/>
              <a:ext cx="2336964" cy="29540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cs typeface="Arial"/>
                </a:rPr>
                <a:t>SMR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130037-3CD2-4251-9522-D742EC1EB795}"/>
              </a:ext>
            </a:extLst>
          </p:cNvPr>
          <p:cNvSpPr txBox="1"/>
          <p:nvPr/>
        </p:nvSpPr>
        <p:spPr>
          <a:xfrm>
            <a:off x="1755500" y="3819980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951317-2CEA-4CFB-B66B-3B813461BA39}"/>
              </a:ext>
            </a:extLst>
          </p:cNvPr>
          <p:cNvGrpSpPr/>
          <p:nvPr/>
        </p:nvGrpSpPr>
        <p:grpSpPr>
          <a:xfrm>
            <a:off x="1451871" y="4428921"/>
            <a:ext cx="1507388" cy="1581545"/>
            <a:chOff x="2163990" y="4035990"/>
            <a:chExt cx="2940074" cy="168663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7329FE-7361-42B2-85D1-C0DCC3F7A03B}"/>
                </a:ext>
              </a:extLst>
            </p:cNvPr>
            <p:cNvSpPr txBox="1"/>
            <p:nvPr/>
          </p:nvSpPr>
          <p:spPr>
            <a:xfrm>
              <a:off x="2357852" y="4442537"/>
              <a:ext cx="2550855" cy="12800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Military application equipment has more lenient laws than civilian laws.</a:t>
              </a:r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EB540E-3CB2-41E2-8369-08592846A95E}"/>
                </a:ext>
              </a:extLst>
            </p:cNvPr>
            <p:cNvSpPr txBox="1"/>
            <p:nvPr/>
          </p:nvSpPr>
          <p:spPr>
            <a:xfrm>
              <a:off x="2163990" y="4035990"/>
              <a:ext cx="2940074" cy="4923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cs typeface="Arial"/>
                </a:rPr>
                <a:t>Military applications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C369F09-04CC-4E88-874A-B9105FB88DAD}"/>
              </a:ext>
            </a:extLst>
          </p:cNvPr>
          <p:cNvSpPr txBox="1"/>
          <p:nvPr/>
        </p:nvSpPr>
        <p:spPr>
          <a:xfrm>
            <a:off x="9579032" y="3878194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5530D77-FE8B-41D5-AC12-09375A9E108C}"/>
              </a:ext>
            </a:extLst>
          </p:cNvPr>
          <p:cNvGrpSpPr/>
          <p:nvPr/>
        </p:nvGrpSpPr>
        <p:grpSpPr>
          <a:xfrm>
            <a:off x="9396884" y="4564437"/>
            <a:ext cx="1407225" cy="964362"/>
            <a:chOff x="2422472" y="4212650"/>
            <a:chExt cx="2744712" cy="102844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2182B7-17D3-426C-8030-0215D6991670}"/>
                </a:ext>
              </a:extLst>
            </p:cNvPr>
            <p:cNvSpPr txBox="1"/>
            <p:nvPr/>
          </p:nvSpPr>
          <p:spPr>
            <a:xfrm>
              <a:off x="2422472" y="4748751"/>
              <a:ext cx="2744712" cy="4923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These would be our prospects.</a:t>
              </a:r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C878D3-DD33-4225-B0FE-754F08BFAB55}"/>
                </a:ext>
              </a:extLst>
            </p:cNvPr>
            <p:cNvSpPr txBox="1"/>
            <p:nvPr/>
          </p:nvSpPr>
          <p:spPr>
            <a:xfrm>
              <a:off x="2637864" y="4212650"/>
              <a:ext cx="2336964" cy="4923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cs typeface="Arial"/>
                </a:rPr>
                <a:t>Medical applications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A60E72A-1AC7-482D-ADAD-4A84F1209F08}"/>
              </a:ext>
            </a:extLst>
          </p:cNvPr>
          <p:cNvSpPr txBox="1"/>
          <p:nvPr/>
        </p:nvSpPr>
        <p:spPr>
          <a:xfrm>
            <a:off x="8597047" y="1823872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F03353-4076-4215-8868-4302BCE3839D}"/>
              </a:ext>
            </a:extLst>
          </p:cNvPr>
          <p:cNvGrpSpPr/>
          <p:nvPr/>
        </p:nvGrpSpPr>
        <p:grpSpPr>
          <a:xfrm>
            <a:off x="8425940" y="2488031"/>
            <a:ext cx="1220256" cy="1082766"/>
            <a:chOff x="2551709" y="4236205"/>
            <a:chExt cx="2380039" cy="115471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2BDFAA-F57D-4550-8DE0-807E4AB7C65B}"/>
                </a:ext>
              </a:extLst>
            </p:cNvPr>
            <p:cNvSpPr txBox="1"/>
            <p:nvPr/>
          </p:nvSpPr>
          <p:spPr>
            <a:xfrm>
              <a:off x="2551709" y="4701641"/>
              <a:ext cx="2356998" cy="6892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They are also our early adaptors.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6A4E9DE-B41E-465D-957B-F84B3BBAE4EC}"/>
                </a:ext>
              </a:extLst>
            </p:cNvPr>
            <p:cNvSpPr txBox="1"/>
            <p:nvPr/>
          </p:nvSpPr>
          <p:spPr>
            <a:xfrm>
              <a:off x="2594784" y="4236205"/>
              <a:ext cx="2336964" cy="4923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cs typeface="Arial"/>
                </a:rPr>
                <a:t>Space exploration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74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B4FFF12C-9B6B-396E-C638-A10D14B6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35" y="759748"/>
            <a:ext cx="9971901" cy="5781840"/>
          </a:xfrm>
          <a:prstGeom prst="rect">
            <a:avLst/>
          </a:prstGeom>
        </p:spPr>
      </p:pic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F1ACD741-199D-7499-0218-7504DCAC2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226" y="3650668"/>
            <a:ext cx="1034413" cy="1066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628C59-85B0-D59C-6E9A-01CF1D013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1656" y="6194796"/>
            <a:ext cx="1482180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5123E9-455A-4CAE-AE99-2DF96AE3E51F}"/>
              </a:ext>
            </a:extLst>
          </p:cNvPr>
          <p:cNvSpPr/>
          <p:nvPr/>
        </p:nvSpPr>
        <p:spPr>
          <a:xfrm>
            <a:off x="677753" y="4586900"/>
            <a:ext cx="9153179" cy="16212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Radiant Power is a pioneering company that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designs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develops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 and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produces cutting-edge Strontium-based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nuclear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batteries. Our advanced technology caters to prominent sectors such as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microelectronics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small modular reactors (SMR)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space exploration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 and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medical industries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. Our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mission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is to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harvest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useful energy 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from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spent nuclear fuel 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through our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innovative battery technology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 delivering </a:t>
            </a:r>
            <a:r>
              <a:rPr lang="en-US" sz="1656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decades of uninterrupted power without replacing or recharging</a:t>
            </a:r>
            <a:r>
              <a:rPr lang="en-US" sz="165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. </a:t>
            </a:r>
            <a:endParaRPr lang="en-US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EB981-8546-4293-96F3-A07698F2C3BE}"/>
              </a:ext>
            </a:extLst>
          </p:cNvPr>
          <p:cNvSpPr txBox="1"/>
          <p:nvPr/>
        </p:nvSpPr>
        <p:spPr>
          <a:xfrm>
            <a:off x="690038" y="4149635"/>
            <a:ext cx="2390596" cy="34266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altLang="ko-KR" sz="2208" kern="1200">
                <a:solidFill>
                  <a:schemeClr val="accent3"/>
                </a:solidFill>
                <a:latin typeface="+mn-lt"/>
                <a:ea typeface="+mn-ea"/>
                <a:cs typeface="Arial"/>
              </a:rPr>
              <a:t>About us </a:t>
            </a:r>
            <a:endParaRPr lang="en-US" altLang="ko-KR" sz="2400">
              <a:solidFill>
                <a:schemeClr val="accent3"/>
              </a:solidFill>
              <a:cs typeface="Arial"/>
            </a:endParaRPr>
          </a:p>
        </p:txBody>
      </p:sp>
      <p:pic>
        <p:nvPicPr>
          <p:cNvPr id="6" name="Picture 1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49106CCD-36F4-F672-DC2D-62D72CD7AC2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1099" t="27158" r="65992" b="42684"/>
          <a:stretch/>
        </p:blipFill>
        <p:spPr>
          <a:xfrm>
            <a:off x="935819" y="643468"/>
            <a:ext cx="4295906" cy="3572705"/>
          </a:xfrm>
        </p:spPr>
      </p:pic>
    </p:spTree>
    <p:extLst>
      <p:ext uri="{BB962C8B-B14F-4D97-AF65-F5344CB8AC3E}">
        <p14:creationId xmlns:p14="http://schemas.microsoft.com/office/powerpoint/2010/main" val="25508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C4A72A-9E26-6060-2B85-7FE2335BD136}"/>
              </a:ext>
            </a:extLst>
          </p:cNvPr>
          <p:cNvSpPr txBox="1"/>
          <p:nvPr/>
        </p:nvSpPr>
        <p:spPr>
          <a:xfrm>
            <a:off x="3236976" y="118872"/>
            <a:ext cx="511149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>
                <a:latin typeface="Calibri Light"/>
                <a:ea typeface="Calibri Light" panose="020F0302020204030204" pitchFamily="34" charset="0"/>
                <a:cs typeface="Calibri Light"/>
              </a:rPr>
              <a:t>Problem </a:t>
            </a:r>
            <a:endParaRPr lang="en-US" sz="4400" b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894552-ADD1-0F0F-3380-9D56C35AC1E4}"/>
              </a:ext>
            </a:extLst>
          </p:cNvPr>
          <p:cNvSpPr/>
          <p:nvPr/>
        </p:nvSpPr>
        <p:spPr>
          <a:xfrm>
            <a:off x="111267" y="1261872"/>
            <a:ext cx="3509740" cy="50875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algn="ctr"/>
            <a:endParaRPr lang="en-US" sz="2400"/>
          </a:p>
          <a:p>
            <a:pPr algn="ctr"/>
            <a:r>
              <a:rPr lang="en-US" sz="2400">
                <a:solidFill>
                  <a:srgbClr val="7030A0"/>
                </a:solidFill>
              </a:rPr>
              <a:t>Energy solution to wireless sensors </a:t>
            </a:r>
          </a:p>
          <a:p>
            <a:pPr algn="ctr"/>
            <a:endParaRPr lang="en-US" sz="2400">
              <a:solidFill>
                <a:srgbClr val="7030A0"/>
              </a:solidFill>
            </a:endParaRPr>
          </a:p>
          <a:p>
            <a:pPr algn="ctr"/>
            <a:r>
              <a:rPr lang="en-US" sz="2400">
                <a:solidFill>
                  <a:srgbClr val="7030A0"/>
                </a:solidFill>
              </a:rPr>
              <a:t>Nuclear waste management</a:t>
            </a:r>
          </a:p>
          <a:p>
            <a:pPr algn="ctr"/>
            <a:endParaRPr lang="en-US" sz="2400">
              <a:solidFill>
                <a:srgbClr val="7030A0"/>
              </a:solidFill>
            </a:endParaRPr>
          </a:p>
          <a:p>
            <a:pPr algn="ctr"/>
            <a:r>
              <a:rPr lang="en-US" sz="2400">
                <a:solidFill>
                  <a:srgbClr val="7030A0"/>
                </a:solidFill>
              </a:rPr>
              <a:t>Sustainable energy 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1896C4-7FEE-7C77-7E41-04C8756367E8}"/>
              </a:ext>
            </a:extLst>
          </p:cNvPr>
          <p:cNvSpPr/>
          <p:nvPr/>
        </p:nvSpPr>
        <p:spPr>
          <a:xfrm>
            <a:off x="4102138" y="1261872"/>
            <a:ext cx="3765203" cy="50875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Why?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2400"/>
          </a:p>
          <a:p>
            <a:pPr algn="ctr"/>
            <a:endParaRPr lang="en-US" sz="2400">
              <a:solidFill>
                <a:srgbClr val="7030A0"/>
              </a:solidFill>
              <a:latin typeface="TW Cen MT"/>
              <a:cs typeface="Arial"/>
            </a:endParaRPr>
          </a:p>
          <a:p>
            <a:pPr algn="ctr"/>
            <a:r>
              <a:rPr lang="en-US" sz="2400">
                <a:solidFill>
                  <a:srgbClr val="7030A0"/>
                </a:solidFill>
                <a:latin typeface="TW Cen MT"/>
                <a:cs typeface="Arial"/>
              </a:rPr>
              <a:t>Accessibility in remote locations</a:t>
            </a:r>
            <a:endParaRPr lang="en-US"/>
          </a:p>
          <a:p>
            <a:pPr algn="ctr"/>
            <a:endParaRPr lang="en-US" sz="2400">
              <a:solidFill>
                <a:srgbClr val="7030A0"/>
              </a:solidFill>
              <a:latin typeface="TW Cen MT"/>
              <a:cs typeface="Arial"/>
            </a:endParaRPr>
          </a:p>
          <a:p>
            <a:pPr algn="ctr"/>
            <a:r>
              <a:rPr lang="en-US" sz="2400">
                <a:solidFill>
                  <a:srgbClr val="7030A0"/>
                </a:solidFill>
                <a:cs typeface="Arial"/>
              </a:rPr>
              <a:t>Nuclear waste has big radiological impact</a:t>
            </a:r>
            <a:endParaRPr lang="en-US"/>
          </a:p>
          <a:p>
            <a:pPr algn="ctr"/>
            <a:endParaRPr lang="en-US" sz="2400">
              <a:solidFill>
                <a:srgbClr val="7030A0"/>
              </a:solidFill>
            </a:endParaRPr>
          </a:p>
          <a:p>
            <a:pPr algn="ctr"/>
            <a:r>
              <a:rPr lang="en-US" sz="2400">
                <a:solidFill>
                  <a:srgbClr val="7030A0"/>
                </a:solidFill>
              </a:rPr>
              <a:t>Reliable, Long-life battery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4E8F64-71A1-FDB1-D40D-BD38C383C3C2}"/>
              </a:ext>
            </a:extLst>
          </p:cNvPr>
          <p:cNvSpPr/>
          <p:nvPr/>
        </p:nvSpPr>
        <p:spPr>
          <a:xfrm>
            <a:off x="8348472" y="1261872"/>
            <a:ext cx="3612139" cy="50875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How?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2400"/>
          </a:p>
          <a:p>
            <a:pPr algn="ctr"/>
            <a:r>
              <a:rPr lang="en-US" sz="2400">
                <a:solidFill>
                  <a:srgbClr val="7030A0"/>
                </a:solidFill>
                <a:latin typeface="TW Cen MT"/>
              </a:rPr>
              <a:t>Lifetime is more than 30 years</a:t>
            </a:r>
            <a:endParaRPr lang="en-US"/>
          </a:p>
          <a:p>
            <a:pPr algn="ctr"/>
            <a:endParaRPr lang="en-US" sz="2400">
              <a:solidFill>
                <a:srgbClr val="7030A0"/>
              </a:solidFill>
              <a:latin typeface="TW Cen MT"/>
            </a:endParaRPr>
          </a:p>
          <a:p>
            <a:pPr algn="ctr"/>
            <a:r>
              <a:rPr lang="en-US" sz="2400">
                <a:solidFill>
                  <a:srgbClr val="7030A0"/>
                </a:solidFill>
              </a:rPr>
              <a:t>Reprocessed Sr-90</a:t>
            </a:r>
            <a:endParaRPr lang="en-US" sz="2400">
              <a:solidFill>
                <a:srgbClr val="7030A0"/>
              </a:solidFill>
              <a:cs typeface="Arial"/>
            </a:endParaRPr>
          </a:p>
          <a:p>
            <a:pPr algn="ctr"/>
            <a:endParaRPr lang="en-US" sz="2400">
              <a:solidFill>
                <a:srgbClr val="7030A0"/>
              </a:solidFill>
            </a:endParaRPr>
          </a:p>
          <a:p>
            <a:pPr algn="ctr"/>
            <a:endParaRPr lang="en-US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30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8B336-4B6B-58D2-5A80-E21A2A5E7EE6}"/>
              </a:ext>
            </a:extLst>
          </p:cNvPr>
          <p:cNvSpPr txBox="1"/>
          <p:nvPr/>
        </p:nvSpPr>
        <p:spPr>
          <a:xfrm>
            <a:off x="6191655" y="113827"/>
            <a:ext cx="5105398" cy="1385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PRODUCT</a:t>
            </a:r>
            <a:endParaRPr lang="en-US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atin typeface="+mj-lt"/>
                <a:ea typeface="+mj-ea"/>
                <a:cs typeface="+mj-cs"/>
              </a:rPr>
              <a:t>DESCRIPTION</a:t>
            </a:r>
            <a:endParaRPr lang="en-US">
              <a:cs typeface="+mj-cs"/>
            </a:endParaRPr>
          </a:p>
        </p:txBody>
      </p:sp>
      <p:sp>
        <p:nvSpPr>
          <p:cNvPr id="40" name="Freeform: Shape 27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extBox 1">
            <a:extLst>
              <a:ext uri="{FF2B5EF4-FFF2-40B4-BE49-F238E27FC236}">
                <a16:creationId xmlns:a16="http://schemas.microsoft.com/office/drawing/2014/main" id="{CA0216F6-9912-B0B0-561B-0096A53198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495290"/>
              </p:ext>
            </p:extLst>
          </p:nvPr>
        </p:nvGraphicFramePr>
        <p:xfrm>
          <a:off x="5789561" y="1840816"/>
          <a:ext cx="5105398" cy="4352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2" name="Picture Placeholder 3" descr="A hexagon with green arrows&#10;&#10;Description automatically generated with low confidence">
            <a:extLst>
              <a:ext uri="{FF2B5EF4-FFF2-40B4-BE49-F238E27FC236}">
                <a16:creationId xmlns:a16="http://schemas.microsoft.com/office/drawing/2014/main" id="{7371BA15-06B6-BE5D-452D-036D578167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" b="2077"/>
          <a:stretch>
            <a:fillRect/>
          </a:stretch>
        </p:blipFill>
        <p:spPr>
          <a:xfrm>
            <a:off x="1996820" y="2269817"/>
            <a:ext cx="1913540" cy="183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4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8F8BC88-84ED-904F-30B9-F24D60DDD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455973"/>
              </p:ext>
            </p:extLst>
          </p:nvPr>
        </p:nvGraphicFramePr>
        <p:xfrm>
          <a:off x="-224971" y="1263880"/>
          <a:ext cx="6318504" cy="559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32AF2FB-71EE-AB04-91B6-87AAA78DF3E3}"/>
              </a:ext>
            </a:extLst>
          </p:cNvPr>
          <p:cNvGrpSpPr/>
          <p:nvPr/>
        </p:nvGrpSpPr>
        <p:grpSpPr>
          <a:xfrm>
            <a:off x="6524464" y="387159"/>
            <a:ext cx="5557516" cy="1929991"/>
            <a:chOff x="1112063" y="-211145"/>
            <a:chExt cx="3606299" cy="222753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90D120-798A-91E0-C17B-00E6E2854C7A}"/>
                </a:ext>
              </a:extLst>
            </p:cNvPr>
            <p:cNvSpPr/>
            <p:nvPr/>
          </p:nvSpPr>
          <p:spPr>
            <a:xfrm>
              <a:off x="1112063" y="-211145"/>
              <a:ext cx="3606299" cy="22275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39BE64EC-B9DC-FF73-B3B8-F802A2B8F25D}"/>
                </a:ext>
              </a:extLst>
            </p:cNvPr>
            <p:cNvSpPr txBox="1"/>
            <p:nvPr/>
          </p:nvSpPr>
          <p:spPr>
            <a:xfrm>
              <a:off x="1183904" y="-164243"/>
              <a:ext cx="3478825" cy="2126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just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TAM:</a:t>
              </a:r>
              <a:r>
                <a:rPr lang="en-US" sz="2400" kern="1200" dirty="0"/>
                <a:t>  microelectronics, medical devices, electric vehicles, aerospace and defense, renewable energy storage, consumer electronics, and the Internet of Things (IoT).</a:t>
              </a:r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29A945-F8CE-38AC-B162-114F4C254D6C}"/>
              </a:ext>
            </a:extLst>
          </p:cNvPr>
          <p:cNvSpPr txBox="1"/>
          <p:nvPr/>
        </p:nvSpPr>
        <p:spPr>
          <a:xfrm>
            <a:off x="4064" y="0"/>
            <a:ext cx="5340386" cy="783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Customer Segment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2ED7135-1CF2-64E3-AE80-8B0ED036F29E}"/>
              </a:ext>
            </a:extLst>
          </p:cNvPr>
          <p:cNvCxnSpPr/>
          <p:nvPr/>
        </p:nvCxnSpPr>
        <p:spPr>
          <a:xfrm flipV="1">
            <a:off x="3800476" y="792391"/>
            <a:ext cx="2714171" cy="13062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850B72E-F62C-9799-9B3E-FEAF9382B190}"/>
              </a:ext>
            </a:extLst>
          </p:cNvPr>
          <p:cNvCxnSpPr>
            <a:cxnSpLocks/>
          </p:cNvCxnSpPr>
          <p:nvPr/>
        </p:nvCxnSpPr>
        <p:spPr>
          <a:xfrm flipV="1">
            <a:off x="3452132" y="2664731"/>
            <a:ext cx="2946400" cy="6241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1045CA1-DD87-D01A-C366-28DF33284114}"/>
              </a:ext>
            </a:extLst>
          </p:cNvPr>
          <p:cNvCxnSpPr>
            <a:cxnSpLocks/>
          </p:cNvCxnSpPr>
          <p:nvPr/>
        </p:nvCxnSpPr>
        <p:spPr>
          <a:xfrm flipV="1">
            <a:off x="3466646" y="5204731"/>
            <a:ext cx="3048000" cy="1669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4DC74B-2FA2-EDFA-E725-E03D6DB15F0F}"/>
              </a:ext>
            </a:extLst>
          </p:cNvPr>
          <p:cNvGrpSpPr/>
          <p:nvPr/>
        </p:nvGrpSpPr>
        <p:grpSpPr>
          <a:xfrm>
            <a:off x="6518652" y="2498985"/>
            <a:ext cx="5563135" cy="1856442"/>
            <a:chOff x="1112063" y="-211145"/>
            <a:chExt cx="3606299" cy="222753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4CFC71C-9D5E-5B8D-53AC-56580D60784B}"/>
                </a:ext>
              </a:extLst>
            </p:cNvPr>
            <p:cNvSpPr/>
            <p:nvPr/>
          </p:nvSpPr>
          <p:spPr>
            <a:xfrm>
              <a:off x="1112063" y="-211145"/>
              <a:ext cx="3606299" cy="22275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AFEC9C5B-7D9B-00CC-2A1A-3D5BA9529712}"/>
                </a:ext>
              </a:extLst>
            </p:cNvPr>
            <p:cNvSpPr txBox="1"/>
            <p:nvPr/>
          </p:nvSpPr>
          <p:spPr>
            <a:xfrm>
              <a:off x="1217582" y="1296951"/>
              <a:ext cx="3386876" cy="4590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just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/>
                <a:t>SAM</a:t>
              </a:r>
              <a:r>
                <a:rPr lang="en-US" sz="2400" b="1" kern="1200" dirty="0"/>
                <a:t>:</a:t>
              </a:r>
              <a:r>
                <a:rPr lang="en-US" sz="2400" kern="1200" dirty="0"/>
                <a:t>  </a:t>
              </a:r>
              <a:r>
                <a:rPr lang="en-US" sz="2400" dirty="0"/>
                <a:t>(SMRs)  As of 2022</a:t>
              </a:r>
              <a:r>
                <a:rPr lang="en-US" sz="2400" kern="1200" dirty="0"/>
                <a:t>, </a:t>
              </a:r>
              <a:r>
                <a:rPr lang="en-US" sz="2400" dirty="0"/>
                <a:t>there are about 70 SMR designs in various design</a:t>
              </a:r>
              <a:r>
                <a:rPr lang="en-US" sz="2400" kern="1200" dirty="0"/>
                <a:t>, </a:t>
              </a:r>
              <a:r>
                <a:rPr lang="en-US" sz="2400" dirty="0"/>
                <a:t>construction</a:t>
              </a:r>
              <a:r>
                <a:rPr lang="en-US" sz="2400" kern="1200" dirty="0"/>
                <a:t>, and </a:t>
              </a:r>
              <a:r>
                <a:rPr lang="en-US" sz="2400" dirty="0"/>
                <a:t>operation stages. Usually</a:t>
              </a:r>
              <a:r>
                <a:rPr lang="en-US" sz="2400" kern="1200" dirty="0"/>
                <a:t>, </a:t>
              </a:r>
              <a:r>
                <a:rPr lang="en-US" sz="2400" dirty="0"/>
                <a:t>a typical reactor requires about 2000 sensors.</a:t>
              </a:r>
              <a:endParaRPr lang="en-US" dirty="0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6233E1F-F9B8-4283-CD43-E55641139255}"/>
              </a:ext>
            </a:extLst>
          </p:cNvPr>
          <p:cNvSpPr/>
          <p:nvPr/>
        </p:nvSpPr>
        <p:spPr>
          <a:xfrm>
            <a:off x="6676864" y="4654359"/>
            <a:ext cx="5405116" cy="1908220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5" name="Rectangle: Rounded Corners 4">
            <a:extLst>
              <a:ext uri="{FF2B5EF4-FFF2-40B4-BE49-F238E27FC236}">
                <a16:creationId xmlns:a16="http://schemas.microsoft.com/office/drawing/2014/main" id="{A221DBA1-8310-1F87-1B0B-B50A72BC51DD}"/>
              </a:ext>
            </a:extLst>
          </p:cNvPr>
          <p:cNvSpPr txBox="1"/>
          <p:nvPr/>
        </p:nvSpPr>
        <p:spPr>
          <a:xfrm>
            <a:off x="6700489" y="4651453"/>
            <a:ext cx="5361071" cy="18424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just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/>
              <a:t>SOM</a:t>
            </a:r>
            <a:r>
              <a:rPr lang="en-US" sz="2400" b="1" kern="1200" dirty="0"/>
              <a:t>:</a:t>
            </a:r>
            <a:r>
              <a:rPr lang="en-US" sz="2400" dirty="0"/>
              <a:t> The serviceable obtainable market encompasses the 14 SMR designs by </a:t>
            </a:r>
            <a:r>
              <a:rPr lang="en-US" sz="2400" kern="1200" dirty="0"/>
              <a:t>the </a:t>
            </a:r>
            <a:r>
              <a:rPr lang="en-US" sz="2400" dirty="0"/>
              <a:t>United States </a:t>
            </a:r>
            <a:r>
              <a:rPr lang="en-US" sz="2400" kern="1200" dirty="0"/>
              <a:t>of </a:t>
            </a:r>
            <a:r>
              <a:rPr lang="en-US" sz="2400" dirty="0"/>
              <a:t>America.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3642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729C11-D687-016A-706F-4B2BDACFDDCC}"/>
              </a:ext>
            </a:extLst>
          </p:cNvPr>
          <p:cNvSpPr txBox="1">
            <a:spLocks/>
          </p:cNvSpPr>
          <p:nvPr/>
        </p:nvSpPr>
        <p:spPr>
          <a:xfrm>
            <a:off x="788811" y="208947"/>
            <a:ext cx="10515600" cy="134121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err="1"/>
              <a:t>Operational</a:t>
            </a:r>
            <a:r>
              <a:rPr lang="nl-NL"/>
              <a:t> </a:t>
            </a:r>
            <a:r>
              <a:rPr lang="nl-NL" err="1"/>
              <a:t>Schematic</a:t>
            </a:r>
            <a:endParaRPr lang="en-GB" err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9472CC-2D05-8B44-8DC1-6031D7A80159}"/>
              </a:ext>
            </a:extLst>
          </p:cNvPr>
          <p:cNvGrpSpPr/>
          <p:nvPr/>
        </p:nvGrpSpPr>
        <p:grpSpPr>
          <a:xfrm>
            <a:off x="2297875" y="1013608"/>
            <a:ext cx="8270319" cy="5698689"/>
            <a:chOff x="1619003" y="893106"/>
            <a:chExt cx="8270319" cy="569868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2ECB8EB-44F4-D697-859B-40CC224A8EBF}"/>
                </a:ext>
              </a:extLst>
            </p:cNvPr>
            <p:cNvGrpSpPr/>
            <p:nvPr/>
          </p:nvGrpSpPr>
          <p:grpSpPr>
            <a:xfrm>
              <a:off x="1619003" y="893106"/>
              <a:ext cx="7878536" cy="5698689"/>
              <a:chOff x="261257" y="1093997"/>
              <a:chExt cx="7878536" cy="5698689"/>
            </a:xfrm>
          </p:grpSpPr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58A2B445-8A67-851B-992A-0752219DF8DD}"/>
                  </a:ext>
                </a:extLst>
              </p:cNvPr>
              <p:cNvSpPr/>
              <p:nvPr/>
            </p:nvSpPr>
            <p:spPr>
              <a:xfrm>
                <a:off x="3202726" y="4992005"/>
                <a:ext cx="1673248" cy="1666240"/>
              </a:xfrm>
              <a:prstGeom prst="flowChartConnector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86B28334-7183-0B9A-DC67-ECD96087646C}"/>
                  </a:ext>
                </a:extLst>
              </p:cNvPr>
              <p:cNvSpPr/>
              <p:nvPr/>
            </p:nvSpPr>
            <p:spPr>
              <a:xfrm>
                <a:off x="3147200" y="2953528"/>
                <a:ext cx="1784302" cy="1762748"/>
              </a:xfrm>
              <a:prstGeom prst="flowChartConnector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" name="Picture Placeholder 3" descr="A hexagon with green arrows&#10;&#10;Description automatically generated with low confidence">
                <a:extLst>
                  <a:ext uri="{FF2B5EF4-FFF2-40B4-BE49-F238E27FC236}">
                    <a16:creationId xmlns:a16="http://schemas.microsoft.com/office/drawing/2014/main" id="{EA73B11F-A28E-DD9C-75F6-546DB7A04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77" b="2077"/>
              <a:stretch>
                <a:fillRect/>
              </a:stretch>
            </p:blipFill>
            <p:spPr>
              <a:xfrm>
                <a:off x="376265" y="3340454"/>
                <a:ext cx="998518" cy="957040"/>
              </a:xfrm>
              <a:prstGeom prst="rect">
                <a:avLst/>
              </a:prstGeom>
            </p:spPr>
          </p:pic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8D1552C5-00CE-45C2-CB6D-C40BF8B1CB40}"/>
                  </a:ext>
                </a:extLst>
              </p:cNvPr>
              <p:cNvSpPr/>
              <p:nvPr/>
            </p:nvSpPr>
            <p:spPr>
              <a:xfrm>
                <a:off x="5418876" y="3550560"/>
                <a:ext cx="1805094" cy="1762748"/>
              </a:xfrm>
              <a:prstGeom prst="flowChartConnector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C557DA-F135-9AE4-55A4-F51922A2E5D1}"/>
                  </a:ext>
                </a:extLst>
              </p:cNvPr>
              <p:cNvSpPr txBox="1"/>
              <p:nvPr/>
            </p:nvSpPr>
            <p:spPr>
              <a:xfrm>
                <a:off x="5282309" y="4247268"/>
                <a:ext cx="2042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/>
                  <a:t>Military </a:t>
                </a:r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11164C-00B5-E569-552B-379D43B0F92B}"/>
                  </a:ext>
                </a:extLst>
              </p:cNvPr>
              <p:cNvSpPr txBox="1"/>
              <p:nvPr/>
            </p:nvSpPr>
            <p:spPr>
              <a:xfrm>
                <a:off x="3247732" y="5543463"/>
                <a:ext cx="17843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/>
                  <a:t>Small Modular Reactor</a:t>
                </a:r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6AD57E-809E-2145-AD0E-0220E9EAF957}"/>
                  </a:ext>
                </a:extLst>
              </p:cNvPr>
              <p:cNvSpPr txBox="1"/>
              <p:nvPr/>
            </p:nvSpPr>
            <p:spPr>
              <a:xfrm>
                <a:off x="3318470" y="3543286"/>
                <a:ext cx="15273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/>
                  <a:t>Space Exploration</a:t>
                </a:r>
                <a:endParaRPr lang="en-GB"/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0A5C9306-73F6-4323-EF8B-F742442A0EDF}"/>
                  </a:ext>
                </a:extLst>
              </p:cNvPr>
              <p:cNvSpPr/>
              <p:nvPr/>
            </p:nvSpPr>
            <p:spPr>
              <a:xfrm>
                <a:off x="3284449" y="1093997"/>
                <a:ext cx="1805094" cy="1762748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292CA5-CB92-9EAD-A487-75CEB5C95582}"/>
                  </a:ext>
                </a:extLst>
              </p:cNvPr>
              <p:cNvSpPr txBox="1"/>
              <p:nvPr/>
            </p:nvSpPr>
            <p:spPr>
              <a:xfrm>
                <a:off x="3284449" y="1611846"/>
                <a:ext cx="1805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/>
                  <a:t>Microelectronic Company</a:t>
                </a:r>
                <a:endParaRPr lang="en-GB"/>
              </a:p>
            </p:txBody>
          </p: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202AB564-8189-512D-457B-C7BB1F862B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377266" y="1433270"/>
                <a:ext cx="1405442" cy="2408925"/>
              </a:xfrm>
              <a:prstGeom prst="bentConnector2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2693C77C-F44D-A8DF-5831-250570CF98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276486" y="3897709"/>
                <a:ext cx="1527631" cy="2327202"/>
              </a:xfrm>
              <a:prstGeom prst="bentConnector2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5C7BB5C-B237-C981-51ED-2697F88D0A9D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1302366" y="3834902"/>
                <a:ext cx="1844834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B17A19CF-9E62-6BB9-26FD-7BA20030AE71}"/>
                  </a:ext>
                </a:extLst>
              </p:cNvPr>
              <p:cNvCxnSpPr>
                <a:cxnSpLocks/>
                <a:stCxn id="12" idx="3"/>
                <a:endCxn id="7" idx="0"/>
              </p:cNvCxnSpPr>
              <p:nvPr/>
            </p:nvCxnSpPr>
            <p:spPr>
              <a:xfrm>
                <a:off x="5089544" y="1935012"/>
                <a:ext cx="1231879" cy="1615548"/>
              </a:xfrm>
              <a:prstGeom prst="bentConnector2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C1CBD8A-8582-BFDE-8F1D-24D3B87B94A6}"/>
                  </a:ext>
                </a:extLst>
              </p:cNvPr>
              <p:cNvSpPr/>
              <p:nvPr/>
            </p:nvSpPr>
            <p:spPr>
              <a:xfrm>
                <a:off x="261257" y="2953057"/>
                <a:ext cx="7878536" cy="3839629"/>
              </a:xfrm>
              <a:custGeom>
                <a:avLst/>
                <a:gdLst>
                  <a:gd name="connsiteX0" fmla="*/ 0 w 7878536"/>
                  <a:gd name="connsiteY0" fmla="*/ 639951 h 3839629"/>
                  <a:gd name="connsiteX1" fmla="*/ 639951 w 7878536"/>
                  <a:gd name="connsiteY1" fmla="*/ 0 h 3839629"/>
                  <a:gd name="connsiteX2" fmla="*/ 1107854 w 7878536"/>
                  <a:gd name="connsiteY2" fmla="*/ 0 h 3839629"/>
                  <a:gd name="connsiteX3" fmla="*/ 1839703 w 7878536"/>
                  <a:gd name="connsiteY3" fmla="*/ 0 h 3839629"/>
                  <a:gd name="connsiteX4" fmla="*/ 2505565 w 7878536"/>
                  <a:gd name="connsiteY4" fmla="*/ 0 h 3839629"/>
                  <a:gd name="connsiteX5" fmla="*/ 3237413 w 7878536"/>
                  <a:gd name="connsiteY5" fmla="*/ 0 h 3839629"/>
                  <a:gd name="connsiteX6" fmla="*/ 3771303 w 7878536"/>
                  <a:gd name="connsiteY6" fmla="*/ 0 h 3839629"/>
                  <a:gd name="connsiteX7" fmla="*/ 4437165 w 7878536"/>
                  <a:gd name="connsiteY7" fmla="*/ 0 h 3839629"/>
                  <a:gd name="connsiteX8" fmla="*/ 5169013 w 7878536"/>
                  <a:gd name="connsiteY8" fmla="*/ 0 h 3839629"/>
                  <a:gd name="connsiteX9" fmla="*/ 5834876 w 7878536"/>
                  <a:gd name="connsiteY9" fmla="*/ 0 h 3839629"/>
                  <a:gd name="connsiteX10" fmla="*/ 6302779 w 7878536"/>
                  <a:gd name="connsiteY10" fmla="*/ 0 h 3839629"/>
                  <a:gd name="connsiteX11" fmla="*/ 7238585 w 7878536"/>
                  <a:gd name="connsiteY11" fmla="*/ 0 h 3839629"/>
                  <a:gd name="connsiteX12" fmla="*/ 7878536 w 7878536"/>
                  <a:gd name="connsiteY12" fmla="*/ 639951 h 3839629"/>
                  <a:gd name="connsiteX13" fmla="*/ 7878536 w 7878536"/>
                  <a:gd name="connsiteY13" fmla="*/ 1100702 h 3839629"/>
                  <a:gd name="connsiteX14" fmla="*/ 7878536 w 7878536"/>
                  <a:gd name="connsiteY14" fmla="*/ 1612647 h 3839629"/>
                  <a:gd name="connsiteX15" fmla="*/ 7878536 w 7878536"/>
                  <a:gd name="connsiteY15" fmla="*/ 2150190 h 3839629"/>
                  <a:gd name="connsiteX16" fmla="*/ 7878536 w 7878536"/>
                  <a:gd name="connsiteY16" fmla="*/ 2610941 h 3839629"/>
                  <a:gd name="connsiteX17" fmla="*/ 7878536 w 7878536"/>
                  <a:gd name="connsiteY17" fmla="*/ 3199678 h 3839629"/>
                  <a:gd name="connsiteX18" fmla="*/ 7238585 w 7878536"/>
                  <a:gd name="connsiteY18" fmla="*/ 3839629 h 3839629"/>
                  <a:gd name="connsiteX19" fmla="*/ 6770682 w 7878536"/>
                  <a:gd name="connsiteY19" fmla="*/ 3839629 h 3839629"/>
                  <a:gd name="connsiteX20" fmla="*/ 6170806 w 7878536"/>
                  <a:gd name="connsiteY20" fmla="*/ 3839629 h 3839629"/>
                  <a:gd name="connsiteX21" fmla="*/ 5636917 w 7878536"/>
                  <a:gd name="connsiteY21" fmla="*/ 3839629 h 3839629"/>
                  <a:gd name="connsiteX22" fmla="*/ 5037041 w 7878536"/>
                  <a:gd name="connsiteY22" fmla="*/ 3839629 h 3839629"/>
                  <a:gd name="connsiteX23" fmla="*/ 4305192 w 7878536"/>
                  <a:gd name="connsiteY23" fmla="*/ 3839629 h 3839629"/>
                  <a:gd name="connsiteX24" fmla="*/ 3837289 w 7878536"/>
                  <a:gd name="connsiteY24" fmla="*/ 3839629 h 3839629"/>
                  <a:gd name="connsiteX25" fmla="*/ 3369386 w 7878536"/>
                  <a:gd name="connsiteY25" fmla="*/ 3839629 h 3839629"/>
                  <a:gd name="connsiteX26" fmla="*/ 2835496 w 7878536"/>
                  <a:gd name="connsiteY26" fmla="*/ 3839629 h 3839629"/>
                  <a:gd name="connsiteX27" fmla="*/ 2367593 w 7878536"/>
                  <a:gd name="connsiteY27" fmla="*/ 3839629 h 3839629"/>
                  <a:gd name="connsiteX28" fmla="*/ 1635745 w 7878536"/>
                  <a:gd name="connsiteY28" fmla="*/ 3839629 h 3839629"/>
                  <a:gd name="connsiteX29" fmla="*/ 1233828 w 7878536"/>
                  <a:gd name="connsiteY29" fmla="*/ 3839629 h 3839629"/>
                  <a:gd name="connsiteX30" fmla="*/ 639951 w 7878536"/>
                  <a:gd name="connsiteY30" fmla="*/ 3839629 h 3839629"/>
                  <a:gd name="connsiteX31" fmla="*/ 0 w 7878536"/>
                  <a:gd name="connsiteY31" fmla="*/ 3199678 h 3839629"/>
                  <a:gd name="connsiteX32" fmla="*/ 0 w 7878536"/>
                  <a:gd name="connsiteY32" fmla="*/ 2764524 h 3839629"/>
                  <a:gd name="connsiteX33" fmla="*/ 0 w 7878536"/>
                  <a:gd name="connsiteY33" fmla="*/ 2303774 h 3839629"/>
                  <a:gd name="connsiteX34" fmla="*/ 0 w 7878536"/>
                  <a:gd name="connsiteY34" fmla="*/ 1817425 h 3839629"/>
                  <a:gd name="connsiteX35" fmla="*/ 0 w 7878536"/>
                  <a:gd name="connsiteY35" fmla="*/ 1279883 h 3839629"/>
                  <a:gd name="connsiteX36" fmla="*/ 0 w 7878536"/>
                  <a:gd name="connsiteY36" fmla="*/ 639951 h 383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878536" h="3839629" extrusionOk="0">
                    <a:moveTo>
                      <a:pt x="0" y="639951"/>
                    </a:moveTo>
                    <a:cubicBezTo>
                      <a:pt x="-59832" y="353697"/>
                      <a:pt x="383934" y="30388"/>
                      <a:pt x="639951" y="0"/>
                    </a:cubicBezTo>
                    <a:cubicBezTo>
                      <a:pt x="741790" y="-25812"/>
                      <a:pt x="919023" y="33953"/>
                      <a:pt x="1107854" y="0"/>
                    </a:cubicBezTo>
                    <a:cubicBezTo>
                      <a:pt x="1296685" y="-33953"/>
                      <a:pt x="1591841" y="86999"/>
                      <a:pt x="1839703" y="0"/>
                    </a:cubicBezTo>
                    <a:cubicBezTo>
                      <a:pt x="2087565" y="-86999"/>
                      <a:pt x="2264505" y="71496"/>
                      <a:pt x="2505565" y="0"/>
                    </a:cubicBezTo>
                    <a:cubicBezTo>
                      <a:pt x="2746625" y="-71496"/>
                      <a:pt x="3009942" y="75803"/>
                      <a:pt x="3237413" y="0"/>
                    </a:cubicBezTo>
                    <a:cubicBezTo>
                      <a:pt x="3464884" y="-75803"/>
                      <a:pt x="3635996" y="33413"/>
                      <a:pt x="3771303" y="0"/>
                    </a:cubicBezTo>
                    <a:cubicBezTo>
                      <a:pt x="3906610" y="-33413"/>
                      <a:pt x="4234370" y="13286"/>
                      <a:pt x="4437165" y="0"/>
                    </a:cubicBezTo>
                    <a:cubicBezTo>
                      <a:pt x="4639960" y="-13286"/>
                      <a:pt x="4820403" y="59361"/>
                      <a:pt x="5169013" y="0"/>
                    </a:cubicBezTo>
                    <a:cubicBezTo>
                      <a:pt x="5517623" y="-59361"/>
                      <a:pt x="5639413" y="55856"/>
                      <a:pt x="5834876" y="0"/>
                    </a:cubicBezTo>
                    <a:cubicBezTo>
                      <a:pt x="6030339" y="-55856"/>
                      <a:pt x="6153281" y="18475"/>
                      <a:pt x="6302779" y="0"/>
                    </a:cubicBezTo>
                    <a:cubicBezTo>
                      <a:pt x="6452277" y="-18475"/>
                      <a:pt x="6931120" y="56809"/>
                      <a:pt x="7238585" y="0"/>
                    </a:cubicBezTo>
                    <a:cubicBezTo>
                      <a:pt x="7676048" y="18891"/>
                      <a:pt x="7908220" y="278625"/>
                      <a:pt x="7878536" y="639951"/>
                    </a:cubicBezTo>
                    <a:cubicBezTo>
                      <a:pt x="7891646" y="848576"/>
                      <a:pt x="7833555" y="956628"/>
                      <a:pt x="7878536" y="1100702"/>
                    </a:cubicBezTo>
                    <a:cubicBezTo>
                      <a:pt x="7923517" y="1244776"/>
                      <a:pt x="7877379" y="1479641"/>
                      <a:pt x="7878536" y="1612647"/>
                    </a:cubicBezTo>
                    <a:cubicBezTo>
                      <a:pt x="7879693" y="1745654"/>
                      <a:pt x="7828161" y="1952666"/>
                      <a:pt x="7878536" y="2150190"/>
                    </a:cubicBezTo>
                    <a:cubicBezTo>
                      <a:pt x="7928911" y="2347714"/>
                      <a:pt x="7877463" y="2391723"/>
                      <a:pt x="7878536" y="2610941"/>
                    </a:cubicBezTo>
                    <a:cubicBezTo>
                      <a:pt x="7879609" y="2830159"/>
                      <a:pt x="7841092" y="3058990"/>
                      <a:pt x="7878536" y="3199678"/>
                    </a:cubicBezTo>
                    <a:cubicBezTo>
                      <a:pt x="7900721" y="3626262"/>
                      <a:pt x="7526496" y="3884948"/>
                      <a:pt x="7238585" y="3839629"/>
                    </a:cubicBezTo>
                    <a:cubicBezTo>
                      <a:pt x="7044973" y="3869089"/>
                      <a:pt x="6990996" y="3797213"/>
                      <a:pt x="6770682" y="3839629"/>
                    </a:cubicBezTo>
                    <a:cubicBezTo>
                      <a:pt x="6550368" y="3882045"/>
                      <a:pt x="6326451" y="3812479"/>
                      <a:pt x="6170806" y="3839629"/>
                    </a:cubicBezTo>
                    <a:cubicBezTo>
                      <a:pt x="6015161" y="3866779"/>
                      <a:pt x="5877637" y="3833997"/>
                      <a:pt x="5636917" y="3839629"/>
                    </a:cubicBezTo>
                    <a:cubicBezTo>
                      <a:pt x="5396197" y="3845261"/>
                      <a:pt x="5262951" y="3801906"/>
                      <a:pt x="5037041" y="3839629"/>
                    </a:cubicBezTo>
                    <a:cubicBezTo>
                      <a:pt x="4811131" y="3877352"/>
                      <a:pt x="4520642" y="3807639"/>
                      <a:pt x="4305192" y="3839629"/>
                    </a:cubicBezTo>
                    <a:cubicBezTo>
                      <a:pt x="4089742" y="3871619"/>
                      <a:pt x="4046317" y="3809153"/>
                      <a:pt x="3837289" y="3839629"/>
                    </a:cubicBezTo>
                    <a:cubicBezTo>
                      <a:pt x="3628261" y="3870105"/>
                      <a:pt x="3543124" y="3795819"/>
                      <a:pt x="3369386" y="3839629"/>
                    </a:cubicBezTo>
                    <a:cubicBezTo>
                      <a:pt x="3195648" y="3883439"/>
                      <a:pt x="3075785" y="3836715"/>
                      <a:pt x="2835496" y="3839629"/>
                    </a:cubicBezTo>
                    <a:cubicBezTo>
                      <a:pt x="2595207" y="3842543"/>
                      <a:pt x="2580307" y="3792789"/>
                      <a:pt x="2367593" y="3839629"/>
                    </a:cubicBezTo>
                    <a:cubicBezTo>
                      <a:pt x="2154879" y="3886469"/>
                      <a:pt x="1806246" y="3798053"/>
                      <a:pt x="1635745" y="3839629"/>
                    </a:cubicBezTo>
                    <a:cubicBezTo>
                      <a:pt x="1465244" y="3881205"/>
                      <a:pt x="1346897" y="3793684"/>
                      <a:pt x="1233828" y="3839629"/>
                    </a:cubicBezTo>
                    <a:cubicBezTo>
                      <a:pt x="1120759" y="3885574"/>
                      <a:pt x="838830" y="3817939"/>
                      <a:pt x="639951" y="3839629"/>
                    </a:cubicBezTo>
                    <a:cubicBezTo>
                      <a:pt x="292587" y="3857104"/>
                      <a:pt x="-43391" y="3490888"/>
                      <a:pt x="0" y="3199678"/>
                    </a:cubicBezTo>
                    <a:cubicBezTo>
                      <a:pt x="-37023" y="3019673"/>
                      <a:pt x="24275" y="2965041"/>
                      <a:pt x="0" y="2764524"/>
                    </a:cubicBezTo>
                    <a:cubicBezTo>
                      <a:pt x="-24275" y="2564007"/>
                      <a:pt x="10188" y="2471394"/>
                      <a:pt x="0" y="2303774"/>
                    </a:cubicBezTo>
                    <a:cubicBezTo>
                      <a:pt x="-10188" y="2136154"/>
                      <a:pt x="3131" y="2012036"/>
                      <a:pt x="0" y="1817425"/>
                    </a:cubicBezTo>
                    <a:cubicBezTo>
                      <a:pt x="-3131" y="1622814"/>
                      <a:pt x="63955" y="1478115"/>
                      <a:pt x="0" y="1279883"/>
                    </a:cubicBezTo>
                    <a:cubicBezTo>
                      <a:pt x="-63955" y="1081651"/>
                      <a:pt x="43675" y="865607"/>
                      <a:pt x="0" y="639951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bg2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682979299">
                      <a:prstGeom prst="round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967557-A633-0804-5AF6-FBDA81DAF81E}"/>
                </a:ext>
              </a:extLst>
            </p:cNvPr>
            <p:cNvSpPr txBox="1"/>
            <p:nvPr/>
          </p:nvSpPr>
          <p:spPr>
            <a:xfrm>
              <a:off x="6159746" y="6048659"/>
              <a:ext cx="37295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nl-NL" sz="2800">
                  <a:solidFill>
                    <a:schemeClr val="bg2">
                      <a:lumMod val="50000"/>
                    </a:schemeClr>
                  </a:solidFill>
                </a:rPr>
                <a:t>Licensed </a:t>
              </a:r>
              <a:r>
                <a:rPr lang="nl-NL" sz="2800" err="1">
                  <a:solidFill>
                    <a:schemeClr val="bg2">
                      <a:lumMod val="50000"/>
                    </a:schemeClr>
                  </a:solidFill>
                </a:rPr>
                <a:t>to</a:t>
              </a:r>
              <a:r>
                <a:rPr lang="nl-NL" sz="2800">
                  <a:solidFill>
                    <a:schemeClr val="bg2">
                      <a:lumMod val="50000"/>
                    </a:schemeClr>
                  </a:solidFill>
                </a:rPr>
                <a:t> handle </a:t>
              </a:r>
              <a:endParaRPr lang="en-GB" sz="280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26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350DE9C-6F5A-6B24-A496-9A1C03A05C1B}"/>
              </a:ext>
            </a:extLst>
          </p:cNvPr>
          <p:cNvSpPr txBox="1"/>
          <p:nvPr/>
        </p:nvSpPr>
        <p:spPr>
          <a:xfrm>
            <a:off x="1781013" y="496368"/>
            <a:ext cx="86335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>
                <a:latin typeface="+mj-lt"/>
              </a:rPr>
              <a:t>Competitive advantage </a:t>
            </a:r>
            <a:endParaRPr lang="en-US" sz="5400" b="1">
              <a:latin typeface="+mj-lt"/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BF6CD-5906-1ADF-AC6C-833FA5A53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>
                <a:ea typeface="Calibri"/>
                <a:cs typeface="Calibri"/>
              </a:rPr>
              <a:t>Strontium batteries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70229-FD55-C6FE-9796-4C742F0AF8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Strontium is 1000 times cheaper than tritium. </a:t>
            </a:r>
          </a:p>
          <a:p>
            <a:r>
              <a:rPr lang="en-US">
                <a:ea typeface="Calibri"/>
                <a:cs typeface="Calibri"/>
              </a:rPr>
              <a:t>The half-life of Strontium is around 30 years.</a:t>
            </a:r>
          </a:p>
          <a:p>
            <a:r>
              <a:rPr lang="en-US">
                <a:ea typeface="Calibri"/>
                <a:cs typeface="Calibri"/>
              </a:rPr>
              <a:t>It is extracted from spent nuclear fuel.</a:t>
            </a:r>
          </a:p>
          <a:p>
            <a:r>
              <a:rPr lang="en-US">
                <a:ea typeface="Calibri"/>
                <a:cs typeface="Calibri"/>
              </a:rPr>
              <a:t>Reduces the radiological impact. 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A3D30E-9B32-D13F-BCD1-96459DD8C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>
                <a:ea typeface="Calibri"/>
                <a:cs typeface="Calibri"/>
              </a:rPr>
              <a:t>Tritium batteries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88305E-8637-46C2-4688-BBBF9D354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It is more expensive to produce tritium.</a:t>
            </a:r>
          </a:p>
          <a:p>
            <a:r>
              <a:rPr lang="en-US">
                <a:ea typeface="Calibri"/>
                <a:cs typeface="Calibri"/>
              </a:rPr>
              <a:t>The half-life of tritium is almost 12 years.</a:t>
            </a:r>
          </a:p>
          <a:p>
            <a:r>
              <a:rPr lang="en-US">
                <a:ea typeface="Calibri"/>
                <a:cs typeface="Calibri"/>
              </a:rPr>
              <a:t>It is freshly prepared for this purpose.</a:t>
            </a:r>
          </a:p>
          <a:p>
            <a:r>
              <a:rPr lang="en-US">
                <a:ea typeface="Calibri"/>
                <a:cs typeface="Calibri"/>
              </a:rPr>
              <a:t>Adds to the existing radiological impact.</a:t>
            </a:r>
          </a:p>
        </p:txBody>
      </p:sp>
    </p:spTree>
    <p:extLst>
      <p:ext uri="{BB962C8B-B14F-4D97-AF65-F5344CB8AC3E}">
        <p14:creationId xmlns:p14="http://schemas.microsoft.com/office/powerpoint/2010/main" val="222967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D7409C-FC01-A761-32D2-0FDE79829BCF}"/>
              </a:ext>
            </a:extLst>
          </p:cNvPr>
          <p:cNvGrpSpPr/>
          <p:nvPr/>
        </p:nvGrpSpPr>
        <p:grpSpPr>
          <a:xfrm>
            <a:off x="182880" y="101600"/>
            <a:ext cx="11487826" cy="6608216"/>
            <a:chOff x="1608489" y="696065"/>
            <a:chExt cx="8877300" cy="54673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D8C4C3-65DA-851D-C5D0-2B00AA239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8489" y="696065"/>
              <a:ext cx="8877300" cy="54673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7DB92C-D052-EA3C-456A-352B4AF60F6E}"/>
                </a:ext>
              </a:extLst>
            </p:cNvPr>
            <p:cNvSpPr txBox="1"/>
            <p:nvPr/>
          </p:nvSpPr>
          <p:spPr>
            <a:xfrm>
              <a:off x="1882700" y="1284348"/>
              <a:ext cx="1373023" cy="2164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28600" indent="-228600">
                <a:buFont typeface="Courier New" panose="02070309020205020404" pitchFamily="49" charset="0"/>
                <a:buChar char="o"/>
              </a:pPr>
              <a:endParaRPr lang="en-US" sz="11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5CAD60-959E-2280-1DEA-8B84D8CB8FF4}"/>
                </a:ext>
              </a:extLst>
            </p:cNvPr>
            <p:cNvSpPr txBox="1"/>
            <p:nvPr/>
          </p:nvSpPr>
          <p:spPr>
            <a:xfrm>
              <a:off x="3616518" y="1284348"/>
              <a:ext cx="1361130" cy="2164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endParaRPr lang="en-US" sz="11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55A796-4BF8-8710-78C3-D7D04465F08F}"/>
                </a:ext>
              </a:extLst>
            </p:cNvPr>
            <p:cNvSpPr txBox="1"/>
            <p:nvPr/>
          </p:nvSpPr>
          <p:spPr>
            <a:xfrm>
              <a:off x="5388677" y="1769096"/>
              <a:ext cx="1361130" cy="10822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 algn="ctr">
                <a:buFont typeface="Courier New"/>
                <a:buChar char="o"/>
              </a:pPr>
              <a:endParaRPr lang="en-US" sz="12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marL="171450" indent="-171450" algn="ctr">
                <a:buFont typeface="Courier New"/>
                <a:buChar char="o"/>
              </a:pPr>
              <a:endParaRPr lang="en-US" sz="1200" dirty="0">
                <a:solidFill>
                  <a:srgbClr val="1F6B5A"/>
                </a:solidFill>
                <a:latin typeface="Arial"/>
                <a:cs typeface="Arial"/>
              </a:endParaRPr>
            </a:p>
            <a:p>
              <a:endParaRPr lang="en-US" sz="900" dirty="0">
                <a:solidFill>
                  <a:srgbClr val="1F6B5A"/>
                </a:solidFill>
              </a:endParaRPr>
            </a:p>
            <a:p>
              <a:endParaRPr lang="en-IN" sz="900" dirty="0"/>
            </a:p>
            <a:p>
              <a:endParaRPr lang="en-IN" sz="900" dirty="0"/>
            </a:p>
            <a:p>
              <a:endParaRPr lang="en-IN" sz="1000" dirty="0"/>
            </a:p>
            <a:p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91F96-2A38-09C8-9843-8E114F3E0971}"/>
                </a:ext>
              </a:extLst>
            </p:cNvPr>
            <p:cNvSpPr txBox="1"/>
            <p:nvPr/>
          </p:nvSpPr>
          <p:spPr>
            <a:xfrm>
              <a:off x="7051153" y="1428450"/>
              <a:ext cx="1361130" cy="2164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endParaRPr lang="en-US" sz="11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5F496A-F102-B6F8-02BF-212E8DC8FEFC}"/>
                </a:ext>
              </a:extLst>
            </p:cNvPr>
            <p:cNvSpPr txBox="1"/>
            <p:nvPr/>
          </p:nvSpPr>
          <p:spPr>
            <a:xfrm>
              <a:off x="8885734" y="1428450"/>
              <a:ext cx="1361130" cy="2164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endParaRPr lang="en-US" sz="11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3D3C31-FF92-F7AC-2949-6A19969864DE}"/>
                </a:ext>
              </a:extLst>
            </p:cNvPr>
            <p:cNvSpPr txBox="1"/>
            <p:nvPr/>
          </p:nvSpPr>
          <p:spPr>
            <a:xfrm>
              <a:off x="3358829" y="3393103"/>
              <a:ext cx="1627974" cy="2164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endParaRPr lang="en-US" sz="11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981800-E251-4279-9CCE-866CF875DF0B}"/>
                </a:ext>
              </a:extLst>
            </p:cNvPr>
            <p:cNvSpPr txBox="1"/>
            <p:nvPr/>
          </p:nvSpPr>
          <p:spPr>
            <a:xfrm>
              <a:off x="7089944" y="3450650"/>
              <a:ext cx="1361130" cy="2164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endParaRPr lang="en-GB" sz="11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F4F736-BEF6-7B28-90A9-2554A6487072}"/>
                </a:ext>
              </a:extLst>
            </p:cNvPr>
            <p:cNvSpPr txBox="1"/>
            <p:nvPr/>
          </p:nvSpPr>
          <p:spPr>
            <a:xfrm>
              <a:off x="2604033" y="4884662"/>
              <a:ext cx="1361130" cy="2164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endParaRPr lang="en-US" sz="11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1327C-5938-EBA9-556D-3E0A8B783501}"/>
                </a:ext>
              </a:extLst>
            </p:cNvPr>
            <p:cNvSpPr txBox="1"/>
            <p:nvPr/>
          </p:nvSpPr>
          <p:spPr>
            <a:xfrm>
              <a:off x="3869328" y="4883183"/>
              <a:ext cx="1361131" cy="2164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endParaRPr lang="en-US" sz="11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A9FE61-5B65-6536-5EFF-23DB8F80E2ED}"/>
                </a:ext>
              </a:extLst>
            </p:cNvPr>
            <p:cNvSpPr txBox="1"/>
            <p:nvPr/>
          </p:nvSpPr>
          <p:spPr>
            <a:xfrm>
              <a:off x="7071052" y="4986342"/>
              <a:ext cx="1436536" cy="2164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endParaRPr lang="en-IN" sz="11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83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8660BB-E882-B807-A48D-08AF3C7FF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310013"/>
            <a:ext cx="11573197" cy="724247"/>
          </a:xfrm>
        </p:spPr>
        <p:txBody>
          <a:bodyPr lIns="91440" tIns="45720" rIns="91440" bIns="45720" anchor="ctr">
            <a:normAutofit fontScale="70000" lnSpcReduction="20000"/>
          </a:bodyPr>
          <a:lstStyle/>
          <a:p>
            <a:r>
              <a:rPr lang="en-US">
                <a:cs typeface="Arial"/>
              </a:rPr>
              <a:t>Financial Analysis</a:t>
            </a:r>
            <a:endParaRPr lang="en-US"/>
          </a:p>
        </p:txBody>
      </p:sp>
      <p:pic>
        <p:nvPicPr>
          <p:cNvPr id="4" name="Picture 3" descr="A graph showing a line and numbers">
            <a:extLst>
              <a:ext uri="{FF2B5EF4-FFF2-40B4-BE49-F238E27FC236}">
                <a16:creationId xmlns:a16="http://schemas.microsoft.com/office/drawing/2014/main" id="{5D98F4F3-0C38-E171-AFC5-82F9A677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90" y="1290498"/>
            <a:ext cx="8052619" cy="42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3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8660BB-E882-B807-A48D-08AF3C7FF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>
            <a:normAutofit fontScale="70000" lnSpcReduction="20000"/>
          </a:bodyPr>
          <a:lstStyle/>
          <a:p>
            <a:r>
              <a:rPr lang="en-US">
                <a:cs typeface="Arial"/>
              </a:rPr>
              <a:t>Financial Analysis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0B92D-3EFB-6A35-41E9-231B5B7B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4" y="1601972"/>
            <a:ext cx="7885471" cy="47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43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Widescreen</PresentationFormat>
  <Paragraphs>96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Courier New</vt:lpstr>
      <vt:lpstr>TW Cen MT</vt:lpstr>
      <vt:lpstr>TW Cen MT</vt:lpstr>
      <vt:lpstr>Cover and End Slide Master</vt:lpstr>
      <vt:lpstr>Contents Slide Master</vt:lpstr>
      <vt:lpstr>Section Break Slide Master</vt:lpstr>
      <vt:lpstr>Office Theme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Faisal Ahmed Moshiur</cp:lastModifiedBy>
  <cp:revision>151</cp:revision>
  <dcterms:created xsi:type="dcterms:W3CDTF">2020-01-20T05:08:25Z</dcterms:created>
  <dcterms:modified xsi:type="dcterms:W3CDTF">2023-07-05T17:46:52Z</dcterms:modified>
</cp:coreProperties>
</file>