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4"/>
  </p:notesMasterIdLst>
  <p:handoutMasterIdLst>
    <p:handoutMasterId r:id="rId15"/>
  </p:handoutMasterIdLst>
  <p:sldIdLst>
    <p:sldId id="257" r:id="rId2"/>
    <p:sldId id="260" r:id="rId3"/>
    <p:sldId id="289" r:id="rId4"/>
    <p:sldId id="261" r:id="rId5"/>
    <p:sldId id="290" r:id="rId6"/>
    <p:sldId id="291" r:id="rId7"/>
    <p:sldId id="293" r:id="rId8"/>
    <p:sldId id="295" r:id="rId9"/>
    <p:sldId id="294" r:id="rId10"/>
    <p:sldId id="296" r:id="rId11"/>
    <p:sldId id="297" r:id="rId12"/>
    <p:sldId id="298" r:id="rId13"/>
  </p:sldIdLst>
  <p:sldSz cx="9144000" cy="6858000" type="screen4x3"/>
  <p:notesSz cx="6735763" cy="9866313"/>
  <p:defaultTextStyle>
    <a:defPPr>
      <a:defRPr lang="en-US"/>
    </a:defPPr>
    <a:lvl1pPr algn="l" rtl="0" eaLnBrk="0" fontAlgn="base" hangingPunct="0">
      <a:spcBef>
        <a:spcPct val="50000"/>
      </a:spcBef>
      <a:spcAft>
        <a:spcPct val="0"/>
      </a:spcAft>
      <a:defRPr sz="2400" kern="1200">
        <a:solidFill>
          <a:schemeClr val="tx1"/>
        </a:solidFill>
        <a:latin typeface="Arial" charset="0"/>
        <a:ea typeface="+mn-ea"/>
        <a:cs typeface="+mn-cs"/>
      </a:defRPr>
    </a:lvl1pPr>
    <a:lvl2pPr marL="457200" algn="l" rtl="0" eaLnBrk="0" fontAlgn="base" hangingPunct="0">
      <a:spcBef>
        <a:spcPct val="50000"/>
      </a:spcBef>
      <a:spcAft>
        <a:spcPct val="0"/>
      </a:spcAft>
      <a:defRPr sz="2400" kern="1200">
        <a:solidFill>
          <a:schemeClr val="tx1"/>
        </a:solidFill>
        <a:latin typeface="Arial" charset="0"/>
        <a:ea typeface="+mn-ea"/>
        <a:cs typeface="+mn-cs"/>
      </a:defRPr>
    </a:lvl2pPr>
    <a:lvl3pPr marL="914400" algn="l" rtl="0" eaLnBrk="0" fontAlgn="base" hangingPunct="0">
      <a:spcBef>
        <a:spcPct val="50000"/>
      </a:spcBef>
      <a:spcAft>
        <a:spcPct val="0"/>
      </a:spcAft>
      <a:defRPr sz="2400" kern="1200">
        <a:solidFill>
          <a:schemeClr val="tx1"/>
        </a:solidFill>
        <a:latin typeface="Arial" charset="0"/>
        <a:ea typeface="+mn-ea"/>
        <a:cs typeface="+mn-cs"/>
      </a:defRPr>
    </a:lvl3pPr>
    <a:lvl4pPr marL="1371600" algn="l" rtl="0" eaLnBrk="0" fontAlgn="base" hangingPunct="0">
      <a:spcBef>
        <a:spcPct val="50000"/>
      </a:spcBef>
      <a:spcAft>
        <a:spcPct val="0"/>
      </a:spcAft>
      <a:defRPr sz="2400" kern="1200">
        <a:solidFill>
          <a:schemeClr val="tx1"/>
        </a:solidFill>
        <a:latin typeface="Arial" charset="0"/>
        <a:ea typeface="+mn-ea"/>
        <a:cs typeface="+mn-cs"/>
      </a:defRPr>
    </a:lvl4pPr>
    <a:lvl5pPr marL="1828800" algn="l" rtl="0" eaLnBrk="0" fontAlgn="base" hangingPunct="0">
      <a:spcBef>
        <a:spcPct val="5000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38" autoAdjust="0"/>
    <p:restoredTop sz="83506" autoAdjust="0"/>
  </p:normalViewPr>
  <p:slideViewPr>
    <p:cSldViewPr>
      <p:cViewPr>
        <p:scale>
          <a:sx n="67" d="100"/>
          <a:sy n="67" d="100"/>
        </p:scale>
        <p:origin x="-1572" y="-72"/>
      </p:cViewPr>
      <p:guideLst>
        <p:guide orient="horz" pos="3566"/>
        <p:guide pos="4286"/>
      </p:guideLst>
    </p:cSldViewPr>
  </p:slideViewPr>
  <p:notesTextViewPr>
    <p:cViewPr>
      <p:scale>
        <a:sx n="100" d="100"/>
        <a:sy n="100" d="100"/>
      </p:scale>
      <p:origin x="0" y="0"/>
    </p:cViewPr>
  </p:notesTextViewPr>
  <p:notesViewPr>
    <p:cSldViewPr>
      <p:cViewPr>
        <p:scale>
          <a:sx n="100" d="100"/>
          <a:sy n="100" d="100"/>
        </p:scale>
        <p:origin x="-1668" y="-60"/>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2"/>
            <a:ext cx="2918724" cy="492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68" tIns="46284" rIns="92568" bIns="46284" numCol="1" anchor="t" anchorCtr="0" compatLnSpc="1">
            <a:prstTxWarp prst="textNoShape">
              <a:avLst/>
            </a:prstTxWarp>
          </a:bodyPr>
          <a:lstStyle>
            <a:lvl1pPr>
              <a:spcBef>
                <a:spcPct val="0"/>
              </a:spcBef>
              <a:defRPr sz="1200">
                <a:latin typeface="Times New Roman" pitchFamily="18" charset="0"/>
              </a:defRPr>
            </a:lvl1pPr>
          </a:lstStyle>
          <a:p>
            <a:endParaRPr lang="en-GB"/>
          </a:p>
        </p:txBody>
      </p:sp>
      <p:sp>
        <p:nvSpPr>
          <p:cNvPr id="10243" name="Rectangle 3"/>
          <p:cNvSpPr>
            <a:spLocks noGrp="1" noChangeArrowheads="1"/>
          </p:cNvSpPr>
          <p:nvPr>
            <p:ph type="dt" sz="quarter" idx="1"/>
          </p:nvPr>
        </p:nvSpPr>
        <p:spPr bwMode="auto">
          <a:xfrm>
            <a:off x="3817042" y="2"/>
            <a:ext cx="2918723" cy="492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68" tIns="46284" rIns="92568" bIns="46284" numCol="1" anchor="t" anchorCtr="0" compatLnSpc="1">
            <a:prstTxWarp prst="textNoShape">
              <a:avLst/>
            </a:prstTxWarp>
          </a:bodyPr>
          <a:lstStyle>
            <a:lvl1pPr algn="r">
              <a:spcBef>
                <a:spcPct val="0"/>
              </a:spcBef>
              <a:defRPr sz="1200">
                <a:latin typeface="Times New Roman" pitchFamily="18" charset="0"/>
              </a:defRPr>
            </a:lvl1pPr>
          </a:lstStyle>
          <a:p>
            <a:endParaRPr lang="en-GB"/>
          </a:p>
        </p:txBody>
      </p:sp>
      <p:sp>
        <p:nvSpPr>
          <p:cNvPr id="10244" name="Rectangle 4"/>
          <p:cNvSpPr>
            <a:spLocks noGrp="1" noChangeArrowheads="1"/>
          </p:cNvSpPr>
          <p:nvPr>
            <p:ph type="ftr" sz="quarter" idx="2"/>
          </p:nvPr>
        </p:nvSpPr>
        <p:spPr bwMode="auto">
          <a:xfrm>
            <a:off x="0" y="9373320"/>
            <a:ext cx="2918724" cy="492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68" tIns="46284" rIns="92568" bIns="46284" numCol="1" anchor="b" anchorCtr="0" compatLnSpc="1">
            <a:prstTxWarp prst="textNoShape">
              <a:avLst/>
            </a:prstTxWarp>
          </a:bodyPr>
          <a:lstStyle>
            <a:lvl1pPr>
              <a:spcBef>
                <a:spcPct val="0"/>
              </a:spcBef>
              <a:defRPr sz="1200">
                <a:latin typeface="Times New Roman" pitchFamily="18" charset="0"/>
              </a:defRPr>
            </a:lvl1pPr>
          </a:lstStyle>
          <a:p>
            <a:endParaRPr lang="en-GB"/>
          </a:p>
        </p:txBody>
      </p:sp>
      <p:sp>
        <p:nvSpPr>
          <p:cNvPr id="10245" name="Rectangle 5"/>
          <p:cNvSpPr>
            <a:spLocks noGrp="1" noChangeArrowheads="1"/>
          </p:cNvSpPr>
          <p:nvPr>
            <p:ph type="sldNum" sz="quarter" idx="3"/>
          </p:nvPr>
        </p:nvSpPr>
        <p:spPr bwMode="auto">
          <a:xfrm>
            <a:off x="3817042" y="9373320"/>
            <a:ext cx="2918723" cy="492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68" tIns="46284" rIns="92568" bIns="46284" numCol="1" anchor="b" anchorCtr="0" compatLnSpc="1">
            <a:prstTxWarp prst="textNoShape">
              <a:avLst/>
            </a:prstTxWarp>
          </a:bodyPr>
          <a:lstStyle>
            <a:lvl1pPr algn="r">
              <a:spcBef>
                <a:spcPct val="0"/>
              </a:spcBef>
              <a:defRPr sz="1200">
                <a:latin typeface="Times New Roman" pitchFamily="18" charset="0"/>
              </a:defRPr>
            </a:lvl1pPr>
          </a:lstStyle>
          <a:p>
            <a:fld id="{5C01059D-8853-42D2-A7C7-494C9A897A27}" type="slidenum">
              <a:rPr lang="en-GB"/>
              <a:pPr/>
              <a:t>‹#›</a:t>
            </a:fld>
            <a:endParaRPr lang="en-GB"/>
          </a:p>
        </p:txBody>
      </p:sp>
    </p:spTree>
    <p:extLst>
      <p:ext uri="{BB962C8B-B14F-4D97-AF65-F5344CB8AC3E}">
        <p14:creationId xmlns:p14="http://schemas.microsoft.com/office/powerpoint/2010/main" val="2851142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2"/>
            <a:ext cx="2918724" cy="492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68" tIns="46284" rIns="92568" bIns="46284" numCol="1" anchor="t" anchorCtr="0" compatLnSpc="1">
            <a:prstTxWarp prst="textNoShape">
              <a:avLst/>
            </a:prstTxWarp>
          </a:bodyPr>
          <a:lstStyle>
            <a:lvl1pPr>
              <a:spcBef>
                <a:spcPct val="0"/>
              </a:spcBef>
              <a:defRPr sz="1200">
                <a:latin typeface="Times New Roman" pitchFamily="18" charset="0"/>
              </a:defRPr>
            </a:lvl1pPr>
          </a:lstStyle>
          <a:p>
            <a:endParaRPr lang="en-GB"/>
          </a:p>
        </p:txBody>
      </p:sp>
      <p:sp>
        <p:nvSpPr>
          <p:cNvPr id="3075" name="Rectangle 3"/>
          <p:cNvSpPr>
            <a:spLocks noGrp="1" noChangeArrowheads="1"/>
          </p:cNvSpPr>
          <p:nvPr>
            <p:ph type="dt" idx="1"/>
          </p:nvPr>
        </p:nvSpPr>
        <p:spPr bwMode="auto">
          <a:xfrm>
            <a:off x="3817042" y="2"/>
            <a:ext cx="2918723" cy="492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68" tIns="46284" rIns="92568" bIns="46284" numCol="1" anchor="t" anchorCtr="0" compatLnSpc="1">
            <a:prstTxWarp prst="textNoShape">
              <a:avLst/>
            </a:prstTxWarp>
          </a:bodyPr>
          <a:lstStyle>
            <a:lvl1pPr algn="r">
              <a:spcBef>
                <a:spcPct val="0"/>
              </a:spcBef>
              <a:defRPr sz="1200">
                <a:latin typeface="Times New Roman" pitchFamily="18" charset="0"/>
              </a:defRPr>
            </a:lvl1pPr>
          </a:lstStyle>
          <a:p>
            <a:endParaRPr lang="en-GB"/>
          </a:p>
        </p:txBody>
      </p:sp>
      <p:sp>
        <p:nvSpPr>
          <p:cNvPr id="3076" name="Rectangle 4"/>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898317" y="4685858"/>
            <a:ext cx="4939130" cy="444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68" tIns="46284" rIns="92568" bIns="46284"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9373320"/>
            <a:ext cx="2918724" cy="492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68" tIns="46284" rIns="92568" bIns="46284" numCol="1" anchor="b" anchorCtr="0" compatLnSpc="1">
            <a:prstTxWarp prst="textNoShape">
              <a:avLst/>
            </a:prstTxWarp>
          </a:bodyPr>
          <a:lstStyle>
            <a:lvl1pPr>
              <a:spcBef>
                <a:spcPct val="0"/>
              </a:spcBef>
              <a:defRPr sz="1200">
                <a:latin typeface="Times New Roman" pitchFamily="18" charset="0"/>
              </a:defRPr>
            </a:lvl1pPr>
          </a:lstStyle>
          <a:p>
            <a:endParaRPr lang="en-GB"/>
          </a:p>
        </p:txBody>
      </p:sp>
      <p:sp>
        <p:nvSpPr>
          <p:cNvPr id="3079" name="Rectangle 7"/>
          <p:cNvSpPr>
            <a:spLocks noGrp="1" noChangeArrowheads="1"/>
          </p:cNvSpPr>
          <p:nvPr>
            <p:ph type="sldNum" sz="quarter" idx="5"/>
          </p:nvPr>
        </p:nvSpPr>
        <p:spPr bwMode="auto">
          <a:xfrm>
            <a:off x="3817042" y="9373320"/>
            <a:ext cx="2918723" cy="492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68" tIns="46284" rIns="92568" bIns="46284" numCol="1" anchor="b" anchorCtr="0" compatLnSpc="1">
            <a:prstTxWarp prst="textNoShape">
              <a:avLst/>
            </a:prstTxWarp>
          </a:bodyPr>
          <a:lstStyle>
            <a:lvl1pPr algn="r">
              <a:spcBef>
                <a:spcPct val="0"/>
              </a:spcBef>
              <a:defRPr sz="1200">
                <a:latin typeface="Times New Roman" pitchFamily="18" charset="0"/>
              </a:defRPr>
            </a:lvl1pPr>
          </a:lstStyle>
          <a:p>
            <a:fld id="{B60C0452-4CA6-4206-A753-B89718AC281C}" type="slidenum">
              <a:rPr lang="en-GB"/>
              <a:pPr/>
              <a:t>‹#›</a:t>
            </a:fld>
            <a:endParaRPr lang="en-GB"/>
          </a:p>
        </p:txBody>
      </p:sp>
    </p:spTree>
    <p:extLst>
      <p:ext uri="{BB962C8B-B14F-4D97-AF65-F5344CB8AC3E}">
        <p14:creationId xmlns:p14="http://schemas.microsoft.com/office/powerpoint/2010/main" val="3090812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573C6F-DC2B-49B9-8903-B8A679592F01}" type="slidenum">
              <a:rPr lang="en-GB"/>
              <a:pPr/>
              <a:t>1</a:t>
            </a:fld>
            <a:endParaRPr lang="en-GB"/>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84" name="Rectangle 40"/>
          <p:cNvSpPr>
            <a:spLocks noChangeArrowheads="1"/>
          </p:cNvSpPr>
          <p:nvPr/>
        </p:nvSpPr>
        <p:spPr bwMode="auto">
          <a:xfrm>
            <a:off x="407988" y="433388"/>
            <a:ext cx="8736012" cy="27305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spcBef>
                <a:spcPct val="0"/>
              </a:spcBef>
            </a:pPr>
            <a:r>
              <a:rPr lang="en-GB" sz="1600"/>
              <a:t>                         </a:t>
            </a:r>
            <a:r>
              <a:rPr lang="en-GB" sz="1800" b="1"/>
              <a:t>Advanced Process Simulator</a:t>
            </a:r>
            <a:r>
              <a:rPr lang="en-GB"/>
              <a:t>                  </a:t>
            </a:r>
          </a:p>
        </p:txBody>
      </p:sp>
      <p:sp>
        <p:nvSpPr>
          <p:cNvPr id="6173" name="Rectangle 29"/>
          <p:cNvSpPr>
            <a:spLocks noGrp="1" noChangeArrowheads="1"/>
          </p:cNvSpPr>
          <p:nvPr>
            <p:ph type="subTitle" sz="quarter" idx="1"/>
          </p:nvPr>
        </p:nvSpPr>
        <p:spPr>
          <a:xfrm>
            <a:off x="1277938" y="3663950"/>
            <a:ext cx="6400800" cy="1752600"/>
          </a:xfrm>
        </p:spPr>
        <p:txBody>
          <a:bodyPr/>
          <a:lstStyle>
            <a:lvl1pPr marL="0" indent="0" algn="ctr">
              <a:buFontTx/>
              <a:buNone/>
              <a:defRPr b="1"/>
            </a:lvl1pPr>
          </a:lstStyle>
          <a:p>
            <a:pPr lvl="0"/>
            <a:r>
              <a:rPr lang="en-US" noProof="0" smtClean="0"/>
              <a:t>Subtitle</a:t>
            </a:r>
          </a:p>
        </p:txBody>
      </p:sp>
      <p:sp>
        <p:nvSpPr>
          <p:cNvPr id="6175" name="Rectangle 31"/>
          <p:cNvSpPr>
            <a:spLocks noGrp="1" noChangeArrowheads="1"/>
          </p:cNvSpPr>
          <p:nvPr>
            <p:ph type="ftr" sz="quarter" idx="3"/>
          </p:nvPr>
        </p:nvSpPr>
        <p:spPr>
          <a:xfrm>
            <a:off x="6248400" y="735013"/>
            <a:ext cx="2895600" cy="274637"/>
          </a:xfrm>
          <a:extLst>
            <a:ext uri="{909E8E84-426E-40DD-AFC4-6F175D3DCCD1}">
              <a14:hiddenFill xmlns:a14="http://schemas.microsoft.com/office/drawing/2010/main">
                <a:solidFill>
                  <a:schemeClr val="bg1"/>
                </a:solidFill>
              </a14:hiddenFill>
            </a:ext>
          </a:extLst>
        </p:spPr>
        <p:txBody>
          <a:bodyPr/>
          <a:lstStyle>
            <a:lvl1pPr>
              <a:defRPr/>
            </a:lvl1pPr>
          </a:lstStyle>
          <a:p>
            <a:r>
              <a:rPr lang="en-US"/>
              <a:t>Boiler modelling</a:t>
            </a:r>
            <a:endParaRPr lang="en-US" sz="1400" b="0"/>
          </a:p>
        </p:txBody>
      </p:sp>
      <p:sp>
        <p:nvSpPr>
          <p:cNvPr id="6174" name="Rectangle 30"/>
          <p:cNvSpPr>
            <a:spLocks noGrp="1" noChangeArrowheads="1"/>
          </p:cNvSpPr>
          <p:nvPr>
            <p:ph type="dt" sz="quarter" idx="2"/>
          </p:nvPr>
        </p:nvSpPr>
        <p:spPr>
          <a:solidFill>
            <a:schemeClr val="bg1"/>
          </a:solidFill>
        </p:spPr>
        <p:txBody>
          <a:bodyPr/>
          <a:lstStyle>
            <a:lvl1pPr>
              <a:defRPr/>
            </a:lvl1pPr>
          </a:lstStyle>
          <a:p>
            <a:endParaRPr lang="en-US"/>
          </a:p>
        </p:txBody>
      </p:sp>
      <p:sp>
        <p:nvSpPr>
          <p:cNvPr id="6176" name="Rectangle 32"/>
          <p:cNvSpPr>
            <a:spLocks noGrp="1" noChangeArrowheads="1"/>
          </p:cNvSpPr>
          <p:nvPr>
            <p:ph type="sldNum" sz="quarter" idx="4"/>
          </p:nvPr>
        </p:nvSpPr>
        <p:spPr>
          <a:solidFill>
            <a:schemeClr val="bg1"/>
          </a:solidFill>
        </p:spPr>
        <p:txBody>
          <a:bodyPr/>
          <a:lstStyle>
            <a:lvl1pPr>
              <a:defRPr>
                <a:solidFill>
                  <a:srgbClr val="000099"/>
                </a:solidFill>
              </a:defRPr>
            </a:lvl1pPr>
          </a:lstStyle>
          <a:p>
            <a:fld id="{E933DB65-3370-4B00-8E7F-7BB58C991C9A}" type="slidenum">
              <a:rPr lang="en-US"/>
              <a:pPr/>
              <a:t>‹#›</a:t>
            </a:fld>
            <a:r>
              <a:rPr lang="en-US"/>
              <a:t>34</a:t>
            </a:r>
          </a:p>
        </p:txBody>
      </p:sp>
      <p:sp>
        <p:nvSpPr>
          <p:cNvPr id="6172" name="Rectangle 28"/>
          <p:cNvSpPr>
            <a:spLocks noGrp="1" noChangeArrowheads="1"/>
          </p:cNvSpPr>
          <p:nvPr>
            <p:ph type="ctrTitle" sz="quarter"/>
          </p:nvPr>
        </p:nvSpPr>
        <p:spPr>
          <a:xfrm>
            <a:off x="642938" y="1990725"/>
            <a:ext cx="7772400" cy="990600"/>
          </a:xfrm>
        </p:spPr>
        <p:txBody>
          <a:bodyPr anchor="ctr" anchorCtr="0"/>
          <a:lstStyle>
            <a:lvl1pPr>
              <a:defRPr b="1"/>
            </a:lvl1pPr>
          </a:lstStyle>
          <a:p>
            <a:pPr lvl="0"/>
            <a:r>
              <a:rPr lang="en-US" noProof="0" smtClean="0"/>
              <a:t>Title</a:t>
            </a:r>
          </a:p>
        </p:txBody>
      </p:sp>
      <p:sp>
        <p:nvSpPr>
          <p:cNvPr id="6181" name="Text Box 37"/>
          <p:cNvSpPr txBox="1">
            <a:spLocks noChangeArrowheads="1"/>
          </p:cNvSpPr>
          <p:nvPr/>
        </p:nvSpPr>
        <p:spPr bwMode="auto">
          <a:xfrm>
            <a:off x="642938" y="206375"/>
            <a:ext cx="1801812" cy="457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a:spAutoFit/>
          </a:bodyPr>
          <a:lstStyle/>
          <a:p>
            <a:r>
              <a:rPr lang="en-GB" b="1"/>
              <a:t>APROS</a:t>
            </a:r>
            <a:endParaRPr lang="en-GB"/>
          </a:p>
        </p:txBody>
      </p:sp>
      <p:sp>
        <p:nvSpPr>
          <p:cNvPr id="6190" name="Rectangle 46"/>
          <p:cNvSpPr>
            <a:spLocks noChangeArrowheads="1"/>
          </p:cNvSpPr>
          <p:nvPr/>
        </p:nvSpPr>
        <p:spPr bwMode="auto">
          <a:xfrm>
            <a:off x="6418263" y="706438"/>
            <a:ext cx="2427287"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i-FI"/>
          </a:p>
        </p:txBody>
      </p:sp>
      <p:sp>
        <p:nvSpPr>
          <p:cNvPr id="6192" name="Rectangle 48"/>
          <p:cNvSpPr>
            <a:spLocks noChangeArrowheads="1"/>
          </p:cNvSpPr>
          <p:nvPr/>
        </p:nvSpPr>
        <p:spPr bwMode="auto">
          <a:xfrm>
            <a:off x="0" y="6173788"/>
            <a:ext cx="101600" cy="7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i-FI"/>
          </a:p>
        </p:txBody>
      </p:sp>
      <p:sp>
        <p:nvSpPr>
          <p:cNvPr id="6193" name="Rectangle 49"/>
          <p:cNvSpPr>
            <a:spLocks noChangeArrowheads="1"/>
          </p:cNvSpPr>
          <p:nvPr/>
        </p:nvSpPr>
        <p:spPr bwMode="auto">
          <a:xfrm>
            <a:off x="0" y="6434138"/>
            <a:ext cx="9144000" cy="74612"/>
          </a:xfrm>
          <a:prstGeom prst="rect">
            <a:avLst/>
          </a:prstGeom>
          <a:solidFill>
            <a:schemeClr val="accent1"/>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i-FI"/>
          </a:p>
        </p:txBody>
      </p:sp>
      <p:grpSp>
        <p:nvGrpSpPr>
          <p:cNvPr id="6195" name="Group 51"/>
          <p:cNvGrpSpPr>
            <a:grpSpLocks/>
          </p:cNvGrpSpPr>
          <p:nvPr/>
        </p:nvGrpSpPr>
        <p:grpSpPr bwMode="auto">
          <a:xfrm>
            <a:off x="7620000" y="6172200"/>
            <a:ext cx="914400" cy="457200"/>
            <a:chOff x="4464" y="672"/>
            <a:chExt cx="948" cy="747"/>
          </a:xfrm>
        </p:grpSpPr>
        <p:sp>
          <p:nvSpPr>
            <p:cNvPr id="6196" name="Freeform 52"/>
            <p:cNvSpPr>
              <a:spLocks/>
            </p:cNvSpPr>
            <p:nvPr/>
          </p:nvSpPr>
          <p:spPr bwMode="auto">
            <a:xfrm>
              <a:off x="4467" y="710"/>
              <a:ext cx="945" cy="709"/>
            </a:xfrm>
            <a:custGeom>
              <a:avLst/>
              <a:gdLst>
                <a:gd name="T0" fmla="*/ 113 w 945"/>
                <a:gd name="T1" fmla="*/ 545 h 709"/>
                <a:gd name="T2" fmla="*/ 182 w 945"/>
                <a:gd name="T3" fmla="*/ 585 h 709"/>
                <a:gd name="T4" fmla="*/ 260 w 945"/>
                <a:gd name="T5" fmla="*/ 606 h 709"/>
                <a:gd name="T6" fmla="*/ 286 w 945"/>
                <a:gd name="T7" fmla="*/ 558 h 709"/>
                <a:gd name="T8" fmla="*/ 269 w 945"/>
                <a:gd name="T9" fmla="*/ 513 h 709"/>
                <a:gd name="T10" fmla="*/ 269 w 945"/>
                <a:gd name="T11" fmla="*/ 468 h 709"/>
                <a:gd name="T12" fmla="*/ 286 w 945"/>
                <a:gd name="T13" fmla="*/ 429 h 709"/>
                <a:gd name="T14" fmla="*/ 381 w 945"/>
                <a:gd name="T15" fmla="*/ 404 h 709"/>
                <a:gd name="T16" fmla="*/ 459 w 945"/>
                <a:gd name="T17" fmla="*/ 431 h 709"/>
                <a:gd name="T18" fmla="*/ 511 w 945"/>
                <a:gd name="T19" fmla="*/ 465 h 709"/>
                <a:gd name="T20" fmla="*/ 537 w 945"/>
                <a:gd name="T21" fmla="*/ 515 h 709"/>
                <a:gd name="T22" fmla="*/ 502 w 945"/>
                <a:gd name="T23" fmla="*/ 585 h 709"/>
                <a:gd name="T24" fmla="*/ 433 w 945"/>
                <a:gd name="T25" fmla="*/ 620 h 709"/>
                <a:gd name="T26" fmla="*/ 425 w 945"/>
                <a:gd name="T27" fmla="*/ 665 h 709"/>
                <a:gd name="T28" fmla="*/ 459 w 945"/>
                <a:gd name="T29" fmla="*/ 699 h 709"/>
                <a:gd name="T30" fmla="*/ 563 w 945"/>
                <a:gd name="T31" fmla="*/ 708 h 709"/>
                <a:gd name="T32" fmla="*/ 702 w 945"/>
                <a:gd name="T33" fmla="*/ 706 h 709"/>
                <a:gd name="T34" fmla="*/ 702 w 945"/>
                <a:gd name="T35" fmla="*/ 624 h 709"/>
                <a:gd name="T36" fmla="*/ 684 w 945"/>
                <a:gd name="T37" fmla="*/ 529 h 709"/>
                <a:gd name="T38" fmla="*/ 676 w 945"/>
                <a:gd name="T39" fmla="*/ 465 h 709"/>
                <a:gd name="T40" fmla="*/ 684 w 945"/>
                <a:gd name="T41" fmla="*/ 415 h 709"/>
                <a:gd name="T42" fmla="*/ 754 w 945"/>
                <a:gd name="T43" fmla="*/ 424 h 709"/>
                <a:gd name="T44" fmla="*/ 797 w 945"/>
                <a:gd name="T45" fmla="*/ 465 h 709"/>
                <a:gd name="T46" fmla="*/ 875 w 945"/>
                <a:gd name="T47" fmla="*/ 474 h 709"/>
                <a:gd name="T48" fmla="*/ 927 w 945"/>
                <a:gd name="T49" fmla="*/ 436 h 709"/>
                <a:gd name="T50" fmla="*/ 944 w 945"/>
                <a:gd name="T51" fmla="*/ 399 h 709"/>
                <a:gd name="T52" fmla="*/ 935 w 945"/>
                <a:gd name="T53" fmla="*/ 356 h 709"/>
                <a:gd name="T54" fmla="*/ 901 w 945"/>
                <a:gd name="T55" fmla="*/ 306 h 709"/>
                <a:gd name="T56" fmla="*/ 840 w 945"/>
                <a:gd name="T57" fmla="*/ 277 h 709"/>
                <a:gd name="T58" fmla="*/ 771 w 945"/>
                <a:gd name="T59" fmla="*/ 297 h 709"/>
                <a:gd name="T60" fmla="*/ 728 w 945"/>
                <a:gd name="T61" fmla="*/ 263 h 709"/>
                <a:gd name="T62" fmla="*/ 736 w 945"/>
                <a:gd name="T63" fmla="*/ 220 h 709"/>
                <a:gd name="T64" fmla="*/ 762 w 945"/>
                <a:gd name="T65" fmla="*/ 163 h 709"/>
                <a:gd name="T66" fmla="*/ 762 w 945"/>
                <a:gd name="T67" fmla="*/ 111 h 709"/>
                <a:gd name="T68" fmla="*/ 693 w 945"/>
                <a:gd name="T69" fmla="*/ 82 h 709"/>
                <a:gd name="T70" fmla="*/ 598 w 945"/>
                <a:gd name="T71" fmla="*/ 59 h 709"/>
                <a:gd name="T72" fmla="*/ 580 w 945"/>
                <a:gd name="T73" fmla="*/ 89 h 709"/>
                <a:gd name="T74" fmla="*/ 589 w 945"/>
                <a:gd name="T75" fmla="*/ 134 h 709"/>
                <a:gd name="T76" fmla="*/ 546 w 945"/>
                <a:gd name="T77" fmla="*/ 175 h 709"/>
                <a:gd name="T78" fmla="*/ 442 w 945"/>
                <a:gd name="T79" fmla="*/ 182 h 709"/>
                <a:gd name="T80" fmla="*/ 399 w 945"/>
                <a:gd name="T81" fmla="*/ 148 h 709"/>
                <a:gd name="T82" fmla="*/ 399 w 945"/>
                <a:gd name="T83" fmla="*/ 109 h 709"/>
                <a:gd name="T84" fmla="*/ 451 w 945"/>
                <a:gd name="T85" fmla="*/ 68 h 709"/>
                <a:gd name="T86" fmla="*/ 442 w 945"/>
                <a:gd name="T87" fmla="*/ 32 h 709"/>
                <a:gd name="T88" fmla="*/ 321 w 945"/>
                <a:gd name="T89" fmla="*/ 9 h 709"/>
                <a:gd name="T90" fmla="*/ 277 w 945"/>
                <a:gd name="T91" fmla="*/ 21 h 709"/>
                <a:gd name="T92" fmla="*/ 260 w 945"/>
                <a:gd name="T93" fmla="*/ 73 h 709"/>
                <a:gd name="T94" fmla="*/ 251 w 945"/>
                <a:gd name="T95" fmla="*/ 123 h 709"/>
                <a:gd name="T96" fmla="*/ 243 w 945"/>
                <a:gd name="T97" fmla="*/ 163 h 709"/>
                <a:gd name="T98" fmla="*/ 182 w 945"/>
                <a:gd name="T99" fmla="*/ 161 h 709"/>
                <a:gd name="T100" fmla="*/ 139 w 945"/>
                <a:gd name="T101" fmla="*/ 125 h 709"/>
                <a:gd name="T102" fmla="*/ 61 w 945"/>
                <a:gd name="T103" fmla="*/ 143 h 709"/>
                <a:gd name="T104" fmla="*/ 18 w 945"/>
                <a:gd name="T105" fmla="*/ 186 h 709"/>
                <a:gd name="T106" fmla="*/ 0 w 945"/>
                <a:gd name="T107" fmla="*/ 229 h 709"/>
                <a:gd name="T108" fmla="*/ 9 w 945"/>
                <a:gd name="T109" fmla="*/ 275 h 709"/>
                <a:gd name="T110" fmla="*/ 87 w 945"/>
                <a:gd name="T111" fmla="*/ 288 h 709"/>
                <a:gd name="T112" fmla="*/ 173 w 945"/>
                <a:gd name="T113" fmla="*/ 270 h 709"/>
                <a:gd name="T114" fmla="*/ 182 w 945"/>
                <a:gd name="T115" fmla="*/ 311 h 709"/>
                <a:gd name="T116" fmla="*/ 148 w 945"/>
                <a:gd name="T117" fmla="*/ 365 h 709"/>
                <a:gd name="T118" fmla="*/ 113 w 945"/>
                <a:gd name="T119" fmla="*/ 409 h 709"/>
                <a:gd name="T120" fmla="*/ 78 w 945"/>
                <a:gd name="T121" fmla="*/ 449 h 709"/>
                <a:gd name="T122" fmla="*/ 44 w 945"/>
                <a:gd name="T123" fmla="*/ 49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45" h="709">
                  <a:moveTo>
                    <a:pt x="52" y="517"/>
                  </a:moveTo>
                  <a:lnTo>
                    <a:pt x="52" y="517"/>
                  </a:lnTo>
                  <a:lnTo>
                    <a:pt x="52" y="520"/>
                  </a:lnTo>
                  <a:lnTo>
                    <a:pt x="61" y="520"/>
                  </a:lnTo>
                  <a:lnTo>
                    <a:pt x="61" y="522"/>
                  </a:lnTo>
                  <a:lnTo>
                    <a:pt x="70" y="522"/>
                  </a:lnTo>
                  <a:lnTo>
                    <a:pt x="70" y="524"/>
                  </a:lnTo>
                  <a:lnTo>
                    <a:pt x="70" y="526"/>
                  </a:lnTo>
                  <a:lnTo>
                    <a:pt x="78" y="529"/>
                  </a:lnTo>
                  <a:lnTo>
                    <a:pt x="78" y="531"/>
                  </a:lnTo>
                  <a:lnTo>
                    <a:pt x="87" y="531"/>
                  </a:lnTo>
                  <a:lnTo>
                    <a:pt x="87" y="533"/>
                  </a:lnTo>
                  <a:lnTo>
                    <a:pt x="87" y="536"/>
                  </a:lnTo>
                  <a:lnTo>
                    <a:pt x="96" y="538"/>
                  </a:lnTo>
                  <a:lnTo>
                    <a:pt x="104" y="540"/>
                  </a:lnTo>
                  <a:lnTo>
                    <a:pt x="104" y="542"/>
                  </a:lnTo>
                  <a:lnTo>
                    <a:pt x="113" y="545"/>
                  </a:lnTo>
                  <a:lnTo>
                    <a:pt x="113" y="547"/>
                  </a:lnTo>
                  <a:lnTo>
                    <a:pt x="122" y="549"/>
                  </a:lnTo>
                  <a:lnTo>
                    <a:pt x="122" y="551"/>
                  </a:lnTo>
                  <a:lnTo>
                    <a:pt x="130" y="556"/>
                  </a:lnTo>
                  <a:lnTo>
                    <a:pt x="130" y="558"/>
                  </a:lnTo>
                  <a:lnTo>
                    <a:pt x="139" y="561"/>
                  </a:lnTo>
                  <a:lnTo>
                    <a:pt x="139" y="563"/>
                  </a:lnTo>
                  <a:lnTo>
                    <a:pt x="148" y="565"/>
                  </a:lnTo>
                  <a:lnTo>
                    <a:pt x="148" y="570"/>
                  </a:lnTo>
                  <a:lnTo>
                    <a:pt x="156" y="572"/>
                  </a:lnTo>
                  <a:lnTo>
                    <a:pt x="156" y="574"/>
                  </a:lnTo>
                  <a:lnTo>
                    <a:pt x="165" y="574"/>
                  </a:lnTo>
                  <a:lnTo>
                    <a:pt x="165" y="576"/>
                  </a:lnTo>
                  <a:lnTo>
                    <a:pt x="165" y="579"/>
                  </a:lnTo>
                  <a:lnTo>
                    <a:pt x="173" y="581"/>
                  </a:lnTo>
                  <a:lnTo>
                    <a:pt x="182" y="583"/>
                  </a:lnTo>
                  <a:lnTo>
                    <a:pt x="182" y="585"/>
                  </a:lnTo>
                  <a:lnTo>
                    <a:pt x="191" y="585"/>
                  </a:lnTo>
                  <a:lnTo>
                    <a:pt x="191" y="588"/>
                  </a:lnTo>
                  <a:lnTo>
                    <a:pt x="191" y="590"/>
                  </a:lnTo>
                  <a:lnTo>
                    <a:pt x="199" y="590"/>
                  </a:lnTo>
                  <a:lnTo>
                    <a:pt x="199" y="592"/>
                  </a:lnTo>
                  <a:lnTo>
                    <a:pt x="208" y="592"/>
                  </a:lnTo>
                  <a:lnTo>
                    <a:pt x="208" y="595"/>
                  </a:lnTo>
                  <a:lnTo>
                    <a:pt x="217" y="597"/>
                  </a:lnTo>
                  <a:lnTo>
                    <a:pt x="217" y="599"/>
                  </a:lnTo>
                  <a:lnTo>
                    <a:pt x="225" y="599"/>
                  </a:lnTo>
                  <a:lnTo>
                    <a:pt x="225" y="601"/>
                  </a:lnTo>
                  <a:lnTo>
                    <a:pt x="234" y="604"/>
                  </a:lnTo>
                  <a:lnTo>
                    <a:pt x="234" y="606"/>
                  </a:lnTo>
                  <a:lnTo>
                    <a:pt x="243" y="606"/>
                  </a:lnTo>
                  <a:lnTo>
                    <a:pt x="243" y="608"/>
                  </a:lnTo>
                  <a:lnTo>
                    <a:pt x="251" y="606"/>
                  </a:lnTo>
                  <a:lnTo>
                    <a:pt x="260" y="606"/>
                  </a:lnTo>
                  <a:lnTo>
                    <a:pt x="260" y="604"/>
                  </a:lnTo>
                  <a:lnTo>
                    <a:pt x="260" y="601"/>
                  </a:lnTo>
                  <a:lnTo>
                    <a:pt x="260" y="599"/>
                  </a:lnTo>
                  <a:lnTo>
                    <a:pt x="269" y="597"/>
                  </a:lnTo>
                  <a:lnTo>
                    <a:pt x="269" y="592"/>
                  </a:lnTo>
                  <a:lnTo>
                    <a:pt x="269" y="590"/>
                  </a:lnTo>
                  <a:lnTo>
                    <a:pt x="269" y="588"/>
                  </a:lnTo>
                  <a:lnTo>
                    <a:pt x="277" y="583"/>
                  </a:lnTo>
                  <a:lnTo>
                    <a:pt x="277" y="581"/>
                  </a:lnTo>
                  <a:lnTo>
                    <a:pt x="277" y="576"/>
                  </a:lnTo>
                  <a:lnTo>
                    <a:pt x="277" y="574"/>
                  </a:lnTo>
                  <a:lnTo>
                    <a:pt x="277" y="572"/>
                  </a:lnTo>
                  <a:lnTo>
                    <a:pt x="286" y="570"/>
                  </a:lnTo>
                  <a:lnTo>
                    <a:pt x="286" y="565"/>
                  </a:lnTo>
                  <a:lnTo>
                    <a:pt x="286" y="563"/>
                  </a:lnTo>
                  <a:lnTo>
                    <a:pt x="286" y="561"/>
                  </a:lnTo>
                  <a:lnTo>
                    <a:pt x="286" y="558"/>
                  </a:lnTo>
                  <a:lnTo>
                    <a:pt x="286" y="556"/>
                  </a:lnTo>
                  <a:lnTo>
                    <a:pt x="286" y="554"/>
                  </a:lnTo>
                  <a:lnTo>
                    <a:pt x="286" y="551"/>
                  </a:lnTo>
                  <a:lnTo>
                    <a:pt x="286" y="549"/>
                  </a:lnTo>
                  <a:lnTo>
                    <a:pt x="286" y="547"/>
                  </a:lnTo>
                  <a:lnTo>
                    <a:pt x="286" y="545"/>
                  </a:lnTo>
                  <a:lnTo>
                    <a:pt x="286" y="542"/>
                  </a:lnTo>
                  <a:lnTo>
                    <a:pt x="286" y="540"/>
                  </a:lnTo>
                  <a:lnTo>
                    <a:pt x="286" y="538"/>
                  </a:lnTo>
                  <a:lnTo>
                    <a:pt x="286" y="536"/>
                  </a:lnTo>
                  <a:lnTo>
                    <a:pt x="277" y="533"/>
                  </a:lnTo>
                  <a:lnTo>
                    <a:pt x="277" y="531"/>
                  </a:lnTo>
                  <a:lnTo>
                    <a:pt x="277" y="526"/>
                  </a:lnTo>
                  <a:lnTo>
                    <a:pt x="277" y="524"/>
                  </a:lnTo>
                  <a:lnTo>
                    <a:pt x="269" y="520"/>
                  </a:lnTo>
                  <a:lnTo>
                    <a:pt x="269" y="517"/>
                  </a:lnTo>
                  <a:lnTo>
                    <a:pt x="269" y="513"/>
                  </a:lnTo>
                  <a:lnTo>
                    <a:pt x="269" y="511"/>
                  </a:lnTo>
                  <a:lnTo>
                    <a:pt x="269" y="508"/>
                  </a:lnTo>
                  <a:lnTo>
                    <a:pt x="269" y="506"/>
                  </a:lnTo>
                  <a:lnTo>
                    <a:pt x="269" y="502"/>
                  </a:lnTo>
                  <a:lnTo>
                    <a:pt x="269" y="499"/>
                  </a:lnTo>
                  <a:lnTo>
                    <a:pt x="269" y="497"/>
                  </a:lnTo>
                  <a:lnTo>
                    <a:pt x="269" y="492"/>
                  </a:lnTo>
                  <a:lnTo>
                    <a:pt x="269" y="490"/>
                  </a:lnTo>
                  <a:lnTo>
                    <a:pt x="269" y="488"/>
                  </a:lnTo>
                  <a:lnTo>
                    <a:pt x="269" y="483"/>
                  </a:lnTo>
                  <a:lnTo>
                    <a:pt x="269" y="481"/>
                  </a:lnTo>
                  <a:lnTo>
                    <a:pt x="269" y="479"/>
                  </a:lnTo>
                  <a:lnTo>
                    <a:pt x="269" y="477"/>
                  </a:lnTo>
                  <a:lnTo>
                    <a:pt x="269" y="474"/>
                  </a:lnTo>
                  <a:lnTo>
                    <a:pt x="269" y="472"/>
                  </a:lnTo>
                  <a:lnTo>
                    <a:pt x="269" y="470"/>
                  </a:lnTo>
                  <a:lnTo>
                    <a:pt x="269" y="468"/>
                  </a:lnTo>
                  <a:lnTo>
                    <a:pt x="269" y="465"/>
                  </a:lnTo>
                  <a:lnTo>
                    <a:pt x="269" y="463"/>
                  </a:lnTo>
                  <a:lnTo>
                    <a:pt x="269" y="461"/>
                  </a:lnTo>
                  <a:lnTo>
                    <a:pt x="269" y="458"/>
                  </a:lnTo>
                  <a:lnTo>
                    <a:pt x="269" y="456"/>
                  </a:lnTo>
                  <a:lnTo>
                    <a:pt x="269" y="454"/>
                  </a:lnTo>
                  <a:lnTo>
                    <a:pt x="269" y="452"/>
                  </a:lnTo>
                  <a:lnTo>
                    <a:pt x="269" y="449"/>
                  </a:lnTo>
                  <a:lnTo>
                    <a:pt x="269" y="447"/>
                  </a:lnTo>
                  <a:lnTo>
                    <a:pt x="269" y="445"/>
                  </a:lnTo>
                  <a:lnTo>
                    <a:pt x="269" y="443"/>
                  </a:lnTo>
                  <a:lnTo>
                    <a:pt x="269" y="440"/>
                  </a:lnTo>
                  <a:lnTo>
                    <a:pt x="277" y="438"/>
                  </a:lnTo>
                  <a:lnTo>
                    <a:pt x="277" y="436"/>
                  </a:lnTo>
                  <a:lnTo>
                    <a:pt x="277" y="433"/>
                  </a:lnTo>
                  <a:lnTo>
                    <a:pt x="286" y="431"/>
                  </a:lnTo>
                  <a:lnTo>
                    <a:pt x="286" y="429"/>
                  </a:lnTo>
                  <a:lnTo>
                    <a:pt x="295" y="427"/>
                  </a:lnTo>
                  <a:lnTo>
                    <a:pt x="295" y="424"/>
                  </a:lnTo>
                  <a:lnTo>
                    <a:pt x="303" y="422"/>
                  </a:lnTo>
                  <a:lnTo>
                    <a:pt x="303" y="420"/>
                  </a:lnTo>
                  <a:lnTo>
                    <a:pt x="312" y="418"/>
                  </a:lnTo>
                  <a:lnTo>
                    <a:pt x="312" y="415"/>
                  </a:lnTo>
                  <a:lnTo>
                    <a:pt x="312" y="413"/>
                  </a:lnTo>
                  <a:lnTo>
                    <a:pt x="321" y="413"/>
                  </a:lnTo>
                  <a:lnTo>
                    <a:pt x="329" y="411"/>
                  </a:lnTo>
                  <a:lnTo>
                    <a:pt x="329" y="409"/>
                  </a:lnTo>
                  <a:lnTo>
                    <a:pt x="338" y="409"/>
                  </a:lnTo>
                  <a:lnTo>
                    <a:pt x="338" y="406"/>
                  </a:lnTo>
                  <a:lnTo>
                    <a:pt x="347" y="406"/>
                  </a:lnTo>
                  <a:lnTo>
                    <a:pt x="355" y="404"/>
                  </a:lnTo>
                  <a:lnTo>
                    <a:pt x="364" y="404"/>
                  </a:lnTo>
                  <a:lnTo>
                    <a:pt x="373" y="404"/>
                  </a:lnTo>
                  <a:lnTo>
                    <a:pt x="381" y="404"/>
                  </a:lnTo>
                  <a:lnTo>
                    <a:pt x="390" y="406"/>
                  </a:lnTo>
                  <a:lnTo>
                    <a:pt x="399" y="406"/>
                  </a:lnTo>
                  <a:lnTo>
                    <a:pt x="399" y="409"/>
                  </a:lnTo>
                  <a:lnTo>
                    <a:pt x="407" y="409"/>
                  </a:lnTo>
                  <a:lnTo>
                    <a:pt x="407" y="411"/>
                  </a:lnTo>
                  <a:lnTo>
                    <a:pt x="416" y="411"/>
                  </a:lnTo>
                  <a:lnTo>
                    <a:pt x="416" y="413"/>
                  </a:lnTo>
                  <a:lnTo>
                    <a:pt x="425" y="413"/>
                  </a:lnTo>
                  <a:lnTo>
                    <a:pt x="425" y="415"/>
                  </a:lnTo>
                  <a:lnTo>
                    <a:pt x="433" y="415"/>
                  </a:lnTo>
                  <a:lnTo>
                    <a:pt x="433" y="418"/>
                  </a:lnTo>
                  <a:lnTo>
                    <a:pt x="442" y="420"/>
                  </a:lnTo>
                  <a:lnTo>
                    <a:pt x="442" y="422"/>
                  </a:lnTo>
                  <a:lnTo>
                    <a:pt x="451" y="422"/>
                  </a:lnTo>
                  <a:lnTo>
                    <a:pt x="451" y="424"/>
                  </a:lnTo>
                  <a:lnTo>
                    <a:pt x="459" y="429"/>
                  </a:lnTo>
                  <a:lnTo>
                    <a:pt x="459" y="431"/>
                  </a:lnTo>
                  <a:lnTo>
                    <a:pt x="468" y="431"/>
                  </a:lnTo>
                  <a:lnTo>
                    <a:pt x="468" y="433"/>
                  </a:lnTo>
                  <a:lnTo>
                    <a:pt x="468" y="436"/>
                  </a:lnTo>
                  <a:lnTo>
                    <a:pt x="476" y="438"/>
                  </a:lnTo>
                  <a:lnTo>
                    <a:pt x="485" y="440"/>
                  </a:lnTo>
                  <a:lnTo>
                    <a:pt x="485" y="443"/>
                  </a:lnTo>
                  <a:lnTo>
                    <a:pt x="485" y="445"/>
                  </a:lnTo>
                  <a:lnTo>
                    <a:pt x="485" y="447"/>
                  </a:lnTo>
                  <a:lnTo>
                    <a:pt x="494" y="447"/>
                  </a:lnTo>
                  <a:lnTo>
                    <a:pt x="494" y="449"/>
                  </a:lnTo>
                  <a:lnTo>
                    <a:pt x="494" y="452"/>
                  </a:lnTo>
                  <a:lnTo>
                    <a:pt x="494" y="454"/>
                  </a:lnTo>
                  <a:lnTo>
                    <a:pt x="502" y="456"/>
                  </a:lnTo>
                  <a:lnTo>
                    <a:pt x="502" y="458"/>
                  </a:lnTo>
                  <a:lnTo>
                    <a:pt x="502" y="461"/>
                  </a:lnTo>
                  <a:lnTo>
                    <a:pt x="511" y="463"/>
                  </a:lnTo>
                  <a:lnTo>
                    <a:pt x="511" y="465"/>
                  </a:lnTo>
                  <a:lnTo>
                    <a:pt x="511" y="468"/>
                  </a:lnTo>
                  <a:lnTo>
                    <a:pt x="511" y="470"/>
                  </a:lnTo>
                  <a:lnTo>
                    <a:pt x="520" y="472"/>
                  </a:lnTo>
                  <a:lnTo>
                    <a:pt x="520" y="474"/>
                  </a:lnTo>
                  <a:lnTo>
                    <a:pt x="520" y="477"/>
                  </a:lnTo>
                  <a:lnTo>
                    <a:pt x="520" y="481"/>
                  </a:lnTo>
                  <a:lnTo>
                    <a:pt x="528" y="486"/>
                  </a:lnTo>
                  <a:lnTo>
                    <a:pt x="528" y="488"/>
                  </a:lnTo>
                  <a:lnTo>
                    <a:pt x="528" y="492"/>
                  </a:lnTo>
                  <a:lnTo>
                    <a:pt x="528" y="495"/>
                  </a:lnTo>
                  <a:lnTo>
                    <a:pt x="528" y="497"/>
                  </a:lnTo>
                  <a:lnTo>
                    <a:pt x="528" y="502"/>
                  </a:lnTo>
                  <a:lnTo>
                    <a:pt x="528" y="504"/>
                  </a:lnTo>
                  <a:lnTo>
                    <a:pt x="528" y="506"/>
                  </a:lnTo>
                  <a:lnTo>
                    <a:pt x="528" y="508"/>
                  </a:lnTo>
                  <a:lnTo>
                    <a:pt x="528" y="513"/>
                  </a:lnTo>
                  <a:lnTo>
                    <a:pt x="537" y="515"/>
                  </a:lnTo>
                  <a:lnTo>
                    <a:pt x="528" y="517"/>
                  </a:lnTo>
                  <a:lnTo>
                    <a:pt x="528" y="522"/>
                  </a:lnTo>
                  <a:lnTo>
                    <a:pt x="528" y="524"/>
                  </a:lnTo>
                  <a:lnTo>
                    <a:pt x="528" y="529"/>
                  </a:lnTo>
                  <a:lnTo>
                    <a:pt x="528" y="533"/>
                  </a:lnTo>
                  <a:lnTo>
                    <a:pt x="528" y="540"/>
                  </a:lnTo>
                  <a:lnTo>
                    <a:pt x="528" y="547"/>
                  </a:lnTo>
                  <a:lnTo>
                    <a:pt x="528" y="551"/>
                  </a:lnTo>
                  <a:lnTo>
                    <a:pt x="528" y="558"/>
                  </a:lnTo>
                  <a:lnTo>
                    <a:pt x="520" y="565"/>
                  </a:lnTo>
                  <a:lnTo>
                    <a:pt x="520" y="572"/>
                  </a:lnTo>
                  <a:lnTo>
                    <a:pt x="520" y="576"/>
                  </a:lnTo>
                  <a:lnTo>
                    <a:pt x="520" y="581"/>
                  </a:lnTo>
                  <a:lnTo>
                    <a:pt x="511" y="581"/>
                  </a:lnTo>
                  <a:lnTo>
                    <a:pt x="511" y="583"/>
                  </a:lnTo>
                  <a:lnTo>
                    <a:pt x="511" y="585"/>
                  </a:lnTo>
                  <a:lnTo>
                    <a:pt x="502" y="585"/>
                  </a:lnTo>
                  <a:lnTo>
                    <a:pt x="502" y="588"/>
                  </a:lnTo>
                  <a:lnTo>
                    <a:pt x="502" y="590"/>
                  </a:lnTo>
                  <a:lnTo>
                    <a:pt x="494" y="590"/>
                  </a:lnTo>
                  <a:lnTo>
                    <a:pt x="494" y="592"/>
                  </a:lnTo>
                  <a:lnTo>
                    <a:pt x="485" y="595"/>
                  </a:lnTo>
                  <a:lnTo>
                    <a:pt x="485" y="597"/>
                  </a:lnTo>
                  <a:lnTo>
                    <a:pt x="476" y="599"/>
                  </a:lnTo>
                  <a:lnTo>
                    <a:pt x="468" y="601"/>
                  </a:lnTo>
                  <a:lnTo>
                    <a:pt x="468" y="604"/>
                  </a:lnTo>
                  <a:lnTo>
                    <a:pt x="459" y="606"/>
                  </a:lnTo>
                  <a:lnTo>
                    <a:pt x="459" y="608"/>
                  </a:lnTo>
                  <a:lnTo>
                    <a:pt x="451" y="608"/>
                  </a:lnTo>
                  <a:lnTo>
                    <a:pt x="451" y="610"/>
                  </a:lnTo>
                  <a:lnTo>
                    <a:pt x="451" y="613"/>
                  </a:lnTo>
                  <a:lnTo>
                    <a:pt x="442" y="615"/>
                  </a:lnTo>
                  <a:lnTo>
                    <a:pt x="442" y="617"/>
                  </a:lnTo>
                  <a:lnTo>
                    <a:pt x="433" y="620"/>
                  </a:lnTo>
                  <a:lnTo>
                    <a:pt x="433" y="622"/>
                  </a:lnTo>
                  <a:lnTo>
                    <a:pt x="433" y="624"/>
                  </a:lnTo>
                  <a:lnTo>
                    <a:pt x="425" y="626"/>
                  </a:lnTo>
                  <a:lnTo>
                    <a:pt x="425" y="629"/>
                  </a:lnTo>
                  <a:lnTo>
                    <a:pt x="425" y="631"/>
                  </a:lnTo>
                  <a:lnTo>
                    <a:pt x="425" y="633"/>
                  </a:lnTo>
                  <a:lnTo>
                    <a:pt x="425" y="635"/>
                  </a:lnTo>
                  <a:lnTo>
                    <a:pt x="425" y="638"/>
                  </a:lnTo>
                  <a:lnTo>
                    <a:pt x="425" y="640"/>
                  </a:lnTo>
                  <a:lnTo>
                    <a:pt x="425" y="642"/>
                  </a:lnTo>
                  <a:lnTo>
                    <a:pt x="425" y="644"/>
                  </a:lnTo>
                  <a:lnTo>
                    <a:pt x="425" y="649"/>
                  </a:lnTo>
                  <a:lnTo>
                    <a:pt x="425" y="651"/>
                  </a:lnTo>
                  <a:lnTo>
                    <a:pt x="425" y="654"/>
                  </a:lnTo>
                  <a:lnTo>
                    <a:pt x="425" y="658"/>
                  </a:lnTo>
                  <a:lnTo>
                    <a:pt x="425" y="663"/>
                  </a:lnTo>
                  <a:lnTo>
                    <a:pt x="425" y="665"/>
                  </a:lnTo>
                  <a:lnTo>
                    <a:pt x="425" y="667"/>
                  </a:lnTo>
                  <a:lnTo>
                    <a:pt x="433" y="669"/>
                  </a:lnTo>
                  <a:lnTo>
                    <a:pt x="433" y="672"/>
                  </a:lnTo>
                  <a:lnTo>
                    <a:pt x="433" y="674"/>
                  </a:lnTo>
                  <a:lnTo>
                    <a:pt x="433" y="676"/>
                  </a:lnTo>
                  <a:lnTo>
                    <a:pt x="433" y="679"/>
                  </a:lnTo>
                  <a:lnTo>
                    <a:pt x="433" y="681"/>
                  </a:lnTo>
                  <a:lnTo>
                    <a:pt x="433" y="683"/>
                  </a:lnTo>
                  <a:lnTo>
                    <a:pt x="442" y="683"/>
                  </a:lnTo>
                  <a:lnTo>
                    <a:pt x="442" y="685"/>
                  </a:lnTo>
                  <a:lnTo>
                    <a:pt x="442" y="688"/>
                  </a:lnTo>
                  <a:lnTo>
                    <a:pt x="442" y="690"/>
                  </a:lnTo>
                  <a:lnTo>
                    <a:pt x="451" y="692"/>
                  </a:lnTo>
                  <a:lnTo>
                    <a:pt x="451" y="694"/>
                  </a:lnTo>
                  <a:lnTo>
                    <a:pt x="451" y="697"/>
                  </a:lnTo>
                  <a:lnTo>
                    <a:pt x="451" y="699"/>
                  </a:lnTo>
                  <a:lnTo>
                    <a:pt x="459" y="699"/>
                  </a:lnTo>
                  <a:lnTo>
                    <a:pt x="459" y="697"/>
                  </a:lnTo>
                  <a:lnTo>
                    <a:pt x="459" y="699"/>
                  </a:lnTo>
                  <a:lnTo>
                    <a:pt x="468" y="699"/>
                  </a:lnTo>
                  <a:lnTo>
                    <a:pt x="476" y="699"/>
                  </a:lnTo>
                  <a:lnTo>
                    <a:pt x="485" y="699"/>
                  </a:lnTo>
                  <a:lnTo>
                    <a:pt x="485" y="701"/>
                  </a:lnTo>
                  <a:lnTo>
                    <a:pt x="494" y="701"/>
                  </a:lnTo>
                  <a:lnTo>
                    <a:pt x="494" y="703"/>
                  </a:lnTo>
                  <a:lnTo>
                    <a:pt x="502" y="703"/>
                  </a:lnTo>
                  <a:lnTo>
                    <a:pt x="502" y="706"/>
                  </a:lnTo>
                  <a:lnTo>
                    <a:pt x="511" y="706"/>
                  </a:lnTo>
                  <a:lnTo>
                    <a:pt x="520" y="708"/>
                  </a:lnTo>
                  <a:lnTo>
                    <a:pt x="528" y="708"/>
                  </a:lnTo>
                  <a:lnTo>
                    <a:pt x="537" y="708"/>
                  </a:lnTo>
                  <a:lnTo>
                    <a:pt x="546" y="708"/>
                  </a:lnTo>
                  <a:lnTo>
                    <a:pt x="554" y="708"/>
                  </a:lnTo>
                  <a:lnTo>
                    <a:pt x="563" y="708"/>
                  </a:lnTo>
                  <a:lnTo>
                    <a:pt x="572" y="708"/>
                  </a:lnTo>
                  <a:lnTo>
                    <a:pt x="580" y="708"/>
                  </a:lnTo>
                  <a:lnTo>
                    <a:pt x="589" y="708"/>
                  </a:lnTo>
                  <a:lnTo>
                    <a:pt x="598" y="708"/>
                  </a:lnTo>
                  <a:lnTo>
                    <a:pt x="606" y="708"/>
                  </a:lnTo>
                  <a:lnTo>
                    <a:pt x="615" y="708"/>
                  </a:lnTo>
                  <a:lnTo>
                    <a:pt x="624" y="708"/>
                  </a:lnTo>
                  <a:lnTo>
                    <a:pt x="632" y="708"/>
                  </a:lnTo>
                  <a:lnTo>
                    <a:pt x="641" y="708"/>
                  </a:lnTo>
                  <a:lnTo>
                    <a:pt x="650" y="708"/>
                  </a:lnTo>
                  <a:lnTo>
                    <a:pt x="658" y="708"/>
                  </a:lnTo>
                  <a:lnTo>
                    <a:pt x="667" y="708"/>
                  </a:lnTo>
                  <a:lnTo>
                    <a:pt x="676" y="708"/>
                  </a:lnTo>
                  <a:lnTo>
                    <a:pt x="684" y="708"/>
                  </a:lnTo>
                  <a:lnTo>
                    <a:pt x="693" y="708"/>
                  </a:lnTo>
                  <a:lnTo>
                    <a:pt x="702" y="708"/>
                  </a:lnTo>
                  <a:lnTo>
                    <a:pt x="702" y="706"/>
                  </a:lnTo>
                  <a:lnTo>
                    <a:pt x="702" y="701"/>
                  </a:lnTo>
                  <a:lnTo>
                    <a:pt x="702" y="699"/>
                  </a:lnTo>
                  <a:lnTo>
                    <a:pt x="702" y="697"/>
                  </a:lnTo>
                  <a:lnTo>
                    <a:pt x="702" y="694"/>
                  </a:lnTo>
                  <a:lnTo>
                    <a:pt x="710" y="692"/>
                  </a:lnTo>
                  <a:lnTo>
                    <a:pt x="710" y="690"/>
                  </a:lnTo>
                  <a:lnTo>
                    <a:pt x="702" y="683"/>
                  </a:lnTo>
                  <a:lnTo>
                    <a:pt x="702" y="676"/>
                  </a:lnTo>
                  <a:lnTo>
                    <a:pt x="702" y="672"/>
                  </a:lnTo>
                  <a:lnTo>
                    <a:pt x="702" y="665"/>
                  </a:lnTo>
                  <a:lnTo>
                    <a:pt x="702" y="658"/>
                  </a:lnTo>
                  <a:lnTo>
                    <a:pt x="702" y="651"/>
                  </a:lnTo>
                  <a:lnTo>
                    <a:pt x="702" y="647"/>
                  </a:lnTo>
                  <a:lnTo>
                    <a:pt x="702" y="640"/>
                  </a:lnTo>
                  <a:lnTo>
                    <a:pt x="702" y="635"/>
                  </a:lnTo>
                  <a:lnTo>
                    <a:pt x="702" y="629"/>
                  </a:lnTo>
                  <a:lnTo>
                    <a:pt x="702" y="624"/>
                  </a:lnTo>
                  <a:lnTo>
                    <a:pt x="702" y="617"/>
                  </a:lnTo>
                  <a:lnTo>
                    <a:pt x="702" y="610"/>
                  </a:lnTo>
                  <a:lnTo>
                    <a:pt x="693" y="606"/>
                  </a:lnTo>
                  <a:lnTo>
                    <a:pt x="693" y="599"/>
                  </a:lnTo>
                  <a:lnTo>
                    <a:pt x="693" y="592"/>
                  </a:lnTo>
                  <a:lnTo>
                    <a:pt x="693" y="588"/>
                  </a:lnTo>
                  <a:lnTo>
                    <a:pt x="693" y="581"/>
                  </a:lnTo>
                  <a:lnTo>
                    <a:pt x="693" y="576"/>
                  </a:lnTo>
                  <a:lnTo>
                    <a:pt x="693" y="572"/>
                  </a:lnTo>
                  <a:lnTo>
                    <a:pt x="693" y="565"/>
                  </a:lnTo>
                  <a:lnTo>
                    <a:pt x="693" y="561"/>
                  </a:lnTo>
                  <a:lnTo>
                    <a:pt x="693" y="554"/>
                  </a:lnTo>
                  <a:lnTo>
                    <a:pt x="693" y="549"/>
                  </a:lnTo>
                  <a:lnTo>
                    <a:pt x="693" y="545"/>
                  </a:lnTo>
                  <a:lnTo>
                    <a:pt x="693" y="540"/>
                  </a:lnTo>
                  <a:lnTo>
                    <a:pt x="684" y="533"/>
                  </a:lnTo>
                  <a:lnTo>
                    <a:pt x="684" y="529"/>
                  </a:lnTo>
                  <a:lnTo>
                    <a:pt x="684" y="522"/>
                  </a:lnTo>
                  <a:lnTo>
                    <a:pt x="684" y="517"/>
                  </a:lnTo>
                  <a:lnTo>
                    <a:pt x="684" y="513"/>
                  </a:lnTo>
                  <a:lnTo>
                    <a:pt x="684" y="506"/>
                  </a:lnTo>
                  <a:lnTo>
                    <a:pt x="684" y="504"/>
                  </a:lnTo>
                  <a:lnTo>
                    <a:pt x="684" y="502"/>
                  </a:lnTo>
                  <a:lnTo>
                    <a:pt x="684" y="497"/>
                  </a:lnTo>
                  <a:lnTo>
                    <a:pt x="684" y="492"/>
                  </a:lnTo>
                  <a:lnTo>
                    <a:pt x="676" y="490"/>
                  </a:lnTo>
                  <a:lnTo>
                    <a:pt x="676" y="488"/>
                  </a:lnTo>
                  <a:lnTo>
                    <a:pt x="676" y="486"/>
                  </a:lnTo>
                  <a:lnTo>
                    <a:pt x="676" y="481"/>
                  </a:lnTo>
                  <a:lnTo>
                    <a:pt x="676" y="479"/>
                  </a:lnTo>
                  <a:lnTo>
                    <a:pt x="676" y="474"/>
                  </a:lnTo>
                  <a:lnTo>
                    <a:pt x="676" y="472"/>
                  </a:lnTo>
                  <a:lnTo>
                    <a:pt x="676" y="468"/>
                  </a:lnTo>
                  <a:lnTo>
                    <a:pt x="676" y="465"/>
                  </a:lnTo>
                  <a:lnTo>
                    <a:pt x="676" y="461"/>
                  </a:lnTo>
                  <a:lnTo>
                    <a:pt x="676" y="458"/>
                  </a:lnTo>
                  <a:lnTo>
                    <a:pt x="676" y="454"/>
                  </a:lnTo>
                  <a:lnTo>
                    <a:pt x="676" y="452"/>
                  </a:lnTo>
                  <a:lnTo>
                    <a:pt x="676" y="449"/>
                  </a:lnTo>
                  <a:lnTo>
                    <a:pt x="676" y="447"/>
                  </a:lnTo>
                  <a:lnTo>
                    <a:pt x="676" y="443"/>
                  </a:lnTo>
                  <a:lnTo>
                    <a:pt x="676" y="440"/>
                  </a:lnTo>
                  <a:lnTo>
                    <a:pt x="676" y="438"/>
                  </a:lnTo>
                  <a:lnTo>
                    <a:pt x="676" y="433"/>
                  </a:lnTo>
                  <a:lnTo>
                    <a:pt x="676" y="431"/>
                  </a:lnTo>
                  <a:lnTo>
                    <a:pt x="676" y="429"/>
                  </a:lnTo>
                  <a:lnTo>
                    <a:pt x="676" y="424"/>
                  </a:lnTo>
                  <a:lnTo>
                    <a:pt x="676" y="422"/>
                  </a:lnTo>
                  <a:lnTo>
                    <a:pt x="684" y="420"/>
                  </a:lnTo>
                  <a:lnTo>
                    <a:pt x="684" y="418"/>
                  </a:lnTo>
                  <a:lnTo>
                    <a:pt x="684" y="415"/>
                  </a:lnTo>
                  <a:lnTo>
                    <a:pt x="684" y="413"/>
                  </a:lnTo>
                  <a:lnTo>
                    <a:pt x="684" y="411"/>
                  </a:lnTo>
                  <a:lnTo>
                    <a:pt x="693" y="409"/>
                  </a:lnTo>
                  <a:lnTo>
                    <a:pt x="693" y="406"/>
                  </a:lnTo>
                  <a:lnTo>
                    <a:pt x="702" y="404"/>
                  </a:lnTo>
                  <a:lnTo>
                    <a:pt x="710" y="404"/>
                  </a:lnTo>
                  <a:lnTo>
                    <a:pt x="719" y="404"/>
                  </a:lnTo>
                  <a:lnTo>
                    <a:pt x="728" y="404"/>
                  </a:lnTo>
                  <a:lnTo>
                    <a:pt x="728" y="406"/>
                  </a:lnTo>
                  <a:lnTo>
                    <a:pt x="736" y="406"/>
                  </a:lnTo>
                  <a:lnTo>
                    <a:pt x="736" y="409"/>
                  </a:lnTo>
                  <a:lnTo>
                    <a:pt x="736" y="411"/>
                  </a:lnTo>
                  <a:lnTo>
                    <a:pt x="736" y="413"/>
                  </a:lnTo>
                  <a:lnTo>
                    <a:pt x="745" y="415"/>
                  </a:lnTo>
                  <a:lnTo>
                    <a:pt x="745" y="420"/>
                  </a:lnTo>
                  <a:lnTo>
                    <a:pt x="745" y="422"/>
                  </a:lnTo>
                  <a:lnTo>
                    <a:pt x="754" y="424"/>
                  </a:lnTo>
                  <a:lnTo>
                    <a:pt x="754" y="429"/>
                  </a:lnTo>
                  <a:lnTo>
                    <a:pt x="754" y="431"/>
                  </a:lnTo>
                  <a:lnTo>
                    <a:pt x="754" y="433"/>
                  </a:lnTo>
                  <a:lnTo>
                    <a:pt x="762" y="436"/>
                  </a:lnTo>
                  <a:lnTo>
                    <a:pt x="762" y="438"/>
                  </a:lnTo>
                  <a:lnTo>
                    <a:pt x="762" y="440"/>
                  </a:lnTo>
                  <a:lnTo>
                    <a:pt x="762" y="443"/>
                  </a:lnTo>
                  <a:lnTo>
                    <a:pt x="762" y="445"/>
                  </a:lnTo>
                  <a:lnTo>
                    <a:pt x="771" y="447"/>
                  </a:lnTo>
                  <a:lnTo>
                    <a:pt x="771" y="452"/>
                  </a:lnTo>
                  <a:lnTo>
                    <a:pt x="780" y="454"/>
                  </a:lnTo>
                  <a:lnTo>
                    <a:pt x="780" y="456"/>
                  </a:lnTo>
                  <a:lnTo>
                    <a:pt x="788" y="458"/>
                  </a:lnTo>
                  <a:lnTo>
                    <a:pt x="788" y="461"/>
                  </a:lnTo>
                  <a:lnTo>
                    <a:pt x="788" y="463"/>
                  </a:lnTo>
                  <a:lnTo>
                    <a:pt x="797" y="463"/>
                  </a:lnTo>
                  <a:lnTo>
                    <a:pt x="797" y="465"/>
                  </a:lnTo>
                  <a:lnTo>
                    <a:pt x="797" y="468"/>
                  </a:lnTo>
                  <a:lnTo>
                    <a:pt x="805" y="468"/>
                  </a:lnTo>
                  <a:lnTo>
                    <a:pt x="805" y="470"/>
                  </a:lnTo>
                  <a:lnTo>
                    <a:pt x="814" y="472"/>
                  </a:lnTo>
                  <a:lnTo>
                    <a:pt x="814" y="474"/>
                  </a:lnTo>
                  <a:lnTo>
                    <a:pt x="823" y="474"/>
                  </a:lnTo>
                  <a:lnTo>
                    <a:pt x="823" y="477"/>
                  </a:lnTo>
                  <a:lnTo>
                    <a:pt x="831" y="477"/>
                  </a:lnTo>
                  <a:lnTo>
                    <a:pt x="831" y="479"/>
                  </a:lnTo>
                  <a:lnTo>
                    <a:pt x="840" y="479"/>
                  </a:lnTo>
                  <a:lnTo>
                    <a:pt x="840" y="481"/>
                  </a:lnTo>
                  <a:lnTo>
                    <a:pt x="849" y="481"/>
                  </a:lnTo>
                  <a:lnTo>
                    <a:pt x="849" y="479"/>
                  </a:lnTo>
                  <a:lnTo>
                    <a:pt x="857" y="479"/>
                  </a:lnTo>
                  <a:lnTo>
                    <a:pt x="866" y="479"/>
                  </a:lnTo>
                  <a:lnTo>
                    <a:pt x="866" y="477"/>
                  </a:lnTo>
                  <a:lnTo>
                    <a:pt x="875" y="474"/>
                  </a:lnTo>
                  <a:lnTo>
                    <a:pt x="875" y="472"/>
                  </a:lnTo>
                  <a:lnTo>
                    <a:pt x="883" y="472"/>
                  </a:lnTo>
                  <a:lnTo>
                    <a:pt x="883" y="470"/>
                  </a:lnTo>
                  <a:lnTo>
                    <a:pt x="892" y="468"/>
                  </a:lnTo>
                  <a:lnTo>
                    <a:pt x="892" y="465"/>
                  </a:lnTo>
                  <a:lnTo>
                    <a:pt x="892" y="463"/>
                  </a:lnTo>
                  <a:lnTo>
                    <a:pt x="901" y="463"/>
                  </a:lnTo>
                  <a:lnTo>
                    <a:pt x="901" y="461"/>
                  </a:lnTo>
                  <a:lnTo>
                    <a:pt x="901" y="458"/>
                  </a:lnTo>
                  <a:lnTo>
                    <a:pt x="909" y="456"/>
                  </a:lnTo>
                  <a:lnTo>
                    <a:pt x="909" y="454"/>
                  </a:lnTo>
                  <a:lnTo>
                    <a:pt x="918" y="449"/>
                  </a:lnTo>
                  <a:lnTo>
                    <a:pt x="918" y="447"/>
                  </a:lnTo>
                  <a:lnTo>
                    <a:pt x="918" y="445"/>
                  </a:lnTo>
                  <a:lnTo>
                    <a:pt x="927" y="443"/>
                  </a:lnTo>
                  <a:lnTo>
                    <a:pt x="927" y="438"/>
                  </a:lnTo>
                  <a:lnTo>
                    <a:pt x="927" y="436"/>
                  </a:lnTo>
                  <a:lnTo>
                    <a:pt x="927" y="433"/>
                  </a:lnTo>
                  <a:lnTo>
                    <a:pt x="927" y="431"/>
                  </a:lnTo>
                  <a:lnTo>
                    <a:pt x="927" y="429"/>
                  </a:lnTo>
                  <a:lnTo>
                    <a:pt x="935" y="429"/>
                  </a:lnTo>
                  <a:lnTo>
                    <a:pt x="935" y="427"/>
                  </a:lnTo>
                  <a:lnTo>
                    <a:pt x="935" y="424"/>
                  </a:lnTo>
                  <a:lnTo>
                    <a:pt x="935" y="422"/>
                  </a:lnTo>
                  <a:lnTo>
                    <a:pt x="935" y="420"/>
                  </a:lnTo>
                  <a:lnTo>
                    <a:pt x="935" y="418"/>
                  </a:lnTo>
                  <a:lnTo>
                    <a:pt x="935" y="415"/>
                  </a:lnTo>
                  <a:lnTo>
                    <a:pt x="935" y="413"/>
                  </a:lnTo>
                  <a:lnTo>
                    <a:pt x="944" y="411"/>
                  </a:lnTo>
                  <a:lnTo>
                    <a:pt x="944" y="409"/>
                  </a:lnTo>
                  <a:lnTo>
                    <a:pt x="944" y="406"/>
                  </a:lnTo>
                  <a:lnTo>
                    <a:pt x="944" y="404"/>
                  </a:lnTo>
                  <a:lnTo>
                    <a:pt x="944" y="402"/>
                  </a:lnTo>
                  <a:lnTo>
                    <a:pt x="944" y="399"/>
                  </a:lnTo>
                  <a:lnTo>
                    <a:pt x="944" y="397"/>
                  </a:lnTo>
                  <a:lnTo>
                    <a:pt x="944" y="395"/>
                  </a:lnTo>
                  <a:lnTo>
                    <a:pt x="944" y="393"/>
                  </a:lnTo>
                  <a:lnTo>
                    <a:pt x="944" y="390"/>
                  </a:lnTo>
                  <a:lnTo>
                    <a:pt x="944" y="388"/>
                  </a:lnTo>
                  <a:lnTo>
                    <a:pt x="944" y="386"/>
                  </a:lnTo>
                  <a:lnTo>
                    <a:pt x="944" y="381"/>
                  </a:lnTo>
                  <a:lnTo>
                    <a:pt x="944" y="379"/>
                  </a:lnTo>
                  <a:lnTo>
                    <a:pt x="944" y="377"/>
                  </a:lnTo>
                  <a:lnTo>
                    <a:pt x="944" y="374"/>
                  </a:lnTo>
                  <a:lnTo>
                    <a:pt x="944" y="372"/>
                  </a:lnTo>
                  <a:lnTo>
                    <a:pt x="944" y="370"/>
                  </a:lnTo>
                  <a:lnTo>
                    <a:pt x="944" y="368"/>
                  </a:lnTo>
                  <a:lnTo>
                    <a:pt x="944" y="365"/>
                  </a:lnTo>
                  <a:lnTo>
                    <a:pt x="944" y="361"/>
                  </a:lnTo>
                  <a:lnTo>
                    <a:pt x="944" y="359"/>
                  </a:lnTo>
                  <a:lnTo>
                    <a:pt x="935" y="356"/>
                  </a:lnTo>
                  <a:lnTo>
                    <a:pt x="935" y="354"/>
                  </a:lnTo>
                  <a:lnTo>
                    <a:pt x="935" y="352"/>
                  </a:lnTo>
                  <a:lnTo>
                    <a:pt x="935" y="350"/>
                  </a:lnTo>
                  <a:lnTo>
                    <a:pt x="935" y="347"/>
                  </a:lnTo>
                  <a:lnTo>
                    <a:pt x="935" y="345"/>
                  </a:lnTo>
                  <a:lnTo>
                    <a:pt x="935" y="343"/>
                  </a:lnTo>
                  <a:lnTo>
                    <a:pt x="935" y="340"/>
                  </a:lnTo>
                  <a:lnTo>
                    <a:pt x="927" y="336"/>
                  </a:lnTo>
                  <a:lnTo>
                    <a:pt x="927" y="334"/>
                  </a:lnTo>
                  <a:lnTo>
                    <a:pt x="927" y="329"/>
                  </a:lnTo>
                  <a:lnTo>
                    <a:pt x="918" y="327"/>
                  </a:lnTo>
                  <a:lnTo>
                    <a:pt x="918" y="322"/>
                  </a:lnTo>
                  <a:lnTo>
                    <a:pt x="918" y="320"/>
                  </a:lnTo>
                  <a:lnTo>
                    <a:pt x="909" y="315"/>
                  </a:lnTo>
                  <a:lnTo>
                    <a:pt x="909" y="313"/>
                  </a:lnTo>
                  <a:lnTo>
                    <a:pt x="909" y="311"/>
                  </a:lnTo>
                  <a:lnTo>
                    <a:pt x="901" y="306"/>
                  </a:lnTo>
                  <a:lnTo>
                    <a:pt x="901" y="304"/>
                  </a:lnTo>
                  <a:lnTo>
                    <a:pt x="901" y="302"/>
                  </a:lnTo>
                  <a:lnTo>
                    <a:pt x="892" y="302"/>
                  </a:lnTo>
                  <a:lnTo>
                    <a:pt x="892" y="300"/>
                  </a:lnTo>
                  <a:lnTo>
                    <a:pt x="892" y="297"/>
                  </a:lnTo>
                  <a:lnTo>
                    <a:pt x="892" y="295"/>
                  </a:lnTo>
                  <a:lnTo>
                    <a:pt x="883" y="295"/>
                  </a:lnTo>
                  <a:lnTo>
                    <a:pt x="883" y="293"/>
                  </a:lnTo>
                  <a:lnTo>
                    <a:pt x="875" y="291"/>
                  </a:lnTo>
                  <a:lnTo>
                    <a:pt x="875" y="288"/>
                  </a:lnTo>
                  <a:lnTo>
                    <a:pt x="875" y="286"/>
                  </a:lnTo>
                  <a:lnTo>
                    <a:pt x="866" y="286"/>
                  </a:lnTo>
                  <a:lnTo>
                    <a:pt x="866" y="284"/>
                  </a:lnTo>
                  <a:lnTo>
                    <a:pt x="857" y="281"/>
                  </a:lnTo>
                  <a:lnTo>
                    <a:pt x="849" y="279"/>
                  </a:lnTo>
                  <a:lnTo>
                    <a:pt x="849" y="277"/>
                  </a:lnTo>
                  <a:lnTo>
                    <a:pt x="840" y="277"/>
                  </a:lnTo>
                  <a:lnTo>
                    <a:pt x="831" y="277"/>
                  </a:lnTo>
                  <a:lnTo>
                    <a:pt x="831" y="279"/>
                  </a:lnTo>
                  <a:lnTo>
                    <a:pt x="823" y="279"/>
                  </a:lnTo>
                  <a:lnTo>
                    <a:pt x="823" y="281"/>
                  </a:lnTo>
                  <a:lnTo>
                    <a:pt x="814" y="281"/>
                  </a:lnTo>
                  <a:lnTo>
                    <a:pt x="814" y="284"/>
                  </a:lnTo>
                  <a:lnTo>
                    <a:pt x="814" y="286"/>
                  </a:lnTo>
                  <a:lnTo>
                    <a:pt x="805" y="286"/>
                  </a:lnTo>
                  <a:lnTo>
                    <a:pt x="805" y="288"/>
                  </a:lnTo>
                  <a:lnTo>
                    <a:pt x="797" y="291"/>
                  </a:lnTo>
                  <a:lnTo>
                    <a:pt x="797" y="293"/>
                  </a:lnTo>
                  <a:lnTo>
                    <a:pt x="788" y="295"/>
                  </a:lnTo>
                  <a:lnTo>
                    <a:pt x="788" y="297"/>
                  </a:lnTo>
                  <a:lnTo>
                    <a:pt x="780" y="297"/>
                  </a:lnTo>
                  <a:lnTo>
                    <a:pt x="780" y="300"/>
                  </a:lnTo>
                  <a:lnTo>
                    <a:pt x="771" y="300"/>
                  </a:lnTo>
                  <a:lnTo>
                    <a:pt x="771" y="297"/>
                  </a:lnTo>
                  <a:lnTo>
                    <a:pt x="762" y="297"/>
                  </a:lnTo>
                  <a:lnTo>
                    <a:pt x="762" y="295"/>
                  </a:lnTo>
                  <a:lnTo>
                    <a:pt x="754" y="295"/>
                  </a:lnTo>
                  <a:lnTo>
                    <a:pt x="754" y="293"/>
                  </a:lnTo>
                  <a:lnTo>
                    <a:pt x="754" y="291"/>
                  </a:lnTo>
                  <a:lnTo>
                    <a:pt x="745" y="291"/>
                  </a:lnTo>
                  <a:lnTo>
                    <a:pt x="745" y="288"/>
                  </a:lnTo>
                  <a:lnTo>
                    <a:pt x="745" y="286"/>
                  </a:lnTo>
                  <a:lnTo>
                    <a:pt x="736" y="284"/>
                  </a:lnTo>
                  <a:lnTo>
                    <a:pt x="736" y="281"/>
                  </a:lnTo>
                  <a:lnTo>
                    <a:pt x="736" y="279"/>
                  </a:lnTo>
                  <a:lnTo>
                    <a:pt x="736" y="277"/>
                  </a:lnTo>
                  <a:lnTo>
                    <a:pt x="736" y="272"/>
                  </a:lnTo>
                  <a:lnTo>
                    <a:pt x="736" y="270"/>
                  </a:lnTo>
                  <a:lnTo>
                    <a:pt x="736" y="268"/>
                  </a:lnTo>
                  <a:lnTo>
                    <a:pt x="728" y="266"/>
                  </a:lnTo>
                  <a:lnTo>
                    <a:pt x="728" y="263"/>
                  </a:lnTo>
                  <a:lnTo>
                    <a:pt x="728" y="261"/>
                  </a:lnTo>
                  <a:lnTo>
                    <a:pt x="728" y="259"/>
                  </a:lnTo>
                  <a:lnTo>
                    <a:pt x="736" y="257"/>
                  </a:lnTo>
                  <a:lnTo>
                    <a:pt x="736" y="252"/>
                  </a:lnTo>
                  <a:lnTo>
                    <a:pt x="736" y="250"/>
                  </a:lnTo>
                  <a:lnTo>
                    <a:pt x="736" y="247"/>
                  </a:lnTo>
                  <a:lnTo>
                    <a:pt x="736" y="245"/>
                  </a:lnTo>
                  <a:lnTo>
                    <a:pt x="736" y="243"/>
                  </a:lnTo>
                  <a:lnTo>
                    <a:pt x="736" y="238"/>
                  </a:lnTo>
                  <a:lnTo>
                    <a:pt x="736" y="236"/>
                  </a:lnTo>
                  <a:lnTo>
                    <a:pt x="736" y="234"/>
                  </a:lnTo>
                  <a:lnTo>
                    <a:pt x="736" y="232"/>
                  </a:lnTo>
                  <a:lnTo>
                    <a:pt x="736" y="229"/>
                  </a:lnTo>
                  <a:lnTo>
                    <a:pt x="736" y="227"/>
                  </a:lnTo>
                  <a:lnTo>
                    <a:pt x="736" y="225"/>
                  </a:lnTo>
                  <a:lnTo>
                    <a:pt x="736" y="222"/>
                  </a:lnTo>
                  <a:lnTo>
                    <a:pt x="736" y="220"/>
                  </a:lnTo>
                  <a:lnTo>
                    <a:pt x="745" y="218"/>
                  </a:lnTo>
                  <a:lnTo>
                    <a:pt x="745" y="216"/>
                  </a:lnTo>
                  <a:lnTo>
                    <a:pt x="745" y="213"/>
                  </a:lnTo>
                  <a:lnTo>
                    <a:pt x="745" y="211"/>
                  </a:lnTo>
                  <a:lnTo>
                    <a:pt x="745" y="209"/>
                  </a:lnTo>
                  <a:lnTo>
                    <a:pt x="745" y="207"/>
                  </a:lnTo>
                  <a:lnTo>
                    <a:pt x="745" y="204"/>
                  </a:lnTo>
                  <a:lnTo>
                    <a:pt x="745" y="202"/>
                  </a:lnTo>
                  <a:lnTo>
                    <a:pt x="745" y="195"/>
                  </a:lnTo>
                  <a:lnTo>
                    <a:pt x="745" y="193"/>
                  </a:lnTo>
                  <a:lnTo>
                    <a:pt x="754" y="188"/>
                  </a:lnTo>
                  <a:lnTo>
                    <a:pt x="754" y="184"/>
                  </a:lnTo>
                  <a:lnTo>
                    <a:pt x="754" y="179"/>
                  </a:lnTo>
                  <a:lnTo>
                    <a:pt x="754" y="175"/>
                  </a:lnTo>
                  <a:lnTo>
                    <a:pt x="754" y="170"/>
                  </a:lnTo>
                  <a:lnTo>
                    <a:pt x="754" y="168"/>
                  </a:lnTo>
                  <a:lnTo>
                    <a:pt x="762" y="163"/>
                  </a:lnTo>
                  <a:lnTo>
                    <a:pt x="762" y="159"/>
                  </a:lnTo>
                  <a:lnTo>
                    <a:pt x="762" y="154"/>
                  </a:lnTo>
                  <a:lnTo>
                    <a:pt x="762" y="150"/>
                  </a:lnTo>
                  <a:lnTo>
                    <a:pt x="762" y="148"/>
                  </a:lnTo>
                  <a:lnTo>
                    <a:pt x="762" y="143"/>
                  </a:lnTo>
                  <a:lnTo>
                    <a:pt x="762" y="139"/>
                  </a:lnTo>
                  <a:lnTo>
                    <a:pt x="762" y="134"/>
                  </a:lnTo>
                  <a:lnTo>
                    <a:pt x="762" y="132"/>
                  </a:lnTo>
                  <a:lnTo>
                    <a:pt x="762" y="129"/>
                  </a:lnTo>
                  <a:lnTo>
                    <a:pt x="762" y="127"/>
                  </a:lnTo>
                  <a:lnTo>
                    <a:pt x="762" y="125"/>
                  </a:lnTo>
                  <a:lnTo>
                    <a:pt x="762" y="123"/>
                  </a:lnTo>
                  <a:lnTo>
                    <a:pt x="762" y="120"/>
                  </a:lnTo>
                  <a:lnTo>
                    <a:pt x="762" y="118"/>
                  </a:lnTo>
                  <a:lnTo>
                    <a:pt x="762" y="116"/>
                  </a:lnTo>
                  <a:lnTo>
                    <a:pt x="762" y="114"/>
                  </a:lnTo>
                  <a:lnTo>
                    <a:pt x="762" y="111"/>
                  </a:lnTo>
                  <a:lnTo>
                    <a:pt x="762" y="109"/>
                  </a:lnTo>
                  <a:lnTo>
                    <a:pt x="762" y="107"/>
                  </a:lnTo>
                  <a:lnTo>
                    <a:pt x="762" y="104"/>
                  </a:lnTo>
                  <a:lnTo>
                    <a:pt x="762" y="107"/>
                  </a:lnTo>
                  <a:lnTo>
                    <a:pt x="762" y="104"/>
                  </a:lnTo>
                  <a:lnTo>
                    <a:pt x="754" y="102"/>
                  </a:lnTo>
                  <a:lnTo>
                    <a:pt x="754" y="100"/>
                  </a:lnTo>
                  <a:lnTo>
                    <a:pt x="745" y="98"/>
                  </a:lnTo>
                  <a:lnTo>
                    <a:pt x="736" y="95"/>
                  </a:lnTo>
                  <a:lnTo>
                    <a:pt x="736" y="93"/>
                  </a:lnTo>
                  <a:lnTo>
                    <a:pt x="728" y="93"/>
                  </a:lnTo>
                  <a:lnTo>
                    <a:pt x="719" y="91"/>
                  </a:lnTo>
                  <a:lnTo>
                    <a:pt x="710" y="89"/>
                  </a:lnTo>
                  <a:lnTo>
                    <a:pt x="710" y="86"/>
                  </a:lnTo>
                  <a:lnTo>
                    <a:pt x="702" y="84"/>
                  </a:lnTo>
                  <a:lnTo>
                    <a:pt x="693" y="84"/>
                  </a:lnTo>
                  <a:lnTo>
                    <a:pt x="693" y="82"/>
                  </a:lnTo>
                  <a:lnTo>
                    <a:pt x="684" y="80"/>
                  </a:lnTo>
                  <a:lnTo>
                    <a:pt x="684" y="77"/>
                  </a:lnTo>
                  <a:lnTo>
                    <a:pt x="676" y="75"/>
                  </a:lnTo>
                  <a:lnTo>
                    <a:pt x="667" y="73"/>
                  </a:lnTo>
                  <a:lnTo>
                    <a:pt x="658" y="70"/>
                  </a:lnTo>
                  <a:lnTo>
                    <a:pt x="658" y="68"/>
                  </a:lnTo>
                  <a:lnTo>
                    <a:pt x="658" y="66"/>
                  </a:lnTo>
                  <a:lnTo>
                    <a:pt x="650" y="66"/>
                  </a:lnTo>
                  <a:lnTo>
                    <a:pt x="641" y="66"/>
                  </a:lnTo>
                  <a:lnTo>
                    <a:pt x="641" y="64"/>
                  </a:lnTo>
                  <a:lnTo>
                    <a:pt x="641" y="61"/>
                  </a:lnTo>
                  <a:lnTo>
                    <a:pt x="632" y="61"/>
                  </a:lnTo>
                  <a:lnTo>
                    <a:pt x="632" y="59"/>
                  </a:lnTo>
                  <a:lnTo>
                    <a:pt x="624" y="59"/>
                  </a:lnTo>
                  <a:lnTo>
                    <a:pt x="615" y="59"/>
                  </a:lnTo>
                  <a:lnTo>
                    <a:pt x="606" y="59"/>
                  </a:lnTo>
                  <a:lnTo>
                    <a:pt x="598" y="59"/>
                  </a:lnTo>
                  <a:lnTo>
                    <a:pt x="589" y="59"/>
                  </a:lnTo>
                  <a:lnTo>
                    <a:pt x="589" y="61"/>
                  </a:lnTo>
                  <a:lnTo>
                    <a:pt x="580" y="61"/>
                  </a:lnTo>
                  <a:lnTo>
                    <a:pt x="580" y="64"/>
                  </a:lnTo>
                  <a:lnTo>
                    <a:pt x="580" y="66"/>
                  </a:lnTo>
                  <a:lnTo>
                    <a:pt x="580" y="68"/>
                  </a:lnTo>
                  <a:lnTo>
                    <a:pt x="572" y="68"/>
                  </a:lnTo>
                  <a:lnTo>
                    <a:pt x="572" y="70"/>
                  </a:lnTo>
                  <a:lnTo>
                    <a:pt x="572" y="73"/>
                  </a:lnTo>
                  <a:lnTo>
                    <a:pt x="572" y="75"/>
                  </a:lnTo>
                  <a:lnTo>
                    <a:pt x="572" y="77"/>
                  </a:lnTo>
                  <a:lnTo>
                    <a:pt x="572" y="80"/>
                  </a:lnTo>
                  <a:lnTo>
                    <a:pt x="572" y="82"/>
                  </a:lnTo>
                  <a:lnTo>
                    <a:pt x="580" y="82"/>
                  </a:lnTo>
                  <a:lnTo>
                    <a:pt x="580" y="84"/>
                  </a:lnTo>
                  <a:lnTo>
                    <a:pt x="580" y="86"/>
                  </a:lnTo>
                  <a:lnTo>
                    <a:pt x="580" y="89"/>
                  </a:lnTo>
                  <a:lnTo>
                    <a:pt x="580" y="91"/>
                  </a:lnTo>
                  <a:lnTo>
                    <a:pt x="580" y="95"/>
                  </a:lnTo>
                  <a:lnTo>
                    <a:pt x="589" y="100"/>
                  </a:lnTo>
                  <a:lnTo>
                    <a:pt x="589" y="104"/>
                  </a:lnTo>
                  <a:lnTo>
                    <a:pt x="589" y="107"/>
                  </a:lnTo>
                  <a:lnTo>
                    <a:pt x="589" y="109"/>
                  </a:lnTo>
                  <a:lnTo>
                    <a:pt x="589" y="111"/>
                  </a:lnTo>
                  <a:lnTo>
                    <a:pt x="589" y="114"/>
                  </a:lnTo>
                  <a:lnTo>
                    <a:pt x="589" y="116"/>
                  </a:lnTo>
                  <a:lnTo>
                    <a:pt x="589" y="118"/>
                  </a:lnTo>
                  <a:lnTo>
                    <a:pt x="589" y="120"/>
                  </a:lnTo>
                  <a:lnTo>
                    <a:pt x="589" y="123"/>
                  </a:lnTo>
                  <a:lnTo>
                    <a:pt x="589" y="125"/>
                  </a:lnTo>
                  <a:lnTo>
                    <a:pt x="589" y="127"/>
                  </a:lnTo>
                  <a:lnTo>
                    <a:pt x="589" y="129"/>
                  </a:lnTo>
                  <a:lnTo>
                    <a:pt x="589" y="132"/>
                  </a:lnTo>
                  <a:lnTo>
                    <a:pt x="589" y="134"/>
                  </a:lnTo>
                  <a:lnTo>
                    <a:pt x="589" y="139"/>
                  </a:lnTo>
                  <a:lnTo>
                    <a:pt x="589" y="141"/>
                  </a:lnTo>
                  <a:lnTo>
                    <a:pt x="589" y="143"/>
                  </a:lnTo>
                  <a:lnTo>
                    <a:pt x="580" y="148"/>
                  </a:lnTo>
                  <a:lnTo>
                    <a:pt x="580" y="150"/>
                  </a:lnTo>
                  <a:lnTo>
                    <a:pt x="572" y="154"/>
                  </a:lnTo>
                  <a:lnTo>
                    <a:pt x="572" y="157"/>
                  </a:lnTo>
                  <a:lnTo>
                    <a:pt x="572" y="159"/>
                  </a:lnTo>
                  <a:lnTo>
                    <a:pt x="563" y="159"/>
                  </a:lnTo>
                  <a:lnTo>
                    <a:pt x="563" y="163"/>
                  </a:lnTo>
                  <a:lnTo>
                    <a:pt x="563" y="166"/>
                  </a:lnTo>
                  <a:lnTo>
                    <a:pt x="554" y="166"/>
                  </a:lnTo>
                  <a:lnTo>
                    <a:pt x="554" y="168"/>
                  </a:lnTo>
                  <a:lnTo>
                    <a:pt x="554" y="170"/>
                  </a:lnTo>
                  <a:lnTo>
                    <a:pt x="546" y="170"/>
                  </a:lnTo>
                  <a:lnTo>
                    <a:pt x="546" y="173"/>
                  </a:lnTo>
                  <a:lnTo>
                    <a:pt x="546" y="175"/>
                  </a:lnTo>
                  <a:lnTo>
                    <a:pt x="537" y="175"/>
                  </a:lnTo>
                  <a:lnTo>
                    <a:pt x="537" y="177"/>
                  </a:lnTo>
                  <a:lnTo>
                    <a:pt x="528" y="177"/>
                  </a:lnTo>
                  <a:lnTo>
                    <a:pt x="528" y="179"/>
                  </a:lnTo>
                  <a:lnTo>
                    <a:pt x="528" y="182"/>
                  </a:lnTo>
                  <a:lnTo>
                    <a:pt x="520" y="182"/>
                  </a:lnTo>
                  <a:lnTo>
                    <a:pt x="520" y="184"/>
                  </a:lnTo>
                  <a:lnTo>
                    <a:pt x="511" y="184"/>
                  </a:lnTo>
                  <a:lnTo>
                    <a:pt x="502" y="186"/>
                  </a:lnTo>
                  <a:lnTo>
                    <a:pt x="494" y="186"/>
                  </a:lnTo>
                  <a:lnTo>
                    <a:pt x="485" y="186"/>
                  </a:lnTo>
                  <a:lnTo>
                    <a:pt x="476" y="186"/>
                  </a:lnTo>
                  <a:lnTo>
                    <a:pt x="468" y="186"/>
                  </a:lnTo>
                  <a:lnTo>
                    <a:pt x="459" y="184"/>
                  </a:lnTo>
                  <a:lnTo>
                    <a:pt x="451" y="184"/>
                  </a:lnTo>
                  <a:lnTo>
                    <a:pt x="451" y="182"/>
                  </a:lnTo>
                  <a:lnTo>
                    <a:pt x="442" y="182"/>
                  </a:lnTo>
                  <a:lnTo>
                    <a:pt x="442" y="179"/>
                  </a:lnTo>
                  <a:lnTo>
                    <a:pt x="442" y="177"/>
                  </a:lnTo>
                  <a:lnTo>
                    <a:pt x="433" y="177"/>
                  </a:lnTo>
                  <a:lnTo>
                    <a:pt x="433" y="175"/>
                  </a:lnTo>
                  <a:lnTo>
                    <a:pt x="425" y="173"/>
                  </a:lnTo>
                  <a:lnTo>
                    <a:pt x="425" y="170"/>
                  </a:lnTo>
                  <a:lnTo>
                    <a:pt x="425" y="168"/>
                  </a:lnTo>
                  <a:lnTo>
                    <a:pt x="416" y="168"/>
                  </a:lnTo>
                  <a:lnTo>
                    <a:pt x="416" y="166"/>
                  </a:lnTo>
                  <a:lnTo>
                    <a:pt x="416" y="163"/>
                  </a:lnTo>
                  <a:lnTo>
                    <a:pt x="416" y="161"/>
                  </a:lnTo>
                  <a:lnTo>
                    <a:pt x="407" y="159"/>
                  </a:lnTo>
                  <a:lnTo>
                    <a:pt x="407" y="157"/>
                  </a:lnTo>
                  <a:lnTo>
                    <a:pt x="407" y="154"/>
                  </a:lnTo>
                  <a:lnTo>
                    <a:pt x="399" y="152"/>
                  </a:lnTo>
                  <a:lnTo>
                    <a:pt x="399" y="150"/>
                  </a:lnTo>
                  <a:lnTo>
                    <a:pt x="399" y="148"/>
                  </a:lnTo>
                  <a:lnTo>
                    <a:pt x="399" y="145"/>
                  </a:lnTo>
                  <a:lnTo>
                    <a:pt x="399" y="143"/>
                  </a:lnTo>
                  <a:lnTo>
                    <a:pt x="399" y="141"/>
                  </a:lnTo>
                  <a:lnTo>
                    <a:pt x="390" y="139"/>
                  </a:lnTo>
                  <a:lnTo>
                    <a:pt x="390" y="136"/>
                  </a:lnTo>
                  <a:lnTo>
                    <a:pt x="390" y="134"/>
                  </a:lnTo>
                  <a:lnTo>
                    <a:pt x="390" y="132"/>
                  </a:lnTo>
                  <a:lnTo>
                    <a:pt x="390" y="129"/>
                  </a:lnTo>
                  <a:lnTo>
                    <a:pt x="390" y="127"/>
                  </a:lnTo>
                  <a:lnTo>
                    <a:pt x="390" y="125"/>
                  </a:lnTo>
                  <a:lnTo>
                    <a:pt x="390" y="123"/>
                  </a:lnTo>
                  <a:lnTo>
                    <a:pt x="390" y="120"/>
                  </a:lnTo>
                  <a:lnTo>
                    <a:pt x="390" y="118"/>
                  </a:lnTo>
                  <a:lnTo>
                    <a:pt x="390" y="116"/>
                  </a:lnTo>
                  <a:lnTo>
                    <a:pt x="390" y="114"/>
                  </a:lnTo>
                  <a:lnTo>
                    <a:pt x="399" y="111"/>
                  </a:lnTo>
                  <a:lnTo>
                    <a:pt x="399" y="109"/>
                  </a:lnTo>
                  <a:lnTo>
                    <a:pt x="399" y="104"/>
                  </a:lnTo>
                  <a:lnTo>
                    <a:pt x="399" y="102"/>
                  </a:lnTo>
                  <a:lnTo>
                    <a:pt x="407" y="100"/>
                  </a:lnTo>
                  <a:lnTo>
                    <a:pt x="407" y="95"/>
                  </a:lnTo>
                  <a:lnTo>
                    <a:pt x="407" y="93"/>
                  </a:lnTo>
                  <a:lnTo>
                    <a:pt x="407" y="91"/>
                  </a:lnTo>
                  <a:lnTo>
                    <a:pt x="416" y="91"/>
                  </a:lnTo>
                  <a:lnTo>
                    <a:pt x="416" y="89"/>
                  </a:lnTo>
                  <a:lnTo>
                    <a:pt x="416" y="86"/>
                  </a:lnTo>
                  <a:lnTo>
                    <a:pt x="425" y="84"/>
                  </a:lnTo>
                  <a:lnTo>
                    <a:pt x="433" y="82"/>
                  </a:lnTo>
                  <a:lnTo>
                    <a:pt x="433" y="80"/>
                  </a:lnTo>
                  <a:lnTo>
                    <a:pt x="433" y="77"/>
                  </a:lnTo>
                  <a:lnTo>
                    <a:pt x="442" y="75"/>
                  </a:lnTo>
                  <a:lnTo>
                    <a:pt x="442" y="73"/>
                  </a:lnTo>
                  <a:lnTo>
                    <a:pt x="451" y="70"/>
                  </a:lnTo>
                  <a:lnTo>
                    <a:pt x="451" y="68"/>
                  </a:lnTo>
                  <a:lnTo>
                    <a:pt x="451" y="66"/>
                  </a:lnTo>
                  <a:lnTo>
                    <a:pt x="451" y="64"/>
                  </a:lnTo>
                  <a:lnTo>
                    <a:pt x="451" y="61"/>
                  </a:lnTo>
                  <a:lnTo>
                    <a:pt x="451" y="59"/>
                  </a:lnTo>
                  <a:lnTo>
                    <a:pt x="459" y="57"/>
                  </a:lnTo>
                  <a:lnTo>
                    <a:pt x="459" y="55"/>
                  </a:lnTo>
                  <a:lnTo>
                    <a:pt x="459" y="52"/>
                  </a:lnTo>
                  <a:lnTo>
                    <a:pt x="459" y="50"/>
                  </a:lnTo>
                  <a:lnTo>
                    <a:pt x="459" y="48"/>
                  </a:lnTo>
                  <a:lnTo>
                    <a:pt x="459" y="46"/>
                  </a:lnTo>
                  <a:lnTo>
                    <a:pt x="459" y="43"/>
                  </a:lnTo>
                  <a:lnTo>
                    <a:pt x="459" y="41"/>
                  </a:lnTo>
                  <a:lnTo>
                    <a:pt x="451" y="41"/>
                  </a:lnTo>
                  <a:lnTo>
                    <a:pt x="451" y="39"/>
                  </a:lnTo>
                  <a:lnTo>
                    <a:pt x="451" y="36"/>
                  </a:lnTo>
                  <a:lnTo>
                    <a:pt x="451" y="34"/>
                  </a:lnTo>
                  <a:lnTo>
                    <a:pt x="442" y="32"/>
                  </a:lnTo>
                  <a:lnTo>
                    <a:pt x="433" y="30"/>
                  </a:lnTo>
                  <a:lnTo>
                    <a:pt x="433" y="27"/>
                  </a:lnTo>
                  <a:lnTo>
                    <a:pt x="425" y="27"/>
                  </a:lnTo>
                  <a:lnTo>
                    <a:pt x="425" y="25"/>
                  </a:lnTo>
                  <a:lnTo>
                    <a:pt x="416" y="25"/>
                  </a:lnTo>
                  <a:lnTo>
                    <a:pt x="416" y="23"/>
                  </a:lnTo>
                  <a:lnTo>
                    <a:pt x="407" y="23"/>
                  </a:lnTo>
                  <a:lnTo>
                    <a:pt x="399" y="23"/>
                  </a:lnTo>
                  <a:lnTo>
                    <a:pt x="390" y="21"/>
                  </a:lnTo>
                  <a:lnTo>
                    <a:pt x="381" y="18"/>
                  </a:lnTo>
                  <a:lnTo>
                    <a:pt x="373" y="16"/>
                  </a:lnTo>
                  <a:lnTo>
                    <a:pt x="364" y="16"/>
                  </a:lnTo>
                  <a:lnTo>
                    <a:pt x="355" y="14"/>
                  </a:lnTo>
                  <a:lnTo>
                    <a:pt x="347" y="14"/>
                  </a:lnTo>
                  <a:lnTo>
                    <a:pt x="338" y="11"/>
                  </a:lnTo>
                  <a:lnTo>
                    <a:pt x="329" y="9"/>
                  </a:lnTo>
                  <a:lnTo>
                    <a:pt x="321" y="9"/>
                  </a:lnTo>
                  <a:lnTo>
                    <a:pt x="312" y="7"/>
                  </a:lnTo>
                  <a:lnTo>
                    <a:pt x="303" y="7"/>
                  </a:lnTo>
                  <a:lnTo>
                    <a:pt x="295" y="5"/>
                  </a:lnTo>
                  <a:lnTo>
                    <a:pt x="286" y="2"/>
                  </a:lnTo>
                  <a:lnTo>
                    <a:pt x="277" y="0"/>
                  </a:lnTo>
                  <a:lnTo>
                    <a:pt x="269" y="0"/>
                  </a:lnTo>
                  <a:lnTo>
                    <a:pt x="277" y="0"/>
                  </a:lnTo>
                  <a:lnTo>
                    <a:pt x="277" y="2"/>
                  </a:lnTo>
                  <a:lnTo>
                    <a:pt x="277" y="5"/>
                  </a:lnTo>
                  <a:lnTo>
                    <a:pt x="277" y="2"/>
                  </a:lnTo>
                  <a:lnTo>
                    <a:pt x="277" y="5"/>
                  </a:lnTo>
                  <a:lnTo>
                    <a:pt x="277" y="7"/>
                  </a:lnTo>
                  <a:lnTo>
                    <a:pt x="277" y="9"/>
                  </a:lnTo>
                  <a:lnTo>
                    <a:pt x="277" y="11"/>
                  </a:lnTo>
                  <a:lnTo>
                    <a:pt x="277" y="16"/>
                  </a:lnTo>
                  <a:lnTo>
                    <a:pt x="277" y="18"/>
                  </a:lnTo>
                  <a:lnTo>
                    <a:pt x="277" y="21"/>
                  </a:lnTo>
                  <a:lnTo>
                    <a:pt x="277" y="23"/>
                  </a:lnTo>
                  <a:lnTo>
                    <a:pt x="277" y="27"/>
                  </a:lnTo>
                  <a:lnTo>
                    <a:pt x="277" y="30"/>
                  </a:lnTo>
                  <a:lnTo>
                    <a:pt x="277" y="32"/>
                  </a:lnTo>
                  <a:lnTo>
                    <a:pt x="269" y="34"/>
                  </a:lnTo>
                  <a:lnTo>
                    <a:pt x="269" y="39"/>
                  </a:lnTo>
                  <a:lnTo>
                    <a:pt x="269" y="41"/>
                  </a:lnTo>
                  <a:lnTo>
                    <a:pt x="269" y="43"/>
                  </a:lnTo>
                  <a:lnTo>
                    <a:pt x="269" y="46"/>
                  </a:lnTo>
                  <a:lnTo>
                    <a:pt x="269" y="50"/>
                  </a:lnTo>
                  <a:lnTo>
                    <a:pt x="269" y="52"/>
                  </a:lnTo>
                  <a:lnTo>
                    <a:pt x="269" y="55"/>
                  </a:lnTo>
                  <a:lnTo>
                    <a:pt x="269" y="59"/>
                  </a:lnTo>
                  <a:lnTo>
                    <a:pt x="269" y="64"/>
                  </a:lnTo>
                  <a:lnTo>
                    <a:pt x="269" y="66"/>
                  </a:lnTo>
                  <a:lnTo>
                    <a:pt x="260" y="68"/>
                  </a:lnTo>
                  <a:lnTo>
                    <a:pt x="260" y="73"/>
                  </a:lnTo>
                  <a:lnTo>
                    <a:pt x="260" y="75"/>
                  </a:lnTo>
                  <a:lnTo>
                    <a:pt x="260" y="77"/>
                  </a:lnTo>
                  <a:lnTo>
                    <a:pt x="260" y="82"/>
                  </a:lnTo>
                  <a:lnTo>
                    <a:pt x="260" y="84"/>
                  </a:lnTo>
                  <a:lnTo>
                    <a:pt x="260" y="86"/>
                  </a:lnTo>
                  <a:lnTo>
                    <a:pt x="260" y="91"/>
                  </a:lnTo>
                  <a:lnTo>
                    <a:pt x="260" y="93"/>
                  </a:lnTo>
                  <a:lnTo>
                    <a:pt x="260" y="95"/>
                  </a:lnTo>
                  <a:lnTo>
                    <a:pt x="260" y="98"/>
                  </a:lnTo>
                  <a:lnTo>
                    <a:pt x="260" y="100"/>
                  </a:lnTo>
                  <a:lnTo>
                    <a:pt x="260" y="102"/>
                  </a:lnTo>
                  <a:lnTo>
                    <a:pt x="260" y="104"/>
                  </a:lnTo>
                  <a:lnTo>
                    <a:pt x="260" y="109"/>
                  </a:lnTo>
                  <a:lnTo>
                    <a:pt x="251" y="111"/>
                  </a:lnTo>
                  <a:lnTo>
                    <a:pt x="251" y="116"/>
                  </a:lnTo>
                  <a:lnTo>
                    <a:pt x="251" y="118"/>
                  </a:lnTo>
                  <a:lnTo>
                    <a:pt x="251" y="123"/>
                  </a:lnTo>
                  <a:lnTo>
                    <a:pt x="251" y="125"/>
                  </a:lnTo>
                  <a:lnTo>
                    <a:pt x="251" y="127"/>
                  </a:lnTo>
                  <a:lnTo>
                    <a:pt x="251" y="129"/>
                  </a:lnTo>
                  <a:lnTo>
                    <a:pt x="251" y="132"/>
                  </a:lnTo>
                  <a:lnTo>
                    <a:pt x="251" y="134"/>
                  </a:lnTo>
                  <a:lnTo>
                    <a:pt x="251" y="136"/>
                  </a:lnTo>
                  <a:lnTo>
                    <a:pt x="251" y="139"/>
                  </a:lnTo>
                  <a:lnTo>
                    <a:pt x="251" y="141"/>
                  </a:lnTo>
                  <a:lnTo>
                    <a:pt x="251" y="143"/>
                  </a:lnTo>
                  <a:lnTo>
                    <a:pt x="251" y="145"/>
                  </a:lnTo>
                  <a:lnTo>
                    <a:pt x="251" y="148"/>
                  </a:lnTo>
                  <a:lnTo>
                    <a:pt x="251" y="150"/>
                  </a:lnTo>
                  <a:lnTo>
                    <a:pt x="251" y="152"/>
                  </a:lnTo>
                  <a:lnTo>
                    <a:pt x="243" y="154"/>
                  </a:lnTo>
                  <a:lnTo>
                    <a:pt x="243" y="159"/>
                  </a:lnTo>
                  <a:lnTo>
                    <a:pt x="243" y="161"/>
                  </a:lnTo>
                  <a:lnTo>
                    <a:pt x="243" y="163"/>
                  </a:lnTo>
                  <a:lnTo>
                    <a:pt x="243" y="166"/>
                  </a:lnTo>
                  <a:lnTo>
                    <a:pt x="243" y="168"/>
                  </a:lnTo>
                  <a:lnTo>
                    <a:pt x="234" y="170"/>
                  </a:lnTo>
                  <a:lnTo>
                    <a:pt x="234" y="173"/>
                  </a:lnTo>
                  <a:lnTo>
                    <a:pt x="234" y="175"/>
                  </a:lnTo>
                  <a:lnTo>
                    <a:pt x="234" y="177"/>
                  </a:lnTo>
                  <a:lnTo>
                    <a:pt x="225" y="177"/>
                  </a:lnTo>
                  <a:lnTo>
                    <a:pt x="217" y="177"/>
                  </a:lnTo>
                  <a:lnTo>
                    <a:pt x="208" y="177"/>
                  </a:lnTo>
                  <a:lnTo>
                    <a:pt x="199" y="175"/>
                  </a:lnTo>
                  <a:lnTo>
                    <a:pt x="199" y="173"/>
                  </a:lnTo>
                  <a:lnTo>
                    <a:pt x="191" y="170"/>
                  </a:lnTo>
                  <a:lnTo>
                    <a:pt x="191" y="168"/>
                  </a:lnTo>
                  <a:lnTo>
                    <a:pt x="191" y="166"/>
                  </a:lnTo>
                  <a:lnTo>
                    <a:pt x="182" y="166"/>
                  </a:lnTo>
                  <a:lnTo>
                    <a:pt x="182" y="163"/>
                  </a:lnTo>
                  <a:lnTo>
                    <a:pt x="182" y="161"/>
                  </a:lnTo>
                  <a:lnTo>
                    <a:pt x="182" y="159"/>
                  </a:lnTo>
                  <a:lnTo>
                    <a:pt x="173" y="159"/>
                  </a:lnTo>
                  <a:lnTo>
                    <a:pt x="173" y="157"/>
                  </a:lnTo>
                  <a:lnTo>
                    <a:pt x="173" y="154"/>
                  </a:lnTo>
                  <a:lnTo>
                    <a:pt x="173" y="152"/>
                  </a:lnTo>
                  <a:lnTo>
                    <a:pt x="173" y="150"/>
                  </a:lnTo>
                  <a:lnTo>
                    <a:pt x="173" y="148"/>
                  </a:lnTo>
                  <a:lnTo>
                    <a:pt x="165" y="145"/>
                  </a:lnTo>
                  <a:lnTo>
                    <a:pt x="165" y="143"/>
                  </a:lnTo>
                  <a:lnTo>
                    <a:pt x="165" y="141"/>
                  </a:lnTo>
                  <a:lnTo>
                    <a:pt x="165" y="139"/>
                  </a:lnTo>
                  <a:lnTo>
                    <a:pt x="156" y="136"/>
                  </a:lnTo>
                  <a:lnTo>
                    <a:pt x="156" y="134"/>
                  </a:lnTo>
                  <a:lnTo>
                    <a:pt x="156" y="132"/>
                  </a:lnTo>
                  <a:lnTo>
                    <a:pt x="148" y="129"/>
                  </a:lnTo>
                  <a:lnTo>
                    <a:pt x="148" y="127"/>
                  </a:lnTo>
                  <a:lnTo>
                    <a:pt x="139" y="125"/>
                  </a:lnTo>
                  <a:lnTo>
                    <a:pt x="139" y="123"/>
                  </a:lnTo>
                  <a:lnTo>
                    <a:pt x="130" y="123"/>
                  </a:lnTo>
                  <a:lnTo>
                    <a:pt x="122" y="123"/>
                  </a:lnTo>
                  <a:lnTo>
                    <a:pt x="113" y="123"/>
                  </a:lnTo>
                  <a:lnTo>
                    <a:pt x="104" y="123"/>
                  </a:lnTo>
                  <a:lnTo>
                    <a:pt x="104" y="125"/>
                  </a:lnTo>
                  <a:lnTo>
                    <a:pt x="96" y="125"/>
                  </a:lnTo>
                  <a:lnTo>
                    <a:pt x="87" y="127"/>
                  </a:lnTo>
                  <a:lnTo>
                    <a:pt x="87" y="129"/>
                  </a:lnTo>
                  <a:lnTo>
                    <a:pt x="78" y="129"/>
                  </a:lnTo>
                  <a:lnTo>
                    <a:pt x="78" y="132"/>
                  </a:lnTo>
                  <a:lnTo>
                    <a:pt x="70" y="134"/>
                  </a:lnTo>
                  <a:lnTo>
                    <a:pt x="70" y="136"/>
                  </a:lnTo>
                  <a:lnTo>
                    <a:pt x="70" y="139"/>
                  </a:lnTo>
                  <a:lnTo>
                    <a:pt x="61" y="139"/>
                  </a:lnTo>
                  <a:lnTo>
                    <a:pt x="61" y="141"/>
                  </a:lnTo>
                  <a:lnTo>
                    <a:pt x="61" y="143"/>
                  </a:lnTo>
                  <a:lnTo>
                    <a:pt x="61" y="145"/>
                  </a:lnTo>
                  <a:lnTo>
                    <a:pt x="52" y="148"/>
                  </a:lnTo>
                  <a:lnTo>
                    <a:pt x="52" y="150"/>
                  </a:lnTo>
                  <a:lnTo>
                    <a:pt x="44" y="154"/>
                  </a:lnTo>
                  <a:lnTo>
                    <a:pt x="44" y="157"/>
                  </a:lnTo>
                  <a:lnTo>
                    <a:pt x="44" y="159"/>
                  </a:lnTo>
                  <a:lnTo>
                    <a:pt x="35" y="163"/>
                  </a:lnTo>
                  <a:lnTo>
                    <a:pt x="35" y="166"/>
                  </a:lnTo>
                  <a:lnTo>
                    <a:pt x="35" y="168"/>
                  </a:lnTo>
                  <a:lnTo>
                    <a:pt x="26" y="170"/>
                  </a:lnTo>
                  <a:lnTo>
                    <a:pt x="26" y="173"/>
                  </a:lnTo>
                  <a:lnTo>
                    <a:pt x="26" y="175"/>
                  </a:lnTo>
                  <a:lnTo>
                    <a:pt x="26" y="177"/>
                  </a:lnTo>
                  <a:lnTo>
                    <a:pt x="26" y="179"/>
                  </a:lnTo>
                  <a:lnTo>
                    <a:pt x="26" y="182"/>
                  </a:lnTo>
                  <a:lnTo>
                    <a:pt x="18" y="184"/>
                  </a:lnTo>
                  <a:lnTo>
                    <a:pt x="18" y="186"/>
                  </a:lnTo>
                  <a:lnTo>
                    <a:pt x="18" y="188"/>
                  </a:lnTo>
                  <a:lnTo>
                    <a:pt x="18" y="191"/>
                  </a:lnTo>
                  <a:lnTo>
                    <a:pt x="18" y="193"/>
                  </a:lnTo>
                  <a:lnTo>
                    <a:pt x="18" y="195"/>
                  </a:lnTo>
                  <a:lnTo>
                    <a:pt x="9" y="198"/>
                  </a:lnTo>
                  <a:lnTo>
                    <a:pt x="9" y="200"/>
                  </a:lnTo>
                  <a:lnTo>
                    <a:pt x="9" y="202"/>
                  </a:lnTo>
                  <a:lnTo>
                    <a:pt x="9" y="204"/>
                  </a:lnTo>
                  <a:lnTo>
                    <a:pt x="9" y="207"/>
                  </a:lnTo>
                  <a:lnTo>
                    <a:pt x="9" y="209"/>
                  </a:lnTo>
                  <a:lnTo>
                    <a:pt x="9" y="211"/>
                  </a:lnTo>
                  <a:lnTo>
                    <a:pt x="0" y="216"/>
                  </a:lnTo>
                  <a:lnTo>
                    <a:pt x="0" y="218"/>
                  </a:lnTo>
                  <a:lnTo>
                    <a:pt x="0" y="220"/>
                  </a:lnTo>
                  <a:lnTo>
                    <a:pt x="0" y="222"/>
                  </a:lnTo>
                  <a:lnTo>
                    <a:pt x="0" y="227"/>
                  </a:lnTo>
                  <a:lnTo>
                    <a:pt x="0" y="229"/>
                  </a:lnTo>
                  <a:lnTo>
                    <a:pt x="0" y="232"/>
                  </a:lnTo>
                  <a:lnTo>
                    <a:pt x="0" y="236"/>
                  </a:lnTo>
                  <a:lnTo>
                    <a:pt x="0" y="238"/>
                  </a:lnTo>
                  <a:lnTo>
                    <a:pt x="0" y="241"/>
                  </a:lnTo>
                  <a:lnTo>
                    <a:pt x="0" y="243"/>
                  </a:lnTo>
                  <a:lnTo>
                    <a:pt x="0" y="247"/>
                  </a:lnTo>
                  <a:lnTo>
                    <a:pt x="0" y="250"/>
                  </a:lnTo>
                  <a:lnTo>
                    <a:pt x="0" y="252"/>
                  </a:lnTo>
                  <a:lnTo>
                    <a:pt x="0" y="254"/>
                  </a:lnTo>
                  <a:lnTo>
                    <a:pt x="0" y="257"/>
                  </a:lnTo>
                  <a:lnTo>
                    <a:pt x="0" y="259"/>
                  </a:lnTo>
                  <a:lnTo>
                    <a:pt x="0" y="261"/>
                  </a:lnTo>
                  <a:lnTo>
                    <a:pt x="0" y="263"/>
                  </a:lnTo>
                  <a:lnTo>
                    <a:pt x="0" y="266"/>
                  </a:lnTo>
                  <a:lnTo>
                    <a:pt x="9" y="270"/>
                  </a:lnTo>
                  <a:lnTo>
                    <a:pt x="9" y="272"/>
                  </a:lnTo>
                  <a:lnTo>
                    <a:pt x="9" y="275"/>
                  </a:lnTo>
                  <a:lnTo>
                    <a:pt x="9" y="277"/>
                  </a:lnTo>
                  <a:lnTo>
                    <a:pt x="9" y="279"/>
                  </a:lnTo>
                  <a:lnTo>
                    <a:pt x="18" y="281"/>
                  </a:lnTo>
                  <a:lnTo>
                    <a:pt x="18" y="284"/>
                  </a:lnTo>
                  <a:lnTo>
                    <a:pt x="18" y="286"/>
                  </a:lnTo>
                  <a:lnTo>
                    <a:pt x="26" y="286"/>
                  </a:lnTo>
                  <a:lnTo>
                    <a:pt x="26" y="288"/>
                  </a:lnTo>
                  <a:lnTo>
                    <a:pt x="35" y="291"/>
                  </a:lnTo>
                  <a:lnTo>
                    <a:pt x="44" y="293"/>
                  </a:lnTo>
                  <a:lnTo>
                    <a:pt x="52" y="293"/>
                  </a:lnTo>
                  <a:lnTo>
                    <a:pt x="52" y="295"/>
                  </a:lnTo>
                  <a:lnTo>
                    <a:pt x="61" y="295"/>
                  </a:lnTo>
                  <a:lnTo>
                    <a:pt x="70" y="293"/>
                  </a:lnTo>
                  <a:lnTo>
                    <a:pt x="78" y="293"/>
                  </a:lnTo>
                  <a:lnTo>
                    <a:pt x="78" y="291"/>
                  </a:lnTo>
                  <a:lnTo>
                    <a:pt x="87" y="291"/>
                  </a:lnTo>
                  <a:lnTo>
                    <a:pt x="87" y="288"/>
                  </a:lnTo>
                  <a:lnTo>
                    <a:pt x="87" y="286"/>
                  </a:lnTo>
                  <a:lnTo>
                    <a:pt x="96" y="286"/>
                  </a:lnTo>
                  <a:lnTo>
                    <a:pt x="96" y="284"/>
                  </a:lnTo>
                  <a:lnTo>
                    <a:pt x="104" y="281"/>
                  </a:lnTo>
                  <a:lnTo>
                    <a:pt x="104" y="279"/>
                  </a:lnTo>
                  <a:lnTo>
                    <a:pt x="113" y="277"/>
                  </a:lnTo>
                  <a:lnTo>
                    <a:pt x="113" y="275"/>
                  </a:lnTo>
                  <a:lnTo>
                    <a:pt x="122" y="272"/>
                  </a:lnTo>
                  <a:lnTo>
                    <a:pt x="122" y="270"/>
                  </a:lnTo>
                  <a:lnTo>
                    <a:pt x="130" y="268"/>
                  </a:lnTo>
                  <a:lnTo>
                    <a:pt x="139" y="268"/>
                  </a:lnTo>
                  <a:lnTo>
                    <a:pt x="139" y="266"/>
                  </a:lnTo>
                  <a:lnTo>
                    <a:pt x="148" y="266"/>
                  </a:lnTo>
                  <a:lnTo>
                    <a:pt x="156" y="266"/>
                  </a:lnTo>
                  <a:lnTo>
                    <a:pt x="165" y="268"/>
                  </a:lnTo>
                  <a:lnTo>
                    <a:pt x="165" y="270"/>
                  </a:lnTo>
                  <a:lnTo>
                    <a:pt x="173" y="270"/>
                  </a:lnTo>
                  <a:lnTo>
                    <a:pt x="173" y="272"/>
                  </a:lnTo>
                  <a:lnTo>
                    <a:pt x="173" y="275"/>
                  </a:lnTo>
                  <a:lnTo>
                    <a:pt x="173" y="277"/>
                  </a:lnTo>
                  <a:lnTo>
                    <a:pt x="182" y="279"/>
                  </a:lnTo>
                  <a:lnTo>
                    <a:pt x="182" y="281"/>
                  </a:lnTo>
                  <a:lnTo>
                    <a:pt x="182" y="284"/>
                  </a:lnTo>
                  <a:lnTo>
                    <a:pt x="182" y="286"/>
                  </a:lnTo>
                  <a:lnTo>
                    <a:pt x="182" y="291"/>
                  </a:lnTo>
                  <a:lnTo>
                    <a:pt x="182" y="293"/>
                  </a:lnTo>
                  <a:lnTo>
                    <a:pt x="182" y="295"/>
                  </a:lnTo>
                  <a:lnTo>
                    <a:pt x="182" y="297"/>
                  </a:lnTo>
                  <a:lnTo>
                    <a:pt x="182" y="300"/>
                  </a:lnTo>
                  <a:lnTo>
                    <a:pt x="182" y="302"/>
                  </a:lnTo>
                  <a:lnTo>
                    <a:pt x="182" y="304"/>
                  </a:lnTo>
                  <a:lnTo>
                    <a:pt x="182" y="306"/>
                  </a:lnTo>
                  <a:lnTo>
                    <a:pt x="182" y="309"/>
                  </a:lnTo>
                  <a:lnTo>
                    <a:pt x="182" y="311"/>
                  </a:lnTo>
                  <a:lnTo>
                    <a:pt x="182" y="315"/>
                  </a:lnTo>
                  <a:lnTo>
                    <a:pt x="182" y="318"/>
                  </a:lnTo>
                  <a:lnTo>
                    <a:pt x="173" y="320"/>
                  </a:lnTo>
                  <a:lnTo>
                    <a:pt x="173" y="325"/>
                  </a:lnTo>
                  <a:lnTo>
                    <a:pt x="173" y="329"/>
                  </a:lnTo>
                  <a:lnTo>
                    <a:pt x="173" y="331"/>
                  </a:lnTo>
                  <a:lnTo>
                    <a:pt x="173" y="334"/>
                  </a:lnTo>
                  <a:lnTo>
                    <a:pt x="165" y="336"/>
                  </a:lnTo>
                  <a:lnTo>
                    <a:pt x="165" y="340"/>
                  </a:lnTo>
                  <a:lnTo>
                    <a:pt x="165" y="343"/>
                  </a:lnTo>
                  <a:lnTo>
                    <a:pt x="156" y="347"/>
                  </a:lnTo>
                  <a:lnTo>
                    <a:pt x="156" y="350"/>
                  </a:lnTo>
                  <a:lnTo>
                    <a:pt x="156" y="354"/>
                  </a:lnTo>
                  <a:lnTo>
                    <a:pt x="156" y="356"/>
                  </a:lnTo>
                  <a:lnTo>
                    <a:pt x="148" y="359"/>
                  </a:lnTo>
                  <a:lnTo>
                    <a:pt x="148" y="361"/>
                  </a:lnTo>
                  <a:lnTo>
                    <a:pt x="148" y="365"/>
                  </a:lnTo>
                  <a:lnTo>
                    <a:pt x="139" y="370"/>
                  </a:lnTo>
                  <a:lnTo>
                    <a:pt x="139" y="372"/>
                  </a:lnTo>
                  <a:lnTo>
                    <a:pt x="139" y="377"/>
                  </a:lnTo>
                  <a:lnTo>
                    <a:pt x="139" y="379"/>
                  </a:lnTo>
                  <a:lnTo>
                    <a:pt x="130" y="381"/>
                  </a:lnTo>
                  <a:lnTo>
                    <a:pt x="130" y="384"/>
                  </a:lnTo>
                  <a:lnTo>
                    <a:pt x="130" y="386"/>
                  </a:lnTo>
                  <a:lnTo>
                    <a:pt x="130" y="388"/>
                  </a:lnTo>
                  <a:lnTo>
                    <a:pt x="130" y="390"/>
                  </a:lnTo>
                  <a:lnTo>
                    <a:pt x="130" y="393"/>
                  </a:lnTo>
                  <a:lnTo>
                    <a:pt x="130" y="395"/>
                  </a:lnTo>
                  <a:lnTo>
                    <a:pt x="122" y="397"/>
                  </a:lnTo>
                  <a:lnTo>
                    <a:pt x="122" y="402"/>
                  </a:lnTo>
                  <a:lnTo>
                    <a:pt x="122" y="404"/>
                  </a:lnTo>
                  <a:lnTo>
                    <a:pt x="113" y="404"/>
                  </a:lnTo>
                  <a:lnTo>
                    <a:pt x="113" y="406"/>
                  </a:lnTo>
                  <a:lnTo>
                    <a:pt x="113" y="409"/>
                  </a:lnTo>
                  <a:lnTo>
                    <a:pt x="113" y="411"/>
                  </a:lnTo>
                  <a:lnTo>
                    <a:pt x="113" y="413"/>
                  </a:lnTo>
                  <a:lnTo>
                    <a:pt x="104" y="415"/>
                  </a:lnTo>
                  <a:lnTo>
                    <a:pt x="104" y="420"/>
                  </a:lnTo>
                  <a:lnTo>
                    <a:pt x="104" y="422"/>
                  </a:lnTo>
                  <a:lnTo>
                    <a:pt x="104" y="424"/>
                  </a:lnTo>
                  <a:lnTo>
                    <a:pt x="104" y="427"/>
                  </a:lnTo>
                  <a:lnTo>
                    <a:pt x="96" y="429"/>
                  </a:lnTo>
                  <a:lnTo>
                    <a:pt x="96" y="431"/>
                  </a:lnTo>
                  <a:lnTo>
                    <a:pt x="96" y="433"/>
                  </a:lnTo>
                  <a:lnTo>
                    <a:pt x="96" y="436"/>
                  </a:lnTo>
                  <a:lnTo>
                    <a:pt x="87" y="438"/>
                  </a:lnTo>
                  <a:lnTo>
                    <a:pt x="87" y="440"/>
                  </a:lnTo>
                  <a:lnTo>
                    <a:pt x="87" y="443"/>
                  </a:lnTo>
                  <a:lnTo>
                    <a:pt x="87" y="445"/>
                  </a:lnTo>
                  <a:lnTo>
                    <a:pt x="87" y="447"/>
                  </a:lnTo>
                  <a:lnTo>
                    <a:pt x="78" y="449"/>
                  </a:lnTo>
                  <a:lnTo>
                    <a:pt x="78" y="452"/>
                  </a:lnTo>
                  <a:lnTo>
                    <a:pt x="78" y="454"/>
                  </a:lnTo>
                  <a:lnTo>
                    <a:pt x="78" y="456"/>
                  </a:lnTo>
                  <a:lnTo>
                    <a:pt x="70" y="461"/>
                  </a:lnTo>
                  <a:lnTo>
                    <a:pt x="70" y="463"/>
                  </a:lnTo>
                  <a:lnTo>
                    <a:pt x="70" y="465"/>
                  </a:lnTo>
                  <a:lnTo>
                    <a:pt x="70" y="470"/>
                  </a:lnTo>
                  <a:lnTo>
                    <a:pt x="61" y="472"/>
                  </a:lnTo>
                  <a:lnTo>
                    <a:pt x="61" y="474"/>
                  </a:lnTo>
                  <a:lnTo>
                    <a:pt x="61" y="479"/>
                  </a:lnTo>
                  <a:lnTo>
                    <a:pt x="61" y="481"/>
                  </a:lnTo>
                  <a:lnTo>
                    <a:pt x="52" y="483"/>
                  </a:lnTo>
                  <a:lnTo>
                    <a:pt x="52" y="488"/>
                  </a:lnTo>
                  <a:lnTo>
                    <a:pt x="52" y="490"/>
                  </a:lnTo>
                  <a:lnTo>
                    <a:pt x="52" y="495"/>
                  </a:lnTo>
                  <a:lnTo>
                    <a:pt x="44" y="497"/>
                  </a:lnTo>
                  <a:lnTo>
                    <a:pt x="44" y="499"/>
                  </a:lnTo>
                  <a:lnTo>
                    <a:pt x="44" y="504"/>
                  </a:lnTo>
                  <a:lnTo>
                    <a:pt x="44" y="506"/>
                  </a:lnTo>
                  <a:lnTo>
                    <a:pt x="44" y="508"/>
                  </a:lnTo>
                  <a:lnTo>
                    <a:pt x="44" y="511"/>
                  </a:lnTo>
                  <a:lnTo>
                    <a:pt x="44" y="513"/>
                  </a:lnTo>
                  <a:lnTo>
                    <a:pt x="44" y="515"/>
                  </a:lnTo>
                  <a:lnTo>
                    <a:pt x="44" y="517"/>
                  </a:lnTo>
                  <a:lnTo>
                    <a:pt x="52" y="517"/>
                  </a:lnTo>
                  <a:lnTo>
                    <a:pt x="52" y="520"/>
                  </a:lnTo>
                  <a:lnTo>
                    <a:pt x="52" y="517"/>
                  </a:lnTo>
                </a:path>
              </a:pathLst>
            </a:custGeom>
            <a:solidFill>
              <a:srgbClr val="3333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197" name="Freeform 53"/>
            <p:cNvSpPr>
              <a:spLocks/>
            </p:cNvSpPr>
            <p:nvPr/>
          </p:nvSpPr>
          <p:spPr bwMode="auto">
            <a:xfrm>
              <a:off x="4464" y="710"/>
              <a:ext cx="947" cy="708"/>
            </a:xfrm>
            <a:custGeom>
              <a:avLst/>
              <a:gdLst>
                <a:gd name="T0" fmla="*/ 117 w 947"/>
                <a:gd name="T1" fmla="*/ 547 h 708"/>
                <a:gd name="T2" fmla="*/ 197 w 947"/>
                <a:gd name="T3" fmla="*/ 589 h 708"/>
                <a:gd name="T4" fmla="*/ 246 w 947"/>
                <a:gd name="T5" fmla="*/ 607 h 708"/>
                <a:gd name="T6" fmla="*/ 288 w 947"/>
                <a:gd name="T7" fmla="*/ 561 h 708"/>
                <a:gd name="T8" fmla="*/ 271 w 947"/>
                <a:gd name="T9" fmla="*/ 502 h 708"/>
                <a:gd name="T10" fmla="*/ 273 w 947"/>
                <a:gd name="T11" fmla="*/ 450 h 708"/>
                <a:gd name="T12" fmla="*/ 312 w 947"/>
                <a:gd name="T13" fmla="*/ 417 h 708"/>
                <a:gd name="T14" fmla="*/ 373 w 947"/>
                <a:gd name="T15" fmla="*/ 404 h 708"/>
                <a:gd name="T16" fmla="*/ 451 w 947"/>
                <a:gd name="T17" fmla="*/ 423 h 708"/>
                <a:gd name="T18" fmla="*/ 516 w 947"/>
                <a:gd name="T19" fmla="*/ 467 h 708"/>
                <a:gd name="T20" fmla="*/ 532 w 947"/>
                <a:gd name="T21" fmla="*/ 540 h 708"/>
                <a:gd name="T22" fmla="*/ 478 w 947"/>
                <a:gd name="T23" fmla="*/ 599 h 708"/>
                <a:gd name="T24" fmla="*/ 430 w 947"/>
                <a:gd name="T25" fmla="*/ 630 h 708"/>
                <a:gd name="T26" fmla="*/ 440 w 947"/>
                <a:gd name="T27" fmla="*/ 682 h 708"/>
                <a:gd name="T28" fmla="*/ 473 w 947"/>
                <a:gd name="T29" fmla="*/ 700 h 708"/>
                <a:gd name="T30" fmla="*/ 531 w 947"/>
                <a:gd name="T31" fmla="*/ 707 h 708"/>
                <a:gd name="T32" fmla="*/ 707 w 947"/>
                <a:gd name="T33" fmla="*/ 707 h 708"/>
                <a:gd name="T34" fmla="*/ 698 w 947"/>
                <a:gd name="T35" fmla="*/ 593 h 708"/>
                <a:gd name="T36" fmla="*/ 681 w 947"/>
                <a:gd name="T37" fmla="*/ 485 h 708"/>
                <a:gd name="T38" fmla="*/ 688 w 947"/>
                <a:gd name="T39" fmla="*/ 413 h 708"/>
                <a:gd name="T40" fmla="*/ 729 w 947"/>
                <a:gd name="T41" fmla="*/ 404 h 708"/>
                <a:gd name="T42" fmla="*/ 766 w 947"/>
                <a:gd name="T43" fmla="*/ 441 h 708"/>
                <a:gd name="T44" fmla="*/ 816 w 947"/>
                <a:gd name="T45" fmla="*/ 472 h 708"/>
                <a:gd name="T46" fmla="*/ 871 w 947"/>
                <a:gd name="T47" fmla="*/ 476 h 708"/>
                <a:gd name="T48" fmla="*/ 929 w 947"/>
                <a:gd name="T49" fmla="*/ 439 h 708"/>
                <a:gd name="T50" fmla="*/ 946 w 947"/>
                <a:gd name="T51" fmla="*/ 393 h 708"/>
                <a:gd name="T52" fmla="*/ 938 w 947"/>
                <a:gd name="T53" fmla="*/ 345 h 708"/>
                <a:gd name="T54" fmla="*/ 880 w 947"/>
                <a:gd name="T55" fmla="*/ 290 h 708"/>
                <a:gd name="T56" fmla="*/ 825 w 947"/>
                <a:gd name="T57" fmla="*/ 280 h 708"/>
                <a:gd name="T58" fmla="*/ 767 w 947"/>
                <a:gd name="T59" fmla="*/ 296 h 708"/>
                <a:gd name="T60" fmla="*/ 734 w 947"/>
                <a:gd name="T61" fmla="*/ 259 h 708"/>
                <a:gd name="T62" fmla="*/ 749 w 947"/>
                <a:gd name="T63" fmla="*/ 203 h 708"/>
                <a:gd name="T64" fmla="*/ 767 w 947"/>
                <a:gd name="T65" fmla="*/ 121 h 708"/>
                <a:gd name="T66" fmla="*/ 715 w 947"/>
                <a:gd name="T67" fmla="*/ 88 h 708"/>
                <a:gd name="T68" fmla="*/ 640 w 947"/>
                <a:gd name="T69" fmla="*/ 62 h 708"/>
                <a:gd name="T70" fmla="*/ 595 w 947"/>
                <a:gd name="T71" fmla="*/ 58 h 708"/>
                <a:gd name="T72" fmla="*/ 578 w 947"/>
                <a:gd name="T73" fmla="*/ 80 h 708"/>
                <a:gd name="T74" fmla="*/ 595 w 947"/>
                <a:gd name="T75" fmla="*/ 130 h 708"/>
                <a:gd name="T76" fmla="*/ 546 w 947"/>
                <a:gd name="T77" fmla="*/ 174 h 708"/>
                <a:gd name="T78" fmla="*/ 494 w 947"/>
                <a:gd name="T79" fmla="*/ 187 h 708"/>
                <a:gd name="T80" fmla="*/ 426 w 947"/>
                <a:gd name="T81" fmla="*/ 171 h 708"/>
                <a:gd name="T82" fmla="*/ 396 w 947"/>
                <a:gd name="T83" fmla="*/ 126 h 708"/>
                <a:gd name="T84" fmla="*/ 428 w 947"/>
                <a:gd name="T85" fmla="*/ 83 h 708"/>
                <a:gd name="T86" fmla="*/ 458 w 947"/>
                <a:gd name="T87" fmla="*/ 57 h 708"/>
                <a:gd name="T88" fmla="*/ 435 w 947"/>
                <a:gd name="T89" fmla="*/ 29 h 708"/>
                <a:gd name="T90" fmla="*/ 309 w 947"/>
                <a:gd name="T91" fmla="*/ 6 h 708"/>
                <a:gd name="T92" fmla="*/ 277 w 947"/>
                <a:gd name="T93" fmla="*/ 29 h 708"/>
                <a:gd name="T94" fmla="*/ 261 w 947"/>
                <a:gd name="T95" fmla="*/ 98 h 708"/>
                <a:gd name="T96" fmla="*/ 252 w 947"/>
                <a:gd name="T97" fmla="*/ 152 h 708"/>
                <a:gd name="T98" fmla="*/ 222 w 947"/>
                <a:gd name="T99" fmla="*/ 177 h 708"/>
                <a:gd name="T100" fmla="*/ 175 w 947"/>
                <a:gd name="T101" fmla="*/ 153 h 708"/>
                <a:gd name="T102" fmla="*/ 129 w 947"/>
                <a:gd name="T103" fmla="*/ 122 h 708"/>
                <a:gd name="T104" fmla="*/ 82 w 947"/>
                <a:gd name="T105" fmla="*/ 131 h 708"/>
                <a:gd name="T106" fmla="*/ 28 w 947"/>
                <a:gd name="T107" fmla="*/ 177 h 708"/>
                <a:gd name="T108" fmla="*/ 2 w 947"/>
                <a:gd name="T109" fmla="*/ 228 h 708"/>
                <a:gd name="T110" fmla="*/ 16 w 947"/>
                <a:gd name="T111" fmla="*/ 276 h 708"/>
                <a:gd name="T112" fmla="*/ 65 w 947"/>
                <a:gd name="T113" fmla="*/ 294 h 708"/>
                <a:gd name="T114" fmla="*/ 132 w 947"/>
                <a:gd name="T115" fmla="*/ 267 h 708"/>
                <a:gd name="T116" fmla="*/ 179 w 947"/>
                <a:gd name="T117" fmla="*/ 276 h 708"/>
                <a:gd name="T118" fmla="*/ 180 w 947"/>
                <a:gd name="T119" fmla="*/ 321 h 708"/>
                <a:gd name="T120" fmla="*/ 133 w 947"/>
                <a:gd name="T121" fmla="*/ 388 h 708"/>
                <a:gd name="T122" fmla="*/ 94 w 947"/>
                <a:gd name="T123" fmla="*/ 437 h 708"/>
                <a:gd name="T124" fmla="*/ 52 w 947"/>
                <a:gd name="T125" fmla="*/ 494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47" h="708">
                  <a:moveTo>
                    <a:pt x="54" y="518"/>
                  </a:moveTo>
                  <a:lnTo>
                    <a:pt x="54" y="518"/>
                  </a:lnTo>
                  <a:lnTo>
                    <a:pt x="56" y="519"/>
                  </a:lnTo>
                  <a:lnTo>
                    <a:pt x="58" y="519"/>
                  </a:lnTo>
                  <a:lnTo>
                    <a:pt x="60" y="520"/>
                  </a:lnTo>
                  <a:lnTo>
                    <a:pt x="63" y="521"/>
                  </a:lnTo>
                  <a:lnTo>
                    <a:pt x="65" y="522"/>
                  </a:lnTo>
                  <a:lnTo>
                    <a:pt x="67" y="522"/>
                  </a:lnTo>
                  <a:lnTo>
                    <a:pt x="70" y="523"/>
                  </a:lnTo>
                  <a:lnTo>
                    <a:pt x="72" y="524"/>
                  </a:lnTo>
                  <a:lnTo>
                    <a:pt x="74" y="525"/>
                  </a:lnTo>
                  <a:lnTo>
                    <a:pt x="76" y="526"/>
                  </a:lnTo>
                  <a:lnTo>
                    <a:pt x="79" y="528"/>
                  </a:lnTo>
                  <a:lnTo>
                    <a:pt x="81" y="529"/>
                  </a:lnTo>
                  <a:lnTo>
                    <a:pt x="83" y="530"/>
                  </a:lnTo>
                  <a:lnTo>
                    <a:pt x="86" y="530"/>
                  </a:lnTo>
                  <a:lnTo>
                    <a:pt x="88" y="532"/>
                  </a:lnTo>
                  <a:lnTo>
                    <a:pt x="90" y="533"/>
                  </a:lnTo>
                  <a:lnTo>
                    <a:pt x="94" y="535"/>
                  </a:lnTo>
                  <a:lnTo>
                    <a:pt x="99" y="538"/>
                  </a:lnTo>
                  <a:lnTo>
                    <a:pt x="103" y="540"/>
                  </a:lnTo>
                  <a:lnTo>
                    <a:pt x="108" y="542"/>
                  </a:lnTo>
                  <a:lnTo>
                    <a:pt x="112" y="545"/>
                  </a:lnTo>
                  <a:lnTo>
                    <a:pt x="117" y="547"/>
                  </a:lnTo>
                  <a:lnTo>
                    <a:pt x="121" y="550"/>
                  </a:lnTo>
                  <a:lnTo>
                    <a:pt x="125" y="552"/>
                  </a:lnTo>
                  <a:lnTo>
                    <a:pt x="130" y="555"/>
                  </a:lnTo>
                  <a:lnTo>
                    <a:pt x="135" y="558"/>
                  </a:lnTo>
                  <a:lnTo>
                    <a:pt x="139" y="560"/>
                  </a:lnTo>
                  <a:lnTo>
                    <a:pt x="144" y="563"/>
                  </a:lnTo>
                  <a:lnTo>
                    <a:pt x="148" y="566"/>
                  </a:lnTo>
                  <a:lnTo>
                    <a:pt x="153" y="569"/>
                  </a:lnTo>
                  <a:lnTo>
                    <a:pt x="158" y="571"/>
                  </a:lnTo>
                  <a:lnTo>
                    <a:pt x="162" y="574"/>
                  </a:lnTo>
                  <a:lnTo>
                    <a:pt x="164" y="575"/>
                  </a:lnTo>
                  <a:lnTo>
                    <a:pt x="167" y="576"/>
                  </a:lnTo>
                  <a:lnTo>
                    <a:pt x="170" y="577"/>
                  </a:lnTo>
                  <a:lnTo>
                    <a:pt x="172" y="579"/>
                  </a:lnTo>
                  <a:lnTo>
                    <a:pt x="174" y="580"/>
                  </a:lnTo>
                  <a:lnTo>
                    <a:pt x="176" y="580"/>
                  </a:lnTo>
                  <a:lnTo>
                    <a:pt x="179" y="581"/>
                  </a:lnTo>
                  <a:lnTo>
                    <a:pt x="181" y="583"/>
                  </a:lnTo>
                  <a:lnTo>
                    <a:pt x="184" y="584"/>
                  </a:lnTo>
                  <a:lnTo>
                    <a:pt x="186" y="585"/>
                  </a:lnTo>
                  <a:lnTo>
                    <a:pt x="190" y="585"/>
                  </a:lnTo>
                  <a:lnTo>
                    <a:pt x="192" y="586"/>
                  </a:lnTo>
                  <a:lnTo>
                    <a:pt x="194" y="588"/>
                  </a:lnTo>
                  <a:lnTo>
                    <a:pt x="197" y="589"/>
                  </a:lnTo>
                  <a:lnTo>
                    <a:pt x="200" y="590"/>
                  </a:lnTo>
                  <a:lnTo>
                    <a:pt x="202" y="591"/>
                  </a:lnTo>
                  <a:lnTo>
                    <a:pt x="203" y="591"/>
                  </a:lnTo>
                  <a:lnTo>
                    <a:pt x="205" y="592"/>
                  </a:lnTo>
                  <a:lnTo>
                    <a:pt x="207" y="593"/>
                  </a:lnTo>
                  <a:lnTo>
                    <a:pt x="208" y="593"/>
                  </a:lnTo>
                  <a:lnTo>
                    <a:pt x="209" y="594"/>
                  </a:lnTo>
                  <a:lnTo>
                    <a:pt x="211" y="595"/>
                  </a:lnTo>
                  <a:lnTo>
                    <a:pt x="213" y="595"/>
                  </a:lnTo>
                  <a:lnTo>
                    <a:pt x="216" y="596"/>
                  </a:lnTo>
                  <a:lnTo>
                    <a:pt x="218" y="597"/>
                  </a:lnTo>
                  <a:lnTo>
                    <a:pt x="220" y="597"/>
                  </a:lnTo>
                  <a:lnTo>
                    <a:pt x="222" y="598"/>
                  </a:lnTo>
                  <a:lnTo>
                    <a:pt x="224" y="599"/>
                  </a:lnTo>
                  <a:lnTo>
                    <a:pt x="227" y="600"/>
                  </a:lnTo>
                  <a:lnTo>
                    <a:pt x="228" y="602"/>
                  </a:lnTo>
                  <a:lnTo>
                    <a:pt x="231" y="602"/>
                  </a:lnTo>
                  <a:lnTo>
                    <a:pt x="234" y="603"/>
                  </a:lnTo>
                  <a:lnTo>
                    <a:pt x="235" y="604"/>
                  </a:lnTo>
                  <a:lnTo>
                    <a:pt x="237" y="605"/>
                  </a:lnTo>
                  <a:lnTo>
                    <a:pt x="239" y="606"/>
                  </a:lnTo>
                  <a:lnTo>
                    <a:pt x="241" y="607"/>
                  </a:lnTo>
                  <a:lnTo>
                    <a:pt x="244" y="607"/>
                  </a:lnTo>
                  <a:lnTo>
                    <a:pt x="246" y="607"/>
                  </a:lnTo>
                  <a:lnTo>
                    <a:pt x="248" y="607"/>
                  </a:lnTo>
                  <a:lnTo>
                    <a:pt x="250" y="608"/>
                  </a:lnTo>
                  <a:lnTo>
                    <a:pt x="253" y="607"/>
                  </a:lnTo>
                  <a:lnTo>
                    <a:pt x="255" y="607"/>
                  </a:lnTo>
                  <a:lnTo>
                    <a:pt x="257" y="607"/>
                  </a:lnTo>
                  <a:lnTo>
                    <a:pt x="259" y="606"/>
                  </a:lnTo>
                  <a:lnTo>
                    <a:pt x="261" y="605"/>
                  </a:lnTo>
                  <a:lnTo>
                    <a:pt x="262" y="604"/>
                  </a:lnTo>
                  <a:lnTo>
                    <a:pt x="264" y="603"/>
                  </a:lnTo>
                  <a:lnTo>
                    <a:pt x="265" y="602"/>
                  </a:lnTo>
                  <a:lnTo>
                    <a:pt x="267" y="599"/>
                  </a:lnTo>
                  <a:lnTo>
                    <a:pt x="270" y="596"/>
                  </a:lnTo>
                  <a:lnTo>
                    <a:pt x="272" y="593"/>
                  </a:lnTo>
                  <a:lnTo>
                    <a:pt x="274" y="591"/>
                  </a:lnTo>
                  <a:lnTo>
                    <a:pt x="276" y="587"/>
                  </a:lnTo>
                  <a:lnTo>
                    <a:pt x="278" y="584"/>
                  </a:lnTo>
                  <a:lnTo>
                    <a:pt x="280" y="580"/>
                  </a:lnTo>
                  <a:lnTo>
                    <a:pt x="282" y="577"/>
                  </a:lnTo>
                  <a:lnTo>
                    <a:pt x="283" y="574"/>
                  </a:lnTo>
                  <a:lnTo>
                    <a:pt x="284" y="571"/>
                  </a:lnTo>
                  <a:lnTo>
                    <a:pt x="286" y="569"/>
                  </a:lnTo>
                  <a:lnTo>
                    <a:pt x="287" y="565"/>
                  </a:lnTo>
                  <a:lnTo>
                    <a:pt x="288" y="563"/>
                  </a:lnTo>
                  <a:lnTo>
                    <a:pt x="288" y="561"/>
                  </a:lnTo>
                  <a:lnTo>
                    <a:pt x="289" y="559"/>
                  </a:lnTo>
                  <a:lnTo>
                    <a:pt x="290" y="558"/>
                  </a:lnTo>
                  <a:lnTo>
                    <a:pt x="291" y="556"/>
                  </a:lnTo>
                  <a:lnTo>
                    <a:pt x="291" y="553"/>
                  </a:lnTo>
                  <a:lnTo>
                    <a:pt x="292" y="551"/>
                  </a:lnTo>
                  <a:lnTo>
                    <a:pt x="293" y="549"/>
                  </a:lnTo>
                  <a:lnTo>
                    <a:pt x="292" y="547"/>
                  </a:lnTo>
                  <a:lnTo>
                    <a:pt x="290" y="545"/>
                  </a:lnTo>
                  <a:lnTo>
                    <a:pt x="289" y="543"/>
                  </a:lnTo>
                  <a:lnTo>
                    <a:pt x="288" y="541"/>
                  </a:lnTo>
                  <a:lnTo>
                    <a:pt x="287" y="540"/>
                  </a:lnTo>
                  <a:lnTo>
                    <a:pt x="286" y="538"/>
                  </a:lnTo>
                  <a:lnTo>
                    <a:pt x="285" y="535"/>
                  </a:lnTo>
                  <a:lnTo>
                    <a:pt x="284" y="533"/>
                  </a:lnTo>
                  <a:lnTo>
                    <a:pt x="282" y="530"/>
                  </a:lnTo>
                  <a:lnTo>
                    <a:pt x="280" y="527"/>
                  </a:lnTo>
                  <a:lnTo>
                    <a:pt x="278" y="524"/>
                  </a:lnTo>
                  <a:lnTo>
                    <a:pt x="276" y="520"/>
                  </a:lnTo>
                  <a:lnTo>
                    <a:pt x="275" y="517"/>
                  </a:lnTo>
                  <a:lnTo>
                    <a:pt x="274" y="514"/>
                  </a:lnTo>
                  <a:lnTo>
                    <a:pt x="273" y="511"/>
                  </a:lnTo>
                  <a:lnTo>
                    <a:pt x="272" y="508"/>
                  </a:lnTo>
                  <a:lnTo>
                    <a:pt x="271" y="505"/>
                  </a:lnTo>
                  <a:lnTo>
                    <a:pt x="271" y="502"/>
                  </a:lnTo>
                  <a:lnTo>
                    <a:pt x="270" y="499"/>
                  </a:lnTo>
                  <a:lnTo>
                    <a:pt x="269" y="496"/>
                  </a:lnTo>
                  <a:lnTo>
                    <a:pt x="269" y="493"/>
                  </a:lnTo>
                  <a:lnTo>
                    <a:pt x="269" y="490"/>
                  </a:lnTo>
                  <a:lnTo>
                    <a:pt x="269" y="487"/>
                  </a:lnTo>
                  <a:lnTo>
                    <a:pt x="269" y="484"/>
                  </a:lnTo>
                  <a:lnTo>
                    <a:pt x="269" y="482"/>
                  </a:lnTo>
                  <a:lnTo>
                    <a:pt x="269" y="480"/>
                  </a:lnTo>
                  <a:lnTo>
                    <a:pt x="269" y="478"/>
                  </a:lnTo>
                  <a:lnTo>
                    <a:pt x="269" y="477"/>
                  </a:lnTo>
                  <a:lnTo>
                    <a:pt x="269" y="475"/>
                  </a:lnTo>
                  <a:lnTo>
                    <a:pt x="269" y="473"/>
                  </a:lnTo>
                  <a:lnTo>
                    <a:pt x="269" y="471"/>
                  </a:lnTo>
                  <a:lnTo>
                    <a:pt x="269" y="469"/>
                  </a:lnTo>
                  <a:lnTo>
                    <a:pt x="269" y="468"/>
                  </a:lnTo>
                  <a:lnTo>
                    <a:pt x="270" y="466"/>
                  </a:lnTo>
                  <a:lnTo>
                    <a:pt x="270" y="464"/>
                  </a:lnTo>
                  <a:lnTo>
                    <a:pt x="271" y="462"/>
                  </a:lnTo>
                  <a:lnTo>
                    <a:pt x="271" y="460"/>
                  </a:lnTo>
                  <a:lnTo>
                    <a:pt x="272" y="458"/>
                  </a:lnTo>
                  <a:lnTo>
                    <a:pt x="272" y="456"/>
                  </a:lnTo>
                  <a:lnTo>
                    <a:pt x="272" y="455"/>
                  </a:lnTo>
                  <a:lnTo>
                    <a:pt x="273" y="452"/>
                  </a:lnTo>
                  <a:lnTo>
                    <a:pt x="273" y="450"/>
                  </a:lnTo>
                  <a:lnTo>
                    <a:pt x="274" y="447"/>
                  </a:lnTo>
                  <a:lnTo>
                    <a:pt x="275" y="445"/>
                  </a:lnTo>
                  <a:lnTo>
                    <a:pt x="275" y="443"/>
                  </a:lnTo>
                  <a:lnTo>
                    <a:pt x="276" y="441"/>
                  </a:lnTo>
                  <a:lnTo>
                    <a:pt x="277" y="439"/>
                  </a:lnTo>
                  <a:lnTo>
                    <a:pt x="277" y="436"/>
                  </a:lnTo>
                  <a:lnTo>
                    <a:pt x="279" y="435"/>
                  </a:lnTo>
                  <a:lnTo>
                    <a:pt x="282" y="434"/>
                  </a:lnTo>
                  <a:lnTo>
                    <a:pt x="283" y="433"/>
                  </a:lnTo>
                  <a:lnTo>
                    <a:pt x="285" y="432"/>
                  </a:lnTo>
                  <a:lnTo>
                    <a:pt x="287" y="431"/>
                  </a:lnTo>
                  <a:lnTo>
                    <a:pt x="289" y="430"/>
                  </a:lnTo>
                  <a:lnTo>
                    <a:pt x="291" y="429"/>
                  </a:lnTo>
                  <a:lnTo>
                    <a:pt x="293" y="428"/>
                  </a:lnTo>
                  <a:lnTo>
                    <a:pt x="294" y="427"/>
                  </a:lnTo>
                  <a:lnTo>
                    <a:pt x="297" y="425"/>
                  </a:lnTo>
                  <a:lnTo>
                    <a:pt x="299" y="425"/>
                  </a:lnTo>
                  <a:lnTo>
                    <a:pt x="301" y="424"/>
                  </a:lnTo>
                  <a:lnTo>
                    <a:pt x="303" y="423"/>
                  </a:lnTo>
                  <a:lnTo>
                    <a:pt x="304" y="421"/>
                  </a:lnTo>
                  <a:lnTo>
                    <a:pt x="306" y="420"/>
                  </a:lnTo>
                  <a:lnTo>
                    <a:pt x="308" y="420"/>
                  </a:lnTo>
                  <a:lnTo>
                    <a:pt x="310" y="419"/>
                  </a:lnTo>
                  <a:lnTo>
                    <a:pt x="312" y="417"/>
                  </a:lnTo>
                  <a:lnTo>
                    <a:pt x="313" y="417"/>
                  </a:lnTo>
                  <a:lnTo>
                    <a:pt x="315" y="416"/>
                  </a:lnTo>
                  <a:lnTo>
                    <a:pt x="317" y="415"/>
                  </a:lnTo>
                  <a:lnTo>
                    <a:pt x="319" y="414"/>
                  </a:lnTo>
                  <a:lnTo>
                    <a:pt x="321" y="414"/>
                  </a:lnTo>
                  <a:lnTo>
                    <a:pt x="322" y="413"/>
                  </a:lnTo>
                  <a:lnTo>
                    <a:pt x="324" y="412"/>
                  </a:lnTo>
                  <a:lnTo>
                    <a:pt x="327" y="412"/>
                  </a:lnTo>
                  <a:lnTo>
                    <a:pt x="329" y="411"/>
                  </a:lnTo>
                  <a:lnTo>
                    <a:pt x="331" y="410"/>
                  </a:lnTo>
                  <a:lnTo>
                    <a:pt x="333" y="409"/>
                  </a:lnTo>
                  <a:lnTo>
                    <a:pt x="336" y="409"/>
                  </a:lnTo>
                  <a:lnTo>
                    <a:pt x="337" y="408"/>
                  </a:lnTo>
                  <a:lnTo>
                    <a:pt x="340" y="407"/>
                  </a:lnTo>
                  <a:lnTo>
                    <a:pt x="343" y="407"/>
                  </a:lnTo>
                  <a:lnTo>
                    <a:pt x="346" y="406"/>
                  </a:lnTo>
                  <a:lnTo>
                    <a:pt x="349" y="406"/>
                  </a:lnTo>
                  <a:lnTo>
                    <a:pt x="353" y="406"/>
                  </a:lnTo>
                  <a:lnTo>
                    <a:pt x="356" y="405"/>
                  </a:lnTo>
                  <a:lnTo>
                    <a:pt x="359" y="405"/>
                  </a:lnTo>
                  <a:lnTo>
                    <a:pt x="363" y="404"/>
                  </a:lnTo>
                  <a:lnTo>
                    <a:pt x="365" y="404"/>
                  </a:lnTo>
                  <a:lnTo>
                    <a:pt x="369" y="404"/>
                  </a:lnTo>
                  <a:lnTo>
                    <a:pt x="373" y="404"/>
                  </a:lnTo>
                  <a:lnTo>
                    <a:pt x="376" y="405"/>
                  </a:lnTo>
                  <a:lnTo>
                    <a:pt x="379" y="405"/>
                  </a:lnTo>
                  <a:lnTo>
                    <a:pt x="383" y="405"/>
                  </a:lnTo>
                  <a:lnTo>
                    <a:pt x="386" y="405"/>
                  </a:lnTo>
                  <a:lnTo>
                    <a:pt x="390" y="406"/>
                  </a:lnTo>
                  <a:lnTo>
                    <a:pt x="392" y="406"/>
                  </a:lnTo>
                  <a:lnTo>
                    <a:pt x="396" y="406"/>
                  </a:lnTo>
                  <a:lnTo>
                    <a:pt x="399" y="407"/>
                  </a:lnTo>
                  <a:lnTo>
                    <a:pt x="402" y="408"/>
                  </a:lnTo>
                  <a:lnTo>
                    <a:pt x="405" y="409"/>
                  </a:lnTo>
                  <a:lnTo>
                    <a:pt x="409" y="409"/>
                  </a:lnTo>
                  <a:lnTo>
                    <a:pt x="412" y="410"/>
                  </a:lnTo>
                  <a:lnTo>
                    <a:pt x="415" y="411"/>
                  </a:lnTo>
                  <a:lnTo>
                    <a:pt x="419" y="411"/>
                  </a:lnTo>
                  <a:lnTo>
                    <a:pt x="422" y="412"/>
                  </a:lnTo>
                  <a:lnTo>
                    <a:pt x="425" y="413"/>
                  </a:lnTo>
                  <a:lnTo>
                    <a:pt x="429" y="414"/>
                  </a:lnTo>
                  <a:lnTo>
                    <a:pt x="431" y="415"/>
                  </a:lnTo>
                  <a:lnTo>
                    <a:pt x="435" y="416"/>
                  </a:lnTo>
                  <a:lnTo>
                    <a:pt x="438" y="417"/>
                  </a:lnTo>
                  <a:lnTo>
                    <a:pt x="441" y="419"/>
                  </a:lnTo>
                  <a:lnTo>
                    <a:pt x="445" y="420"/>
                  </a:lnTo>
                  <a:lnTo>
                    <a:pt x="448" y="421"/>
                  </a:lnTo>
                  <a:lnTo>
                    <a:pt x="451" y="423"/>
                  </a:lnTo>
                  <a:lnTo>
                    <a:pt x="454" y="424"/>
                  </a:lnTo>
                  <a:lnTo>
                    <a:pt x="457" y="425"/>
                  </a:lnTo>
                  <a:lnTo>
                    <a:pt x="460" y="428"/>
                  </a:lnTo>
                  <a:lnTo>
                    <a:pt x="463" y="429"/>
                  </a:lnTo>
                  <a:lnTo>
                    <a:pt x="466" y="431"/>
                  </a:lnTo>
                  <a:lnTo>
                    <a:pt x="469" y="432"/>
                  </a:lnTo>
                  <a:lnTo>
                    <a:pt x="472" y="433"/>
                  </a:lnTo>
                  <a:lnTo>
                    <a:pt x="475" y="435"/>
                  </a:lnTo>
                  <a:lnTo>
                    <a:pt x="478" y="437"/>
                  </a:lnTo>
                  <a:lnTo>
                    <a:pt x="481" y="439"/>
                  </a:lnTo>
                  <a:lnTo>
                    <a:pt x="484" y="441"/>
                  </a:lnTo>
                  <a:lnTo>
                    <a:pt x="486" y="442"/>
                  </a:lnTo>
                  <a:lnTo>
                    <a:pt x="489" y="444"/>
                  </a:lnTo>
                  <a:lnTo>
                    <a:pt x="492" y="446"/>
                  </a:lnTo>
                  <a:lnTo>
                    <a:pt x="494" y="448"/>
                  </a:lnTo>
                  <a:lnTo>
                    <a:pt x="496" y="450"/>
                  </a:lnTo>
                  <a:lnTo>
                    <a:pt x="499" y="452"/>
                  </a:lnTo>
                  <a:lnTo>
                    <a:pt x="501" y="454"/>
                  </a:lnTo>
                  <a:lnTo>
                    <a:pt x="504" y="456"/>
                  </a:lnTo>
                  <a:lnTo>
                    <a:pt x="506" y="458"/>
                  </a:lnTo>
                  <a:lnTo>
                    <a:pt x="509" y="460"/>
                  </a:lnTo>
                  <a:lnTo>
                    <a:pt x="512" y="462"/>
                  </a:lnTo>
                  <a:lnTo>
                    <a:pt x="514" y="465"/>
                  </a:lnTo>
                  <a:lnTo>
                    <a:pt x="516" y="467"/>
                  </a:lnTo>
                  <a:lnTo>
                    <a:pt x="518" y="469"/>
                  </a:lnTo>
                  <a:lnTo>
                    <a:pt x="520" y="472"/>
                  </a:lnTo>
                  <a:lnTo>
                    <a:pt x="522" y="475"/>
                  </a:lnTo>
                  <a:lnTo>
                    <a:pt x="523" y="477"/>
                  </a:lnTo>
                  <a:lnTo>
                    <a:pt x="525" y="480"/>
                  </a:lnTo>
                  <a:lnTo>
                    <a:pt x="527" y="482"/>
                  </a:lnTo>
                  <a:lnTo>
                    <a:pt x="529" y="485"/>
                  </a:lnTo>
                  <a:lnTo>
                    <a:pt x="530" y="487"/>
                  </a:lnTo>
                  <a:lnTo>
                    <a:pt x="531" y="489"/>
                  </a:lnTo>
                  <a:lnTo>
                    <a:pt x="532" y="492"/>
                  </a:lnTo>
                  <a:lnTo>
                    <a:pt x="533" y="495"/>
                  </a:lnTo>
                  <a:lnTo>
                    <a:pt x="533" y="497"/>
                  </a:lnTo>
                  <a:lnTo>
                    <a:pt x="534" y="501"/>
                  </a:lnTo>
                  <a:lnTo>
                    <a:pt x="535" y="503"/>
                  </a:lnTo>
                  <a:lnTo>
                    <a:pt x="535" y="506"/>
                  </a:lnTo>
                  <a:lnTo>
                    <a:pt x="535" y="509"/>
                  </a:lnTo>
                  <a:lnTo>
                    <a:pt x="535" y="512"/>
                  </a:lnTo>
                  <a:lnTo>
                    <a:pt x="536" y="515"/>
                  </a:lnTo>
                  <a:lnTo>
                    <a:pt x="535" y="518"/>
                  </a:lnTo>
                  <a:lnTo>
                    <a:pt x="535" y="521"/>
                  </a:lnTo>
                  <a:lnTo>
                    <a:pt x="534" y="525"/>
                  </a:lnTo>
                  <a:lnTo>
                    <a:pt x="534" y="529"/>
                  </a:lnTo>
                  <a:lnTo>
                    <a:pt x="533" y="534"/>
                  </a:lnTo>
                  <a:lnTo>
                    <a:pt x="532" y="540"/>
                  </a:lnTo>
                  <a:lnTo>
                    <a:pt x="531" y="547"/>
                  </a:lnTo>
                  <a:lnTo>
                    <a:pt x="529" y="552"/>
                  </a:lnTo>
                  <a:lnTo>
                    <a:pt x="528" y="559"/>
                  </a:lnTo>
                  <a:lnTo>
                    <a:pt x="527" y="565"/>
                  </a:lnTo>
                  <a:lnTo>
                    <a:pt x="525" y="571"/>
                  </a:lnTo>
                  <a:lnTo>
                    <a:pt x="524" y="577"/>
                  </a:lnTo>
                  <a:lnTo>
                    <a:pt x="521" y="580"/>
                  </a:lnTo>
                  <a:lnTo>
                    <a:pt x="517" y="581"/>
                  </a:lnTo>
                  <a:lnTo>
                    <a:pt x="514" y="584"/>
                  </a:lnTo>
                  <a:lnTo>
                    <a:pt x="511" y="585"/>
                  </a:lnTo>
                  <a:lnTo>
                    <a:pt x="508" y="586"/>
                  </a:lnTo>
                  <a:lnTo>
                    <a:pt x="506" y="587"/>
                  </a:lnTo>
                  <a:lnTo>
                    <a:pt x="504" y="589"/>
                  </a:lnTo>
                  <a:lnTo>
                    <a:pt x="502" y="590"/>
                  </a:lnTo>
                  <a:lnTo>
                    <a:pt x="500" y="591"/>
                  </a:lnTo>
                  <a:lnTo>
                    <a:pt x="497" y="591"/>
                  </a:lnTo>
                  <a:lnTo>
                    <a:pt x="495" y="592"/>
                  </a:lnTo>
                  <a:lnTo>
                    <a:pt x="493" y="593"/>
                  </a:lnTo>
                  <a:lnTo>
                    <a:pt x="491" y="594"/>
                  </a:lnTo>
                  <a:lnTo>
                    <a:pt x="488" y="595"/>
                  </a:lnTo>
                  <a:lnTo>
                    <a:pt x="486" y="596"/>
                  </a:lnTo>
                  <a:lnTo>
                    <a:pt x="484" y="597"/>
                  </a:lnTo>
                  <a:lnTo>
                    <a:pt x="481" y="598"/>
                  </a:lnTo>
                  <a:lnTo>
                    <a:pt x="478" y="599"/>
                  </a:lnTo>
                  <a:lnTo>
                    <a:pt x="476" y="600"/>
                  </a:lnTo>
                  <a:lnTo>
                    <a:pt x="474" y="601"/>
                  </a:lnTo>
                  <a:lnTo>
                    <a:pt x="472" y="602"/>
                  </a:lnTo>
                  <a:lnTo>
                    <a:pt x="469" y="603"/>
                  </a:lnTo>
                  <a:lnTo>
                    <a:pt x="467" y="604"/>
                  </a:lnTo>
                  <a:lnTo>
                    <a:pt x="465" y="606"/>
                  </a:lnTo>
                  <a:lnTo>
                    <a:pt x="462" y="607"/>
                  </a:lnTo>
                  <a:lnTo>
                    <a:pt x="459" y="608"/>
                  </a:lnTo>
                  <a:lnTo>
                    <a:pt x="457" y="609"/>
                  </a:lnTo>
                  <a:lnTo>
                    <a:pt x="454" y="611"/>
                  </a:lnTo>
                  <a:lnTo>
                    <a:pt x="452" y="612"/>
                  </a:lnTo>
                  <a:lnTo>
                    <a:pt x="450" y="613"/>
                  </a:lnTo>
                  <a:lnTo>
                    <a:pt x="448" y="614"/>
                  </a:lnTo>
                  <a:lnTo>
                    <a:pt x="446" y="616"/>
                  </a:lnTo>
                  <a:lnTo>
                    <a:pt x="445" y="617"/>
                  </a:lnTo>
                  <a:lnTo>
                    <a:pt x="442" y="618"/>
                  </a:lnTo>
                  <a:lnTo>
                    <a:pt x="440" y="620"/>
                  </a:lnTo>
                  <a:lnTo>
                    <a:pt x="438" y="621"/>
                  </a:lnTo>
                  <a:lnTo>
                    <a:pt x="437" y="622"/>
                  </a:lnTo>
                  <a:lnTo>
                    <a:pt x="435" y="623"/>
                  </a:lnTo>
                  <a:lnTo>
                    <a:pt x="433" y="624"/>
                  </a:lnTo>
                  <a:lnTo>
                    <a:pt x="431" y="626"/>
                  </a:lnTo>
                  <a:lnTo>
                    <a:pt x="430" y="629"/>
                  </a:lnTo>
                  <a:lnTo>
                    <a:pt x="430" y="630"/>
                  </a:lnTo>
                  <a:lnTo>
                    <a:pt x="429" y="632"/>
                  </a:lnTo>
                  <a:lnTo>
                    <a:pt x="428" y="634"/>
                  </a:lnTo>
                  <a:lnTo>
                    <a:pt x="427" y="635"/>
                  </a:lnTo>
                  <a:lnTo>
                    <a:pt x="426" y="637"/>
                  </a:lnTo>
                  <a:lnTo>
                    <a:pt x="425" y="639"/>
                  </a:lnTo>
                  <a:lnTo>
                    <a:pt x="424" y="641"/>
                  </a:lnTo>
                  <a:lnTo>
                    <a:pt x="424" y="643"/>
                  </a:lnTo>
                  <a:lnTo>
                    <a:pt x="424" y="645"/>
                  </a:lnTo>
                  <a:lnTo>
                    <a:pt x="424" y="648"/>
                  </a:lnTo>
                  <a:lnTo>
                    <a:pt x="424" y="650"/>
                  </a:lnTo>
                  <a:lnTo>
                    <a:pt x="426" y="652"/>
                  </a:lnTo>
                  <a:lnTo>
                    <a:pt x="426" y="654"/>
                  </a:lnTo>
                  <a:lnTo>
                    <a:pt x="427" y="657"/>
                  </a:lnTo>
                  <a:lnTo>
                    <a:pt x="427" y="659"/>
                  </a:lnTo>
                  <a:lnTo>
                    <a:pt x="429" y="662"/>
                  </a:lnTo>
                  <a:lnTo>
                    <a:pt x="430" y="664"/>
                  </a:lnTo>
                  <a:lnTo>
                    <a:pt x="431" y="668"/>
                  </a:lnTo>
                  <a:lnTo>
                    <a:pt x="432" y="670"/>
                  </a:lnTo>
                  <a:lnTo>
                    <a:pt x="434" y="672"/>
                  </a:lnTo>
                  <a:lnTo>
                    <a:pt x="435" y="674"/>
                  </a:lnTo>
                  <a:lnTo>
                    <a:pt x="436" y="676"/>
                  </a:lnTo>
                  <a:lnTo>
                    <a:pt x="438" y="678"/>
                  </a:lnTo>
                  <a:lnTo>
                    <a:pt x="439" y="680"/>
                  </a:lnTo>
                  <a:lnTo>
                    <a:pt x="440" y="682"/>
                  </a:lnTo>
                  <a:lnTo>
                    <a:pt x="441" y="684"/>
                  </a:lnTo>
                  <a:lnTo>
                    <a:pt x="442" y="686"/>
                  </a:lnTo>
                  <a:lnTo>
                    <a:pt x="445" y="688"/>
                  </a:lnTo>
                  <a:lnTo>
                    <a:pt x="446" y="689"/>
                  </a:lnTo>
                  <a:lnTo>
                    <a:pt x="448" y="690"/>
                  </a:lnTo>
                  <a:lnTo>
                    <a:pt x="450" y="693"/>
                  </a:lnTo>
                  <a:lnTo>
                    <a:pt x="451" y="694"/>
                  </a:lnTo>
                  <a:lnTo>
                    <a:pt x="452" y="695"/>
                  </a:lnTo>
                  <a:lnTo>
                    <a:pt x="454" y="696"/>
                  </a:lnTo>
                  <a:lnTo>
                    <a:pt x="455" y="697"/>
                  </a:lnTo>
                  <a:lnTo>
                    <a:pt x="457" y="698"/>
                  </a:lnTo>
                  <a:lnTo>
                    <a:pt x="460" y="698"/>
                  </a:lnTo>
                  <a:lnTo>
                    <a:pt x="463" y="699"/>
                  </a:lnTo>
                  <a:lnTo>
                    <a:pt x="466" y="700"/>
                  </a:lnTo>
                  <a:lnTo>
                    <a:pt x="464" y="699"/>
                  </a:lnTo>
                  <a:lnTo>
                    <a:pt x="462" y="699"/>
                  </a:lnTo>
                  <a:lnTo>
                    <a:pt x="460" y="698"/>
                  </a:lnTo>
                  <a:lnTo>
                    <a:pt x="458" y="697"/>
                  </a:lnTo>
                  <a:lnTo>
                    <a:pt x="461" y="698"/>
                  </a:lnTo>
                  <a:lnTo>
                    <a:pt x="464" y="699"/>
                  </a:lnTo>
                  <a:lnTo>
                    <a:pt x="466" y="700"/>
                  </a:lnTo>
                  <a:lnTo>
                    <a:pt x="468" y="700"/>
                  </a:lnTo>
                  <a:lnTo>
                    <a:pt x="470" y="700"/>
                  </a:lnTo>
                  <a:lnTo>
                    <a:pt x="473" y="700"/>
                  </a:lnTo>
                  <a:lnTo>
                    <a:pt x="474" y="700"/>
                  </a:lnTo>
                  <a:lnTo>
                    <a:pt x="476" y="700"/>
                  </a:lnTo>
                  <a:lnTo>
                    <a:pt x="478" y="700"/>
                  </a:lnTo>
                  <a:lnTo>
                    <a:pt x="479" y="700"/>
                  </a:lnTo>
                  <a:lnTo>
                    <a:pt x="481" y="700"/>
                  </a:lnTo>
                  <a:lnTo>
                    <a:pt x="483" y="700"/>
                  </a:lnTo>
                  <a:lnTo>
                    <a:pt x="484" y="700"/>
                  </a:lnTo>
                  <a:lnTo>
                    <a:pt x="486" y="700"/>
                  </a:lnTo>
                  <a:lnTo>
                    <a:pt x="489" y="701"/>
                  </a:lnTo>
                  <a:lnTo>
                    <a:pt x="492" y="701"/>
                  </a:lnTo>
                  <a:lnTo>
                    <a:pt x="494" y="702"/>
                  </a:lnTo>
                  <a:lnTo>
                    <a:pt x="497" y="703"/>
                  </a:lnTo>
                  <a:lnTo>
                    <a:pt x="500" y="703"/>
                  </a:lnTo>
                  <a:lnTo>
                    <a:pt x="502" y="704"/>
                  </a:lnTo>
                  <a:lnTo>
                    <a:pt x="504" y="705"/>
                  </a:lnTo>
                  <a:lnTo>
                    <a:pt x="507" y="705"/>
                  </a:lnTo>
                  <a:lnTo>
                    <a:pt x="510" y="705"/>
                  </a:lnTo>
                  <a:lnTo>
                    <a:pt x="512" y="706"/>
                  </a:lnTo>
                  <a:lnTo>
                    <a:pt x="515" y="706"/>
                  </a:lnTo>
                  <a:lnTo>
                    <a:pt x="518" y="706"/>
                  </a:lnTo>
                  <a:lnTo>
                    <a:pt x="521" y="707"/>
                  </a:lnTo>
                  <a:lnTo>
                    <a:pt x="523" y="707"/>
                  </a:lnTo>
                  <a:lnTo>
                    <a:pt x="527" y="707"/>
                  </a:lnTo>
                  <a:lnTo>
                    <a:pt x="531" y="707"/>
                  </a:lnTo>
                  <a:lnTo>
                    <a:pt x="536" y="707"/>
                  </a:lnTo>
                  <a:lnTo>
                    <a:pt x="541" y="707"/>
                  </a:lnTo>
                  <a:lnTo>
                    <a:pt x="546" y="707"/>
                  </a:lnTo>
                  <a:lnTo>
                    <a:pt x="550" y="707"/>
                  </a:lnTo>
                  <a:lnTo>
                    <a:pt x="555" y="707"/>
                  </a:lnTo>
                  <a:lnTo>
                    <a:pt x="560" y="707"/>
                  </a:lnTo>
                  <a:lnTo>
                    <a:pt x="565" y="707"/>
                  </a:lnTo>
                  <a:lnTo>
                    <a:pt x="566" y="707"/>
                  </a:lnTo>
                  <a:lnTo>
                    <a:pt x="575" y="707"/>
                  </a:lnTo>
                  <a:lnTo>
                    <a:pt x="584" y="707"/>
                  </a:lnTo>
                  <a:lnTo>
                    <a:pt x="593" y="707"/>
                  </a:lnTo>
                  <a:lnTo>
                    <a:pt x="601" y="707"/>
                  </a:lnTo>
                  <a:lnTo>
                    <a:pt x="610" y="707"/>
                  </a:lnTo>
                  <a:lnTo>
                    <a:pt x="619" y="707"/>
                  </a:lnTo>
                  <a:lnTo>
                    <a:pt x="628" y="707"/>
                  </a:lnTo>
                  <a:lnTo>
                    <a:pt x="637" y="707"/>
                  </a:lnTo>
                  <a:lnTo>
                    <a:pt x="646" y="707"/>
                  </a:lnTo>
                  <a:lnTo>
                    <a:pt x="654" y="707"/>
                  </a:lnTo>
                  <a:lnTo>
                    <a:pt x="663" y="707"/>
                  </a:lnTo>
                  <a:lnTo>
                    <a:pt x="672" y="707"/>
                  </a:lnTo>
                  <a:lnTo>
                    <a:pt x="681" y="707"/>
                  </a:lnTo>
                  <a:lnTo>
                    <a:pt x="690" y="707"/>
                  </a:lnTo>
                  <a:lnTo>
                    <a:pt x="698" y="707"/>
                  </a:lnTo>
                  <a:lnTo>
                    <a:pt x="707" y="707"/>
                  </a:lnTo>
                  <a:lnTo>
                    <a:pt x="707" y="705"/>
                  </a:lnTo>
                  <a:lnTo>
                    <a:pt x="708" y="702"/>
                  </a:lnTo>
                  <a:lnTo>
                    <a:pt x="708" y="700"/>
                  </a:lnTo>
                  <a:lnTo>
                    <a:pt x="708" y="698"/>
                  </a:lnTo>
                  <a:lnTo>
                    <a:pt x="708" y="696"/>
                  </a:lnTo>
                  <a:lnTo>
                    <a:pt x="708" y="694"/>
                  </a:lnTo>
                  <a:lnTo>
                    <a:pt x="709" y="692"/>
                  </a:lnTo>
                  <a:lnTo>
                    <a:pt x="709" y="690"/>
                  </a:lnTo>
                  <a:lnTo>
                    <a:pt x="708" y="684"/>
                  </a:lnTo>
                  <a:lnTo>
                    <a:pt x="707" y="677"/>
                  </a:lnTo>
                  <a:lnTo>
                    <a:pt x="707" y="671"/>
                  </a:lnTo>
                  <a:lnTo>
                    <a:pt x="706" y="665"/>
                  </a:lnTo>
                  <a:lnTo>
                    <a:pt x="705" y="659"/>
                  </a:lnTo>
                  <a:lnTo>
                    <a:pt x="705" y="652"/>
                  </a:lnTo>
                  <a:lnTo>
                    <a:pt x="704" y="647"/>
                  </a:lnTo>
                  <a:lnTo>
                    <a:pt x="703" y="641"/>
                  </a:lnTo>
                  <a:lnTo>
                    <a:pt x="703" y="635"/>
                  </a:lnTo>
                  <a:lnTo>
                    <a:pt x="702" y="629"/>
                  </a:lnTo>
                  <a:lnTo>
                    <a:pt x="701" y="623"/>
                  </a:lnTo>
                  <a:lnTo>
                    <a:pt x="701" y="617"/>
                  </a:lnTo>
                  <a:lnTo>
                    <a:pt x="701" y="611"/>
                  </a:lnTo>
                  <a:lnTo>
                    <a:pt x="699" y="605"/>
                  </a:lnTo>
                  <a:lnTo>
                    <a:pt x="699" y="599"/>
                  </a:lnTo>
                  <a:lnTo>
                    <a:pt x="698" y="593"/>
                  </a:lnTo>
                  <a:lnTo>
                    <a:pt x="698" y="588"/>
                  </a:lnTo>
                  <a:lnTo>
                    <a:pt x="697" y="582"/>
                  </a:lnTo>
                  <a:lnTo>
                    <a:pt x="696" y="577"/>
                  </a:lnTo>
                  <a:lnTo>
                    <a:pt x="696" y="571"/>
                  </a:lnTo>
                  <a:lnTo>
                    <a:pt x="696" y="566"/>
                  </a:lnTo>
                  <a:lnTo>
                    <a:pt x="695" y="560"/>
                  </a:lnTo>
                  <a:lnTo>
                    <a:pt x="694" y="554"/>
                  </a:lnTo>
                  <a:lnTo>
                    <a:pt x="694" y="549"/>
                  </a:lnTo>
                  <a:lnTo>
                    <a:pt x="693" y="544"/>
                  </a:lnTo>
                  <a:lnTo>
                    <a:pt x="692" y="539"/>
                  </a:lnTo>
                  <a:lnTo>
                    <a:pt x="690" y="533"/>
                  </a:lnTo>
                  <a:lnTo>
                    <a:pt x="690" y="528"/>
                  </a:lnTo>
                  <a:lnTo>
                    <a:pt x="689" y="523"/>
                  </a:lnTo>
                  <a:lnTo>
                    <a:pt x="688" y="517"/>
                  </a:lnTo>
                  <a:lnTo>
                    <a:pt x="687" y="512"/>
                  </a:lnTo>
                  <a:lnTo>
                    <a:pt x="686" y="507"/>
                  </a:lnTo>
                  <a:lnTo>
                    <a:pt x="685" y="504"/>
                  </a:lnTo>
                  <a:lnTo>
                    <a:pt x="685" y="502"/>
                  </a:lnTo>
                  <a:lnTo>
                    <a:pt x="684" y="498"/>
                  </a:lnTo>
                  <a:lnTo>
                    <a:pt x="683" y="496"/>
                  </a:lnTo>
                  <a:lnTo>
                    <a:pt x="683" y="493"/>
                  </a:lnTo>
                  <a:lnTo>
                    <a:pt x="682" y="490"/>
                  </a:lnTo>
                  <a:lnTo>
                    <a:pt x="681" y="487"/>
                  </a:lnTo>
                  <a:lnTo>
                    <a:pt x="681" y="485"/>
                  </a:lnTo>
                  <a:lnTo>
                    <a:pt x="681" y="481"/>
                  </a:lnTo>
                  <a:lnTo>
                    <a:pt x="680" y="478"/>
                  </a:lnTo>
                  <a:lnTo>
                    <a:pt x="680" y="475"/>
                  </a:lnTo>
                  <a:lnTo>
                    <a:pt x="679" y="471"/>
                  </a:lnTo>
                  <a:lnTo>
                    <a:pt x="679" y="468"/>
                  </a:lnTo>
                  <a:lnTo>
                    <a:pt x="678" y="465"/>
                  </a:lnTo>
                  <a:lnTo>
                    <a:pt x="677" y="461"/>
                  </a:lnTo>
                  <a:lnTo>
                    <a:pt x="677" y="458"/>
                  </a:lnTo>
                  <a:lnTo>
                    <a:pt x="677" y="455"/>
                  </a:lnTo>
                  <a:lnTo>
                    <a:pt x="677" y="452"/>
                  </a:lnTo>
                  <a:lnTo>
                    <a:pt x="677" y="449"/>
                  </a:lnTo>
                  <a:lnTo>
                    <a:pt x="677" y="446"/>
                  </a:lnTo>
                  <a:lnTo>
                    <a:pt x="677" y="442"/>
                  </a:lnTo>
                  <a:lnTo>
                    <a:pt x="677" y="440"/>
                  </a:lnTo>
                  <a:lnTo>
                    <a:pt x="677" y="437"/>
                  </a:lnTo>
                  <a:lnTo>
                    <a:pt x="678" y="433"/>
                  </a:lnTo>
                  <a:lnTo>
                    <a:pt x="679" y="431"/>
                  </a:lnTo>
                  <a:lnTo>
                    <a:pt x="680" y="428"/>
                  </a:lnTo>
                  <a:lnTo>
                    <a:pt x="680" y="425"/>
                  </a:lnTo>
                  <a:lnTo>
                    <a:pt x="681" y="422"/>
                  </a:lnTo>
                  <a:lnTo>
                    <a:pt x="683" y="420"/>
                  </a:lnTo>
                  <a:lnTo>
                    <a:pt x="685" y="417"/>
                  </a:lnTo>
                  <a:lnTo>
                    <a:pt x="686" y="415"/>
                  </a:lnTo>
                  <a:lnTo>
                    <a:pt x="688" y="413"/>
                  </a:lnTo>
                  <a:lnTo>
                    <a:pt x="689" y="412"/>
                  </a:lnTo>
                  <a:lnTo>
                    <a:pt x="690" y="411"/>
                  </a:lnTo>
                  <a:lnTo>
                    <a:pt x="690" y="410"/>
                  </a:lnTo>
                  <a:lnTo>
                    <a:pt x="692" y="408"/>
                  </a:lnTo>
                  <a:lnTo>
                    <a:pt x="694" y="408"/>
                  </a:lnTo>
                  <a:lnTo>
                    <a:pt x="696" y="407"/>
                  </a:lnTo>
                  <a:lnTo>
                    <a:pt x="697" y="406"/>
                  </a:lnTo>
                  <a:lnTo>
                    <a:pt x="698" y="406"/>
                  </a:lnTo>
                  <a:lnTo>
                    <a:pt x="701" y="405"/>
                  </a:lnTo>
                  <a:lnTo>
                    <a:pt x="702" y="404"/>
                  </a:lnTo>
                  <a:lnTo>
                    <a:pt x="704" y="403"/>
                  </a:lnTo>
                  <a:lnTo>
                    <a:pt x="706" y="403"/>
                  </a:lnTo>
                  <a:lnTo>
                    <a:pt x="708" y="403"/>
                  </a:lnTo>
                  <a:lnTo>
                    <a:pt x="711" y="403"/>
                  </a:lnTo>
                  <a:lnTo>
                    <a:pt x="712" y="403"/>
                  </a:lnTo>
                  <a:lnTo>
                    <a:pt x="714" y="403"/>
                  </a:lnTo>
                  <a:lnTo>
                    <a:pt x="716" y="403"/>
                  </a:lnTo>
                  <a:lnTo>
                    <a:pt x="718" y="403"/>
                  </a:lnTo>
                  <a:lnTo>
                    <a:pt x="719" y="403"/>
                  </a:lnTo>
                  <a:lnTo>
                    <a:pt x="721" y="403"/>
                  </a:lnTo>
                  <a:lnTo>
                    <a:pt x="723" y="403"/>
                  </a:lnTo>
                  <a:lnTo>
                    <a:pt x="725" y="403"/>
                  </a:lnTo>
                  <a:lnTo>
                    <a:pt x="727" y="404"/>
                  </a:lnTo>
                  <a:lnTo>
                    <a:pt x="729" y="404"/>
                  </a:lnTo>
                  <a:lnTo>
                    <a:pt x="731" y="405"/>
                  </a:lnTo>
                  <a:lnTo>
                    <a:pt x="733" y="406"/>
                  </a:lnTo>
                  <a:lnTo>
                    <a:pt x="735" y="407"/>
                  </a:lnTo>
                  <a:lnTo>
                    <a:pt x="737" y="408"/>
                  </a:lnTo>
                  <a:lnTo>
                    <a:pt x="739" y="409"/>
                  </a:lnTo>
                  <a:lnTo>
                    <a:pt x="740" y="411"/>
                  </a:lnTo>
                  <a:lnTo>
                    <a:pt x="742" y="412"/>
                  </a:lnTo>
                  <a:lnTo>
                    <a:pt x="743" y="414"/>
                  </a:lnTo>
                  <a:lnTo>
                    <a:pt x="746" y="416"/>
                  </a:lnTo>
                  <a:lnTo>
                    <a:pt x="749" y="420"/>
                  </a:lnTo>
                  <a:lnTo>
                    <a:pt x="751" y="422"/>
                  </a:lnTo>
                  <a:lnTo>
                    <a:pt x="754" y="425"/>
                  </a:lnTo>
                  <a:lnTo>
                    <a:pt x="756" y="428"/>
                  </a:lnTo>
                  <a:lnTo>
                    <a:pt x="757" y="429"/>
                  </a:lnTo>
                  <a:lnTo>
                    <a:pt x="758" y="431"/>
                  </a:lnTo>
                  <a:lnTo>
                    <a:pt x="759" y="432"/>
                  </a:lnTo>
                  <a:lnTo>
                    <a:pt x="760" y="434"/>
                  </a:lnTo>
                  <a:lnTo>
                    <a:pt x="761" y="436"/>
                  </a:lnTo>
                  <a:lnTo>
                    <a:pt x="762" y="438"/>
                  </a:lnTo>
                  <a:lnTo>
                    <a:pt x="763" y="440"/>
                  </a:lnTo>
                  <a:lnTo>
                    <a:pt x="764" y="440"/>
                  </a:lnTo>
                  <a:lnTo>
                    <a:pt x="765" y="440"/>
                  </a:lnTo>
                  <a:lnTo>
                    <a:pt x="765" y="441"/>
                  </a:lnTo>
                  <a:lnTo>
                    <a:pt x="766" y="441"/>
                  </a:lnTo>
                  <a:lnTo>
                    <a:pt x="766" y="442"/>
                  </a:lnTo>
                  <a:lnTo>
                    <a:pt x="768" y="444"/>
                  </a:lnTo>
                  <a:lnTo>
                    <a:pt x="771" y="446"/>
                  </a:lnTo>
                  <a:lnTo>
                    <a:pt x="772" y="448"/>
                  </a:lnTo>
                  <a:lnTo>
                    <a:pt x="775" y="451"/>
                  </a:lnTo>
                  <a:lnTo>
                    <a:pt x="778" y="452"/>
                  </a:lnTo>
                  <a:lnTo>
                    <a:pt x="781" y="454"/>
                  </a:lnTo>
                  <a:lnTo>
                    <a:pt x="784" y="456"/>
                  </a:lnTo>
                  <a:lnTo>
                    <a:pt x="787" y="458"/>
                  </a:lnTo>
                  <a:lnTo>
                    <a:pt x="789" y="459"/>
                  </a:lnTo>
                  <a:lnTo>
                    <a:pt x="791" y="460"/>
                  </a:lnTo>
                  <a:lnTo>
                    <a:pt x="793" y="461"/>
                  </a:lnTo>
                  <a:lnTo>
                    <a:pt x="794" y="462"/>
                  </a:lnTo>
                  <a:lnTo>
                    <a:pt x="796" y="463"/>
                  </a:lnTo>
                  <a:lnTo>
                    <a:pt x="798" y="464"/>
                  </a:lnTo>
                  <a:lnTo>
                    <a:pt x="799" y="465"/>
                  </a:lnTo>
                  <a:lnTo>
                    <a:pt x="802" y="466"/>
                  </a:lnTo>
                  <a:lnTo>
                    <a:pt x="804" y="467"/>
                  </a:lnTo>
                  <a:lnTo>
                    <a:pt x="805" y="468"/>
                  </a:lnTo>
                  <a:lnTo>
                    <a:pt x="807" y="469"/>
                  </a:lnTo>
                  <a:lnTo>
                    <a:pt x="810" y="469"/>
                  </a:lnTo>
                  <a:lnTo>
                    <a:pt x="812" y="470"/>
                  </a:lnTo>
                  <a:lnTo>
                    <a:pt x="814" y="471"/>
                  </a:lnTo>
                  <a:lnTo>
                    <a:pt x="816" y="472"/>
                  </a:lnTo>
                  <a:lnTo>
                    <a:pt x="817" y="473"/>
                  </a:lnTo>
                  <a:lnTo>
                    <a:pt x="820" y="474"/>
                  </a:lnTo>
                  <a:lnTo>
                    <a:pt x="821" y="474"/>
                  </a:lnTo>
                  <a:lnTo>
                    <a:pt x="823" y="475"/>
                  </a:lnTo>
                  <a:lnTo>
                    <a:pt x="825" y="475"/>
                  </a:lnTo>
                  <a:lnTo>
                    <a:pt x="827" y="476"/>
                  </a:lnTo>
                  <a:lnTo>
                    <a:pt x="829" y="476"/>
                  </a:lnTo>
                  <a:lnTo>
                    <a:pt x="831" y="477"/>
                  </a:lnTo>
                  <a:lnTo>
                    <a:pt x="833" y="478"/>
                  </a:lnTo>
                  <a:lnTo>
                    <a:pt x="835" y="478"/>
                  </a:lnTo>
                  <a:lnTo>
                    <a:pt x="837" y="478"/>
                  </a:lnTo>
                  <a:lnTo>
                    <a:pt x="839" y="479"/>
                  </a:lnTo>
                  <a:lnTo>
                    <a:pt x="841" y="479"/>
                  </a:lnTo>
                  <a:lnTo>
                    <a:pt x="843" y="480"/>
                  </a:lnTo>
                  <a:lnTo>
                    <a:pt x="844" y="480"/>
                  </a:lnTo>
                  <a:lnTo>
                    <a:pt x="847" y="480"/>
                  </a:lnTo>
                  <a:lnTo>
                    <a:pt x="848" y="480"/>
                  </a:lnTo>
                  <a:lnTo>
                    <a:pt x="852" y="480"/>
                  </a:lnTo>
                  <a:lnTo>
                    <a:pt x="855" y="479"/>
                  </a:lnTo>
                  <a:lnTo>
                    <a:pt x="859" y="479"/>
                  </a:lnTo>
                  <a:lnTo>
                    <a:pt x="862" y="479"/>
                  </a:lnTo>
                  <a:lnTo>
                    <a:pt x="865" y="478"/>
                  </a:lnTo>
                  <a:lnTo>
                    <a:pt x="868" y="477"/>
                  </a:lnTo>
                  <a:lnTo>
                    <a:pt x="871" y="476"/>
                  </a:lnTo>
                  <a:lnTo>
                    <a:pt x="874" y="475"/>
                  </a:lnTo>
                  <a:lnTo>
                    <a:pt x="876" y="474"/>
                  </a:lnTo>
                  <a:lnTo>
                    <a:pt x="879" y="473"/>
                  </a:lnTo>
                  <a:lnTo>
                    <a:pt x="881" y="472"/>
                  </a:lnTo>
                  <a:lnTo>
                    <a:pt x="883" y="471"/>
                  </a:lnTo>
                  <a:lnTo>
                    <a:pt x="885" y="470"/>
                  </a:lnTo>
                  <a:lnTo>
                    <a:pt x="887" y="469"/>
                  </a:lnTo>
                  <a:lnTo>
                    <a:pt x="889" y="469"/>
                  </a:lnTo>
                  <a:lnTo>
                    <a:pt x="892" y="468"/>
                  </a:lnTo>
                  <a:lnTo>
                    <a:pt x="894" y="467"/>
                  </a:lnTo>
                  <a:lnTo>
                    <a:pt x="896" y="466"/>
                  </a:lnTo>
                  <a:lnTo>
                    <a:pt x="897" y="465"/>
                  </a:lnTo>
                  <a:lnTo>
                    <a:pt x="899" y="464"/>
                  </a:lnTo>
                  <a:lnTo>
                    <a:pt x="902" y="462"/>
                  </a:lnTo>
                  <a:lnTo>
                    <a:pt x="903" y="461"/>
                  </a:lnTo>
                  <a:lnTo>
                    <a:pt x="905" y="460"/>
                  </a:lnTo>
                  <a:lnTo>
                    <a:pt x="907" y="458"/>
                  </a:lnTo>
                  <a:lnTo>
                    <a:pt x="911" y="456"/>
                  </a:lnTo>
                  <a:lnTo>
                    <a:pt x="914" y="453"/>
                  </a:lnTo>
                  <a:lnTo>
                    <a:pt x="917" y="450"/>
                  </a:lnTo>
                  <a:lnTo>
                    <a:pt x="921" y="447"/>
                  </a:lnTo>
                  <a:lnTo>
                    <a:pt x="923" y="444"/>
                  </a:lnTo>
                  <a:lnTo>
                    <a:pt x="926" y="442"/>
                  </a:lnTo>
                  <a:lnTo>
                    <a:pt x="929" y="439"/>
                  </a:lnTo>
                  <a:lnTo>
                    <a:pt x="931" y="435"/>
                  </a:lnTo>
                  <a:lnTo>
                    <a:pt x="932" y="433"/>
                  </a:lnTo>
                  <a:lnTo>
                    <a:pt x="933" y="431"/>
                  </a:lnTo>
                  <a:lnTo>
                    <a:pt x="934" y="430"/>
                  </a:lnTo>
                  <a:lnTo>
                    <a:pt x="935" y="428"/>
                  </a:lnTo>
                  <a:lnTo>
                    <a:pt x="935" y="426"/>
                  </a:lnTo>
                  <a:lnTo>
                    <a:pt x="937" y="424"/>
                  </a:lnTo>
                  <a:lnTo>
                    <a:pt x="938" y="423"/>
                  </a:lnTo>
                  <a:lnTo>
                    <a:pt x="940" y="421"/>
                  </a:lnTo>
                  <a:lnTo>
                    <a:pt x="940" y="419"/>
                  </a:lnTo>
                  <a:lnTo>
                    <a:pt x="941" y="417"/>
                  </a:lnTo>
                  <a:lnTo>
                    <a:pt x="941" y="415"/>
                  </a:lnTo>
                  <a:lnTo>
                    <a:pt x="941" y="413"/>
                  </a:lnTo>
                  <a:lnTo>
                    <a:pt x="942" y="412"/>
                  </a:lnTo>
                  <a:lnTo>
                    <a:pt x="943" y="410"/>
                  </a:lnTo>
                  <a:lnTo>
                    <a:pt x="943" y="408"/>
                  </a:lnTo>
                  <a:lnTo>
                    <a:pt x="944" y="406"/>
                  </a:lnTo>
                  <a:lnTo>
                    <a:pt x="944" y="404"/>
                  </a:lnTo>
                  <a:lnTo>
                    <a:pt x="944" y="402"/>
                  </a:lnTo>
                  <a:lnTo>
                    <a:pt x="944" y="400"/>
                  </a:lnTo>
                  <a:lnTo>
                    <a:pt x="945" y="398"/>
                  </a:lnTo>
                  <a:lnTo>
                    <a:pt x="945" y="396"/>
                  </a:lnTo>
                  <a:lnTo>
                    <a:pt x="945" y="395"/>
                  </a:lnTo>
                  <a:lnTo>
                    <a:pt x="946" y="393"/>
                  </a:lnTo>
                  <a:lnTo>
                    <a:pt x="946" y="391"/>
                  </a:lnTo>
                  <a:lnTo>
                    <a:pt x="946" y="389"/>
                  </a:lnTo>
                  <a:lnTo>
                    <a:pt x="946" y="387"/>
                  </a:lnTo>
                  <a:lnTo>
                    <a:pt x="945" y="385"/>
                  </a:lnTo>
                  <a:lnTo>
                    <a:pt x="945" y="382"/>
                  </a:lnTo>
                  <a:lnTo>
                    <a:pt x="945" y="380"/>
                  </a:lnTo>
                  <a:lnTo>
                    <a:pt x="945" y="378"/>
                  </a:lnTo>
                  <a:lnTo>
                    <a:pt x="945" y="376"/>
                  </a:lnTo>
                  <a:lnTo>
                    <a:pt x="945" y="374"/>
                  </a:lnTo>
                  <a:lnTo>
                    <a:pt x="945" y="372"/>
                  </a:lnTo>
                  <a:lnTo>
                    <a:pt x="944" y="370"/>
                  </a:lnTo>
                  <a:lnTo>
                    <a:pt x="944" y="368"/>
                  </a:lnTo>
                  <a:lnTo>
                    <a:pt x="944" y="366"/>
                  </a:lnTo>
                  <a:lnTo>
                    <a:pt x="943" y="365"/>
                  </a:lnTo>
                  <a:lnTo>
                    <a:pt x="943" y="362"/>
                  </a:lnTo>
                  <a:lnTo>
                    <a:pt x="943" y="360"/>
                  </a:lnTo>
                  <a:lnTo>
                    <a:pt x="943" y="358"/>
                  </a:lnTo>
                  <a:lnTo>
                    <a:pt x="942" y="357"/>
                  </a:lnTo>
                  <a:lnTo>
                    <a:pt x="941" y="355"/>
                  </a:lnTo>
                  <a:lnTo>
                    <a:pt x="941" y="353"/>
                  </a:lnTo>
                  <a:lnTo>
                    <a:pt x="940" y="351"/>
                  </a:lnTo>
                  <a:lnTo>
                    <a:pt x="939" y="349"/>
                  </a:lnTo>
                  <a:lnTo>
                    <a:pt x="939" y="348"/>
                  </a:lnTo>
                  <a:lnTo>
                    <a:pt x="938" y="345"/>
                  </a:lnTo>
                  <a:lnTo>
                    <a:pt x="937" y="343"/>
                  </a:lnTo>
                  <a:lnTo>
                    <a:pt x="935" y="340"/>
                  </a:lnTo>
                  <a:lnTo>
                    <a:pt x="933" y="337"/>
                  </a:lnTo>
                  <a:lnTo>
                    <a:pt x="930" y="333"/>
                  </a:lnTo>
                  <a:lnTo>
                    <a:pt x="928" y="330"/>
                  </a:lnTo>
                  <a:lnTo>
                    <a:pt x="925" y="326"/>
                  </a:lnTo>
                  <a:lnTo>
                    <a:pt x="922" y="323"/>
                  </a:lnTo>
                  <a:lnTo>
                    <a:pt x="919" y="320"/>
                  </a:lnTo>
                  <a:lnTo>
                    <a:pt x="916" y="316"/>
                  </a:lnTo>
                  <a:lnTo>
                    <a:pt x="913" y="313"/>
                  </a:lnTo>
                  <a:lnTo>
                    <a:pt x="910" y="310"/>
                  </a:lnTo>
                  <a:lnTo>
                    <a:pt x="907" y="307"/>
                  </a:lnTo>
                  <a:lnTo>
                    <a:pt x="904" y="304"/>
                  </a:lnTo>
                  <a:lnTo>
                    <a:pt x="902" y="303"/>
                  </a:lnTo>
                  <a:lnTo>
                    <a:pt x="899" y="301"/>
                  </a:lnTo>
                  <a:lnTo>
                    <a:pt x="897" y="300"/>
                  </a:lnTo>
                  <a:lnTo>
                    <a:pt x="896" y="298"/>
                  </a:lnTo>
                  <a:lnTo>
                    <a:pt x="894" y="297"/>
                  </a:lnTo>
                  <a:lnTo>
                    <a:pt x="892" y="296"/>
                  </a:lnTo>
                  <a:lnTo>
                    <a:pt x="889" y="294"/>
                  </a:lnTo>
                  <a:lnTo>
                    <a:pt x="887" y="293"/>
                  </a:lnTo>
                  <a:lnTo>
                    <a:pt x="885" y="293"/>
                  </a:lnTo>
                  <a:lnTo>
                    <a:pt x="882" y="291"/>
                  </a:lnTo>
                  <a:lnTo>
                    <a:pt x="880" y="290"/>
                  </a:lnTo>
                  <a:lnTo>
                    <a:pt x="878" y="288"/>
                  </a:lnTo>
                  <a:lnTo>
                    <a:pt x="875" y="287"/>
                  </a:lnTo>
                  <a:lnTo>
                    <a:pt x="872" y="287"/>
                  </a:lnTo>
                  <a:lnTo>
                    <a:pt x="870" y="285"/>
                  </a:lnTo>
                  <a:lnTo>
                    <a:pt x="868" y="284"/>
                  </a:lnTo>
                  <a:lnTo>
                    <a:pt x="865" y="283"/>
                  </a:lnTo>
                  <a:lnTo>
                    <a:pt x="862" y="282"/>
                  </a:lnTo>
                  <a:lnTo>
                    <a:pt x="859" y="282"/>
                  </a:lnTo>
                  <a:lnTo>
                    <a:pt x="857" y="281"/>
                  </a:lnTo>
                  <a:lnTo>
                    <a:pt x="854" y="280"/>
                  </a:lnTo>
                  <a:lnTo>
                    <a:pt x="851" y="279"/>
                  </a:lnTo>
                  <a:lnTo>
                    <a:pt x="849" y="277"/>
                  </a:lnTo>
                  <a:lnTo>
                    <a:pt x="847" y="276"/>
                  </a:lnTo>
                  <a:lnTo>
                    <a:pt x="844" y="276"/>
                  </a:lnTo>
                  <a:lnTo>
                    <a:pt x="843" y="276"/>
                  </a:lnTo>
                  <a:lnTo>
                    <a:pt x="841" y="276"/>
                  </a:lnTo>
                  <a:lnTo>
                    <a:pt x="840" y="276"/>
                  </a:lnTo>
                  <a:lnTo>
                    <a:pt x="838" y="276"/>
                  </a:lnTo>
                  <a:lnTo>
                    <a:pt x="836" y="277"/>
                  </a:lnTo>
                  <a:lnTo>
                    <a:pt x="834" y="278"/>
                  </a:lnTo>
                  <a:lnTo>
                    <a:pt x="832" y="279"/>
                  </a:lnTo>
                  <a:lnTo>
                    <a:pt x="830" y="279"/>
                  </a:lnTo>
                  <a:lnTo>
                    <a:pt x="827" y="280"/>
                  </a:lnTo>
                  <a:lnTo>
                    <a:pt x="825" y="280"/>
                  </a:lnTo>
                  <a:lnTo>
                    <a:pt x="823" y="281"/>
                  </a:lnTo>
                  <a:lnTo>
                    <a:pt x="821" y="282"/>
                  </a:lnTo>
                  <a:lnTo>
                    <a:pt x="817" y="284"/>
                  </a:lnTo>
                  <a:lnTo>
                    <a:pt x="814" y="286"/>
                  </a:lnTo>
                  <a:lnTo>
                    <a:pt x="811" y="287"/>
                  </a:lnTo>
                  <a:lnTo>
                    <a:pt x="807" y="288"/>
                  </a:lnTo>
                  <a:lnTo>
                    <a:pt x="804" y="290"/>
                  </a:lnTo>
                  <a:lnTo>
                    <a:pt x="800" y="292"/>
                  </a:lnTo>
                  <a:lnTo>
                    <a:pt x="797" y="293"/>
                  </a:lnTo>
                  <a:lnTo>
                    <a:pt x="795" y="294"/>
                  </a:lnTo>
                  <a:lnTo>
                    <a:pt x="794" y="295"/>
                  </a:lnTo>
                  <a:lnTo>
                    <a:pt x="792" y="295"/>
                  </a:lnTo>
                  <a:lnTo>
                    <a:pt x="789" y="296"/>
                  </a:lnTo>
                  <a:lnTo>
                    <a:pt x="788" y="297"/>
                  </a:lnTo>
                  <a:lnTo>
                    <a:pt x="786" y="298"/>
                  </a:lnTo>
                  <a:lnTo>
                    <a:pt x="784" y="299"/>
                  </a:lnTo>
                  <a:lnTo>
                    <a:pt x="783" y="300"/>
                  </a:lnTo>
                  <a:lnTo>
                    <a:pt x="780" y="299"/>
                  </a:lnTo>
                  <a:lnTo>
                    <a:pt x="778" y="299"/>
                  </a:lnTo>
                  <a:lnTo>
                    <a:pt x="776" y="299"/>
                  </a:lnTo>
                  <a:lnTo>
                    <a:pt x="773" y="298"/>
                  </a:lnTo>
                  <a:lnTo>
                    <a:pt x="771" y="297"/>
                  </a:lnTo>
                  <a:lnTo>
                    <a:pt x="769" y="297"/>
                  </a:lnTo>
                  <a:lnTo>
                    <a:pt x="767" y="296"/>
                  </a:lnTo>
                  <a:lnTo>
                    <a:pt x="765" y="295"/>
                  </a:lnTo>
                  <a:lnTo>
                    <a:pt x="763" y="295"/>
                  </a:lnTo>
                  <a:lnTo>
                    <a:pt x="761" y="294"/>
                  </a:lnTo>
                  <a:lnTo>
                    <a:pt x="759" y="294"/>
                  </a:lnTo>
                  <a:lnTo>
                    <a:pt x="758" y="293"/>
                  </a:lnTo>
                  <a:lnTo>
                    <a:pt x="756" y="293"/>
                  </a:lnTo>
                  <a:lnTo>
                    <a:pt x="754" y="292"/>
                  </a:lnTo>
                  <a:lnTo>
                    <a:pt x="753" y="291"/>
                  </a:lnTo>
                  <a:lnTo>
                    <a:pt x="751" y="290"/>
                  </a:lnTo>
                  <a:lnTo>
                    <a:pt x="749" y="288"/>
                  </a:lnTo>
                  <a:lnTo>
                    <a:pt x="747" y="287"/>
                  </a:lnTo>
                  <a:lnTo>
                    <a:pt x="745" y="285"/>
                  </a:lnTo>
                  <a:lnTo>
                    <a:pt x="743" y="283"/>
                  </a:lnTo>
                  <a:lnTo>
                    <a:pt x="741" y="282"/>
                  </a:lnTo>
                  <a:lnTo>
                    <a:pt x="740" y="279"/>
                  </a:lnTo>
                  <a:lnTo>
                    <a:pt x="739" y="277"/>
                  </a:lnTo>
                  <a:lnTo>
                    <a:pt x="738" y="276"/>
                  </a:lnTo>
                  <a:lnTo>
                    <a:pt x="737" y="273"/>
                  </a:lnTo>
                  <a:lnTo>
                    <a:pt x="736" y="271"/>
                  </a:lnTo>
                  <a:lnTo>
                    <a:pt x="735" y="268"/>
                  </a:lnTo>
                  <a:lnTo>
                    <a:pt x="734" y="266"/>
                  </a:lnTo>
                  <a:lnTo>
                    <a:pt x="734" y="264"/>
                  </a:lnTo>
                  <a:lnTo>
                    <a:pt x="734" y="261"/>
                  </a:lnTo>
                  <a:lnTo>
                    <a:pt x="734" y="259"/>
                  </a:lnTo>
                  <a:lnTo>
                    <a:pt x="735" y="256"/>
                  </a:lnTo>
                  <a:lnTo>
                    <a:pt x="735" y="253"/>
                  </a:lnTo>
                  <a:lnTo>
                    <a:pt x="736" y="250"/>
                  </a:lnTo>
                  <a:lnTo>
                    <a:pt x="736" y="248"/>
                  </a:lnTo>
                  <a:lnTo>
                    <a:pt x="736" y="245"/>
                  </a:lnTo>
                  <a:lnTo>
                    <a:pt x="738" y="242"/>
                  </a:lnTo>
                  <a:lnTo>
                    <a:pt x="739" y="239"/>
                  </a:lnTo>
                  <a:lnTo>
                    <a:pt x="739" y="236"/>
                  </a:lnTo>
                  <a:lnTo>
                    <a:pt x="740" y="233"/>
                  </a:lnTo>
                  <a:lnTo>
                    <a:pt x="740" y="231"/>
                  </a:lnTo>
                  <a:lnTo>
                    <a:pt x="741" y="229"/>
                  </a:lnTo>
                  <a:lnTo>
                    <a:pt x="741" y="227"/>
                  </a:lnTo>
                  <a:lnTo>
                    <a:pt x="742" y="225"/>
                  </a:lnTo>
                  <a:lnTo>
                    <a:pt x="743" y="223"/>
                  </a:lnTo>
                  <a:lnTo>
                    <a:pt x="743" y="221"/>
                  </a:lnTo>
                  <a:lnTo>
                    <a:pt x="744" y="219"/>
                  </a:lnTo>
                  <a:lnTo>
                    <a:pt x="744" y="217"/>
                  </a:lnTo>
                  <a:lnTo>
                    <a:pt x="745" y="215"/>
                  </a:lnTo>
                  <a:lnTo>
                    <a:pt x="745" y="213"/>
                  </a:lnTo>
                  <a:lnTo>
                    <a:pt x="746" y="211"/>
                  </a:lnTo>
                  <a:lnTo>
                    <a:pt x="747" y="209"/>
                  </a:lnTo>
                  <a:lnTo>
                    <a:pt x="747" y="207"/>
                  </a:lnTo>
                  <a:lnTo>
                    <a:pt x="748" y="204"/>
                  </a:lnTo>
                  <a:lnTo>
                    <a:pt x="749" y="203"/>
                  </a:lnTo>
                  <a:lnTo>
                    <a:pt x="750" y="201"/>
                  </a:lnTo>
                  <a:lnTo>
                    <a:pt x="750" y="196"/>
                  </a:lnTo>
                  <a:lnTo>
                    <a:pt x="752" y="192"/>
                  </a:lnTo>
                  <a:lnTo>
                    <a:pt x="753" y="188"/>
                  </a:lnTo>
                  <a:lnTo>
                    <a:pt x="754" y="183"/>
                  </a:lnTo>
                  <a:lnTo>
                    <a:pt x="756" y="179"/>
                  </a:lnTo>
                  <a:lnTo>
                    <a:pt x="757" y="175"/>
                  </a:lnTo>
                  <a:lnTo>
                    <a:pt x="758" y="171"/>
                  </a:lnTo>
                  <a:lnTo>
                    <a:pt x="760" y="167"/>
                  </a:lnTo>
                  <a:lnTo>
                    <a:pt x="761" y="163"/>
                  </a:lnTo>
                  <a:lnTo>
                    <a:pt x="761" y="159"/>
                  </a:lnTo>
                  <a:lnTo>
                    <a:pt x="762" y="155"/>
                  </a:lnTo>
                  <a:lnTo>
                    <a:pt x="762" y="150"/>
                  </a:lnTo>
                  <a:lnTo>
                    <a:pt x="763" y="147"/>
                  </a:lnTo>
                  <a:lnTo>
                    <a:pt x="764" y="143"/>
                  </a:lnTo>
                  <a:lnTo>
                    <a:pt x="765" y="138"/>
                  </a:lnTo>
                  <a:lnTo>
                    <a:pt x="766" y="134"/>
                  </a:lnTo>
                  <a:lnTo>
                    <a:pt x="766" y="132"/>
                  </a:lnTo>
                  <a:lnTo>
                    <a:pt x="767" y="130"/>
                  </a:lnTo>
                  <a:lnTo>
                    <a:pt x="767" y="128"/>
                  </a:lnTo>
                  <a:lnTo>
                    <a:pt x="767" y="127"/>
                  </a:lnTo>
                  <a:lnTo>
                    <a:pt x="767" y="125"/>
                  </a:lnTo>
                  <a:lnTo>
                    <a:pt x="767" y="123"/>
                  </a:lnTo>
                  <a:lnTo>
                    <a:pt x="767" y="121"/>
                  </a:lnTo>
                  <a:lnTo>
                    <a:pt x="767" y="119"/>
                  </a:lnTo>
                  <a:lnTo>
                    <a:pt x="767" y="117"/>
                  </a:lnTo>
                  <a:lnTo>
                    <a:pt x="767" y="115"/>
                  </a:lnTo>
                  <a:lnTo>
                    <a:pt x="767" y="113"/>
                  </a:lnTo>
                  <a:lnTo>
                    <a:pt x="767" y="111"/>
                  </a:lnTo>
                  <a:lnTo>
                    <a:pt x="767" y="110"/>
                  </a:lnTo>
                  <a:lnTo>
                    <a:pt x="767" y="108"/>
                  </a:lnTo>
                  <a:lnTo>
                    <a:pt x="767" y="106"/>
                  </a:lnTo>
                  <a:lnTo>
                    <a:pt x="767" y="104"/>
                  </a:lnTo>
                  <a:lnTo>
                    <a:pt x="767" y="105"/>
                  </a:lnTo>
                  <a:lnTo>
                    <a:pt x="766" y="106"/>
                  </a:lnTo>
                  <a:lnTo>
                    <a:pt x="766" y="107"/>
                  </a:lnTo>
                  <a:lnTo>
                    <a:pt x="764" y="105"/>
                  </a:lnTo>
                  <a:lnTo>
                    <a:pt x="762" y="104"/>
                  </a:lnTo>
                  <a:lnTo>
                    <a:pt x="760" y="103"/>
                  </a:lnTo>
                  <a:lnTo>
                    <a:pt x="758" y="101"/>
                  </a:lnTo>
                  <a:lnTo>
                    <a:pt x="753" y="99"/>
                  </a:lnTo>
                  <a:lnTo>
                    <a:pt x="748" y="98"/>
                  </a:lnTo>
                  <a:lnTo>
                    <a:pt x="742" y="96"/>
                  </a:lnTo>
                  <a:lnTo>
                    <a:pt x="737" y="94"/>
                  </a:lnTo>
                  <a:lnTo>
                    <a:pt x="732" y="93"/>
                  </a:lnTo>
                  <a:lnTo>
                    <a:pt x="726" y="92"/>
                  </a:lnTo>
                  <a:lnTo>
                    <a:pt x="721" y="90"/>
                  </a:lnTo>
                  <a:lnTo>
                    <a:pt x="715" y="88"/>
                  </a:lnTo>
                  <a:lnTo>
                    <a:pt x="710" y="86"/>
                  </a:lnTo>
                  <a:lnTo>
                    <a:pt x="705" y="84"/>
                  </a:lnTo>
                  <a:lnTo>
                    <a:pt x="699" y="83"/>
                  </a:lnTo>
                  <a:lnTo>
                    <a:pt x="694" y="81"/>
                  </a:lnTo>
                  <a:lnTo>
                    <a:pt x="689" y="79"/>
                  </a:lnTo>
                  <a:lnTo>
                    <a:pt x="684" y="77"/>
                  </a:lnTo>
                  <a:lnTo>
                    <a:pt x="679" y="75"/>
                  </a:lnTo>
                  <a:lnTo>
                    <a:pt x="674" y="73"/>
                  </a:lnTo>
                  <a:lnTo>
                    <a:pt x="671" y="72"/>
                  </a:lnTo>
                  <a:lnTo>
                    <a:pt x="668" y="72"/>
                  </a:lnTo>
                  <a:lnTo>
                    <a:pt x="665" y="70"/>
                  </a:lnTo>
                  <a:lnTo>
                    <a:pt x="662" y="68"/>
                  </a:lnTo>
                  <a:lnTo>
                    <a:pt x="660" y="68"/>
                  </a:lnTo>
                  <a:lnTo>
                    <a:pt x="658" y="67"/>
                  </a:lnTo>
                  <a:lnTo>
                    <a:pt x="657" y="67"/>
                  </a:lnTo>
                  <a:lnTo>
                    <a:pt x="655" y="66"/>
                  </a:lnTo>
                  <a:lnTo>
                    <a:pt x="652" y="66"/>
                  </a:lnTo>
                  <a:lnTo>
                    <a:pt x="651" y="66"/>
                  </a:lnTo>
                  <a:lnTo>
                    <a:pt x="649" y="65"/>
                  </a:lnTo>
                  <a:lnTo>
                    <a:pt x="647" y="65"/>
                  </a:lnTo>
                  <a:lnTo>
                    <a:pt x="645" y="64"/>
                  </a:lnTo>
                  <a:lnTo>
                    <a:pt x="643" y="64"/>
                  </a:lnTo>
                  <a:lnTo>
                    <a:pt x="642" y="63"/>
                  </a:lnTo>
                  <a:lnTo>
                    <a:pt x="640" y="62"/>
                  </a:lnTo>
                  <a:lnTo>
                    <a:pt x="638" y="62"/>
                  </a:lnTo>
                  <a:lnTo>
                    <a:pt x="636" y="61"/>
                  </a:lnTo>
                  <a:lnTo>
                    <a:pt x="633" y="61"/>
                  </a:lnTo>
                  <a:lnTo>
                    <a:pt x="631" y="60"/>
                  </a:lnTo>
                  <a:lnTo>
                    <a:pt x="630" y="60"/>
                  </a:lnTo>
                  <a:lnTo>
                    <a:pt x="628" y="60"/>
                  </a:lnTo>
                  <a:lnTo>
                    <a:pt x="625" y="59"/>
                  </a:lnTo>
                  <a:lnTo>
                    <a:pt x="624" y="59"/>
                  </a:lnTo>
                  <a:lnTo>
                    <a:pt x="622" y="59"/>
                  </a:lnTo>
                  <a:lnTo>
                    <a:pt x="620" y="58"/>
                  </a:lnTo>
                  <a:lnTo>
                    <a:pt x="618" y="58"/>
                  </a:lnTo>
                  <a:lnTo>
                    <a:pt x="616" y="58"/>
                  </a:lnTo>
                  <a:lnTo>
                    <a:pt x="614" y="58"/>
                  </a:lnTo>
                  <a:lnTo>
                    <a:pt x="612" y="58"/>
                  </a:lnTo>
                  <a:lnTo>
                    <a:pt x="611" y="58"/>
                  </a:lnTo>
                  <a:lnTo>
                    <a:pt x="609" y="58"/>
                  </a:lnTo>
                  <a:lnTo>
                    <a:pt x="607" y="58"/>
                  </a:lnTo>
                  <a:lnTo>
                    <a:pt x="605" y="58"/>
                  </a:lnTo>
                  <a:lnTo>
                    <a:pt x="603" y="58"/>
                  </a:lnTo>
                  <a:lnTo>
                    <a:pt x="601" y="58"/>
                  </a:lnTo>
                  <a:lnTo>
                    <a:pt x="600" y="58"/>
                  </a:lnTo>
                  <a:lnTo>
                    <a:pt x="598" y="58"/>
                  </a:lnTo>
                  <a:lnTo>
                    <a:pt x="597" y="58"/>
                  </a:lnTo>
                  <a:lnTo>
                    <a:pt x="595" y="58"/>
                  </a:lnTo>
                  <a:lnTo>
                    <a:pt x="593" y="59"/>
                  </a:lnTo>
                  <a:lnTo>
                    <a:pt x="591" y="60"/>
                  </a:lnTo>
                  <a:lnTo>
                    <a:pt x="589" y="61"/>
                  </a:lnTo>
                  <a:lnTo>
                    <a:pt x="588" y="61"/>
                  </a:lnTo>
                  <a:lnTo>
                    <a:pt x="587" y="62"/>
                  </a:lnTo>
                  <a:lnTo>
                    <a:pt x="586" y="63"/>
                  </a:lnTo>
                  <a:lnTo>
                    <a:pt x="584" y="63"/>
                  </a:lnTo>
                  <a:lnTo>
                    <a:pt x="583" y="64"/>
                  </a:lnTo>
                  <a:lnTo>
                    <a:pt x="582" y="65"/>
                  </a:lnTo>
                  <a:lnTo>
                    <a:pt x="582" y="66"/>
                  </a:lnTo>
                  <a:lnTo>
                    <a:pt x="581" y="66"/>
                  </a:lnTo>
                  <a:lnTo>
                    <a:pt x="580" y="68"/>
                  </a:lnTo>
                  <a:lnTo>
                    <a:pt x="579" y="69"/>
                  </a:lnTo>
                  <a:lnTo>
                    <a:pt x="579" y="70"/>
                  </a:lnTo>
                  <a:lnTo>
                    <a:pt x="578" y="71"/>
                  </a:lnTo>
                  <a:lnTo>
                    <a:pt x="577" y="72"/>
                  </a:lnTo>
                  <a:lnTo>
                    <a:pt x="577" y="73"/>
                  </a:lnTo>
                  <a:lnTo>
                    <a:pt x="577" y="74"/>
                  </a:lnTo>
                  <a:lnTo>
                    <a:pt x="577" y="75"/>
                  </a:lnTo>
                  <a:lnTo>
                    <a:pt x="577" y="76"/>
                  </a:lnTo>
                  <a:lnTo>
                    <a:pt x="577" y="77"/>
                  </a:lnTo>
                  <a:lnTo>
                    <a:pt x="577" y="78"/>
                  </a:lnTo>
                  <a:lnTo>
                    <a:pt x="577" y="79"/>
                  </a:lnTo>
                  <a:lnTo>
                    <a:pt x="578" y="80"/>
                  </a:lnTo>
                  <a:lnTo>
                    <a:pt x="579" y="81"/>
                  </a:lnTo>
                  <a:lnTo>
                    <a:pt x="580" y="82"/>
                  </a:lnTo>
                  <a:lnTo>
                    <a:pt x="581" y="83"/>
                  </a:lnTo>
                  <a:lnTo>
                    <a:pt x="582" y="86"/>
                  </a:lnTo>
                  <a:lnTo>
                    <a:pt x="584" y="89"/>
                  </a:lnTo>
                  <a:lnTo>
                    <a:pt x="586" y="92"/>
                  </a:lnTo>
                  <a:lnTo>
                    <a:pt x="587" y="95"/>
                  </a:lnTo>
                  <a:lnTo>
                    <a:pt x="589" y="99"/>
                  </a:lnTo>
                  <a:lnTo>
                    <a:pt x="591" y="101"/>
                  </a:lnTo>
                  <a:lnTo>
                    <a:pt x="592" y="104"/>
                  </a:lnTo>
                  <a:lnTo>
                    <a:pt x="594" y="107"/>
                  </a:lnTo>
                  <a:lnTo>
                    <a:pt x="594" y="109"/>
                  </a:lnTo>
                  <a:lnTo>
                    <a:pt x="594" y="110"/>
                  </a:lnTo>
                  <a:lnTo>
                    <a:pt x="595" y="112"/>
                  </a:lnTo>
                  <a:lnTo>
                    <a:pt x="595" y="113"/>
                  </a:lnTo>
                  <a:lnTo>
                    <a:pt x="595" y="115"/>
                  </a:lnTo>
                  <a:lnTo>
                    <a:pt x="596" y="116"/>
                  </a:lnTo>
                  <a:lnTo>
                    <a:pt x="596" y="118"/>
                  </a:lnTo>
                  <a:lnTo>
                    <a:pt x="596" y="120"/>
                  </a:lnTo>
                  <a:lnTo>
                    <a:pt x="596" y="122"/>
                  </a:lnTo>
                  <a:lnTo>
                    <a:pt x="596" y="123"/>
                  </a:lnTo>
                  <a:lnTo>
                    <a:pt x="596" y="126"/>
                  </a:lnTo>
                  <a:lnTo>
                    <a:pt x="596" y="127"/>
                  </a:lnTo>
                  <a:lnTo>
                    <a:pt x="595" y="130"/>
                  </a:lnTo>
                  <a:lnTo>
                    <a:pt x="594" y="132"/>
                  </a:lnTo>
                  <a:lnTo>
                    <a:pt x="594" y="133"/>
                  </a:lnTo>
                  <a:lnTo>
                    <a:pt x="593" y="135"/>
                  </a:lnTo>
                  <a:lnTo>
                    <a:pt x="592" y="138"/>
                  </a:lnTo>
                  <a:lnTo>
                    <a:pt x="590" y="141"/>
                  </a:lnTo>
                  <a:lnTo>
                    <a:pt x="588" y="144"/>
                  </a:lnTo>
                  <a:lnTo>
                    <a:pt x="587" y="147"/>
                  </a:lnTo>
                  <a:lnTo>
                    <a:pt x="584" y="149"/>
                  </a:lnTo>
                  <a:lnTo>
                    <a:pt x="582" y="151"/>
                  </a:lnTo>
                  <a:lnTo>
                    <a:pt x="579" y="154"/>
                  </a:lnTo>
                  <a:lnTo>
                    <a:pt x="577" y="156"/>
                  </a:lnTo>
                  <a:lnTo>
                    <a:pt x="574" y="159"/>
                  </a:lnTo>
                  <a:lnTo>
                    <a:pt x="570" y="160"/>
                  </a:lnTo>
                  <a:lnTo>
                    <a:pt x="566" y="163"/>
                  </a:lnTo>
                  <a:lnTo>
                    <a:pt x="563" y="166"/>
                  </a:lnTo>
                  <a:lnTo>
                    <a:pt x="561" y="166"/>
                  </a:lnTo>
                  <a:lnTo>
                    <a:pt x="559" y="167"/>
                  </a:lnTo>
                  <a:lnTo>
                    <a:pt x="558" y="168"/>
                  </a:lnTo>
                  <a:lnTo>
                    <a:pt x="556" y="169"/>
                  </a:lnTo>
                  <a:lnTo>
                    <a:pt x="554" y="171"/>
                  </a:lnTo>
                  <a:lnTo>
                    <a:pt x="552" y="171"/>
                  </a:lnTo>
                  <a:lnTo>
                    <a:pt x="550" y="172"/>
                  </a:lnTo>
                  <a:lnTo>
                    <a:pt x="548" y="173"/>
                  </a:lnTo>
                  <a:lnTo>
                    <a:pt x="546" y="174"/>
                  </a:lnTo>
                  <a:lnTo>
                    <a:pt x="544" y="175"/>
                  </a:lnTo>
                  <a:lnTo>
                    <a:pt x="542" y="176"/>
                  </a:lnTo>
                  <a:lnTo>
                    <a:pt x="540" y="176"/>
                  </a:lnTo>
                  <a:lnTo>
                    <a:pt x="538" y="177"/>
                  </a:lnTo>
                  <a:lnTo>
                    <a:pt x="536" y="178"/>
                  </a:lnTo>
                  <a:lnTo>
                    <a:pt x="534" y="178"/>
                  </a:lnTo>
                  <a:lnTo>
                    <a:pt x="532" y="180"/>
                  </a:lnTo>
                  <a:lnTo>
                    <a:pt x="530" y="181"/>
                  </a:lnTo>
                  <a:lnTo>
                    <a:pt x="528" y="181"/>
                  </a:lnTo>
                  <a:lnTo>
                    <a:pt x="525" y="182"/>
                  </a:lnTo>
                  <a:lnTo>
                    <a:pt x="523" y="182"/>
                  </a:lnTo>
                  <a:lnTo>
                    <a:pt x="521" y="183"/>
                  </a:lnTo>
                  <a:lnTo>
                    <a:pt x="519" y="183"/>
                  </a:lnTo>
                  <a:lnTo>
                    <a:pt x="516" y="184"/>
                  </a:lnTo>
                  <a:lnTo>
                    <a:pt x="514" y="184"/>
                  </a:lnTo>
                  <a:lnTo>
                    <a:pt x="512" y="185"/>
                  </a:lnTo>
                  <a:lnTo>
                    <a:pt x="510" y="185"/>
                  </a:lnTo>
                  <a:lnTo>
                    <a:pt x="507" y="186"/>
                  </a:lnTo>
                  <a:lnTo>
                    <a:pt x="505" y="186"/>
                  </a:lnTo>
                  <a:lnTo>
                    <a:pt x="503" y="186"/>
                  </a:lnTo>
                  <a:lnTo>
                    <a:pt x="501" y="187"/>
                  </a:lnTo>
                  <a:lnTo>
                    <a:pt x="499" y="187"/>
                  </a:lnTo>
                  <a:lnTo>
                    <a:pt x="496" y="187"/>
                  </a:lnTo>
                  <a:lnTo>
                    <a:pt x="494" y="187"/>
                  </a:lnTo>
                  <a:lnTo>
                    <a:pt x="492" y="187"/>
                  </a:lnTo>
                  <a:lnTo>
                    <a:pt x="490" y="187"/>
                  </a:lnTo>
                  <a:lnTo>
                    <a:pt x="487" y="187"/>
                  </a:lnTo>
                  <a:lnTo>
                    <a:pt x="485" y="187"/>
                  </a:lnTo>
                  <a:lnTo>
                    <a:pt x="483" y="187"/>
                  </a:lnTo>
                  <a:lnTo>
                    <a:pt x="481" y="187"/>
                  </a:lnTo>
                  <a:lnTo>
                    <a:pt x="478" y="187"/>
                  </a:lnTo>
                  <a:lnTo>
                    <a:pt x="475" y="186"/>
                  </a:lnTo>
                  <a:lnTo>
                    <a:pt x="472" y="186"/>
                  </a:lnTo>
                  <a:lnTo>
                    <a:pt x="468" y="186"/>
                  </a:lnTo>
                  <a:lnTo>
                    <a:pt x="465" y="185"/>
                  </a:lnTo>
                  <a:lnTo>
                    <a:pt x="461" y="184"/>
                  </a:lnTo>
                  <a:lnTo>
                    <a:pt x="457" y="183"/>
                  </a:lnTo>
                  <a:lnTo>
                    <a:pt x="455" y="183"/>
                  </a:lnTo>
                  <a:lnTo>
                    <a:pt x="451" y="182"/>
                  </a:lnTo>
                  <a:lnTo>
                    <a:pt x="448" y="181"/>
                  </a:lnTo>
                  <a:lnTo>
                    <a:pt x="445" y="180"/>
                  </a:lnTo>
                  <a:lnTo>
                    <a:pt x="441" y="178"/>
                  </a:lnTo>
                  <a:lnTo>
                    <a:pt x="439" y="177"/>
                  </a:lnTo>
                  <a:lnTo>
                    <a:pt x="436" y="176"/>
                  </a:lnTo>
                  <a:lnTo>
                    <a:pt x="434" y="175"/>
                  </a:lnTo>
                  <a:lnTo>
                    <a:pt x="431" y="173"/>
                  </a:lnTo>
                  <a:lnTo>
                    <a:pt x="429" y="172"/>
                  </a:lnTo>
                  <a:lnTo>
                    <a:pt x="426" y="171"/>
                  </a:lnTo>
                  <a:lnTo>
                    <a:pt x="424" y="169"/>
                  </a:lnTo>
                  <a:lnTo>
                    <a:pt x="421" y="167"/>
                  </a:lnTo>
                  <a:lnTo>
                    <a:pt x="419" y="165"/>
                  </a:lnTo>
                  <a:lnTo>
                    <a:pt x="417" y="164"/>
                  </a:lnTo>
                  <a:lnTo>
                    <a:pt x="415" y="162"/>
                  </a:lnTo>
                  <a:lnTo>
                    <a:pt x="413" y="160"/>
                  </a:lnTo>
                  <a:lnTo>
                    <a:pt x="410" y="159"/>
                  </a:lnTo>
                  <a:lnTo>
                    <a:pt x="409" y="157"/>
                  </a:lnTo>
                  <a:lnTo>
                    <a:pt x="408" y="155"/>
                  </a:lnTo>
                  <a:lnTo>
                    <a:pt x="406" y="154"/>
                  </a:lnTo>
                  <a:lnTo>
                    <a:pt x="405" y="152"/>
                  </a:lnTo>
                  <a:lnTo>
                    <a:pt x="404" y="149"/>
                  </a:lnTo>
                  <a:lnTo>
                    <a:pt x="403" y="148"/>
                  </a:lnTo>
                  <a:lnTo>
                    <a:pt x="402" y="146"/>
                  </a:lnTo>
                  <a:lnTo>
                    <a:pt x="401" y="144"/>
                  </a:lnTo>
                  <a:lnTo>
                    <a:pt x="400" y="142"/>
                  </a:lnTo>
                  <a:lnTo>
                    <a:pt x="399" y="140"/>
                  </a:lnTo>
                  <a:lnTo>
                    <a:pt x="397" y="138"/>
                  </a:lnTo>
                  <a:lnTo>
                    <a:pt x="397" y="136"/>
                  </a:lnTo>
                  <a:lnTo>
                    <a:pt x="397" y="134"/>
                  </a:lnTo>
                  <a:lnTo>
                    <a:pt x="397" y="132"/>
                  </a:lnTo>
                  <a:lnTo>
                    <a:pt x="396" y="130"/>
                  </a:lnTo>
                  <a:lnTo>
                    <a:pt x="396" y="128"/>
                  </a:lnTo>
                  <a:lnTo>
                    <a:pt x="396" y="126"/>
                  </a:lnTo>
                  <a:lnTo>
                    <a:pt x="397" y="123"/>
                  </a:lnTo>
                  <a:lnTo>
                    <a:pt x="397" y="122"/>
                  </a:lnTo>
                  <a:lnTo>
                    <a:pt x="397" y="120"/>
                  </a:lnTo>
                  <a:lnTo>
                    <a:pt x="397" y="118"/>
                  </a:lnTo>
                  <a:lnTo>
                    <a:pt x="397" y="116"/>
                  </a:lnTo>
                  <a:lnTo>
                    <a:pt x="397" y="114"/>
                  </a:lnTo>
                  <a:lnTo>
                    <a:pt x="399" y="112"/>
                  </a:lnTo>
                  <a:lnTo>
                    <a:pt x="400" y="110"/>
                  </a:lnTo>
                  <a:lnTo>
                    <a:pt x="401" y="108"/>
                  </a:lnTo>
                  <a:lnTo>
                    <a:pt x="402" y="105"/>
                  </a:lnTo>
                  <a:lnTo>
                    <a:pt x="403" y="103"/>
                  </a:lnTo>
                  <a:lnTo>
                    <a:pt x="404" y="102"/>
                  </a:lnTo>
                  <a:lnTo>
                    <a:pt x="406" y="100"/>
                  </a:lnTo>
                  <a:lnTo>
                    <a:pt x="407" y="99"/>
                  </a:lnTo>
                  <a:lnTo>
                    <a:pt x="408" y="96"/>
                  </a:lnTo>
                  <a:lnTo>
                    <a:pt x="411" y="95"/>
                  </a:lnTo>
                  <a:lnTo>
                    <a:pt x="413" y="93"/>
                  </a:lnTo>
                  <a:lnTo>
                    <a:pt x="414" y="91"/>
                  </a:lnTo>
                  <a:lnTo>
                    <a:pt x="417" y="90"/>
                  </a:lnTo>
                  <a:lnTo>
                    <a:pt x="419" y="88"/>
                  </a:lnTo>
                  <a:lnTo>
                    <a:pt x="422" y="86"/>
                  </a:lnTo>
                  <a:lnTo>
                    <a:pt x="424" y="85"/>
                  </a:lnTo>
                  <a:lnTo>
                    <a:pt x="427" y="83"/>
                  </a:lnTo>
                  <a:lnTo>
                    <a:pt x="428" y="83"/>
                  </a:lnTo>
                  <a:lnTo>
                    <a:pt x="429" y="83"/>
                  </a:lnTo>
                  <a:lnTo>
                    <a:pt x="431" y="83"/>
                  </a:lnTo>
                  <a:lnTo>
                    <a:pt x="433" y="82"/>
                  </a:lnTo>
                  <a:lnTo>
                    <a:pt x="435" y="81"/>
                  </a:lnTo>
                  <a:lnTo>
                    <a:pt x="436" y="80"/>
                  </a:lnTo>
                  <a:lnTo>
                    <a:pt x="438" y="78"/>
                  </a:lnTo>
                  <a:lnTo>
                    <a:pt x="439" y="78"/>
                  </a:lnTo>
                  <a:lnTo>
                    <a:pt x="440" y="77"/>
                  </a:lnTo>
                  <a:lnTo>
                    <a:pt x="442" y="76"/>
                  </a:lnTo>
                  <a:lnTo>
                    <a:pt x="445" y="75"/>
                  </a:lnTo>
                  <a:lnTo>
                    <a:pt x="446" y="73"/>
                  </a:lnTo>
                  <a:lnTo>
                    <a:pt x="448" y="72"/>
                  </a:lnTo>
                  <a:lnTo>
                    <a:pt x="450" y="71"/>
                  </a:lnTo>
                  <a:lnTo>
                    <a:pt x="451" y="70"/>
                  </a:lnTo>
                  <a:lnTo>
                    <a:pt x="451" y="69"/>
                  </a:lnTo>
                  <a:lnTo>
                    <a:pt x="452" y="68"/>
                  </a:lnTo>
                  <a:lnTo>
                    <a:pt x="453" y="66"/>
                  </a:lnTo>
                  <a:lnTo>
                    <a:pt x="454" y="65"/>
                  </a:lnTo>
                  <a:lnTo>
                    <a:pt x="454" y="64"/>
                  </a:lnTo>
                  <a:lnTo>
                    <a:pt x="455" y="62"/>
                  </a:lnTo>
                  <a:lnTo>
                    <a:pt x="456" y="61"/>
                  </a:lnTo>
                  <a:lnTo>
                    <a:pt x="457" y="59"/>
                  </a:lnTo>
                  <a:lnTo>
                    <a:pt x="457" y="58"/>
                  </a:lnTo>
                  <a:lnTo>
                    <a:pt x="458" y="57"/>
                  </a:lnTo>
                  <a:lnTo>
                    <a:pt x="459" y="55"/>
                  </a:lnTo>
                  <a:lnTo>
                    <a:pt x="460" y="53"/>
                  </a:lnTo>
                  <a:lnTo>
                    <a:pt x="461" y="50"/>
                  </a:lnTo>
                  <a:lnTo>
                    <a:pt x="462" y="49"/>
                  </a:lnTo>
                  <a:lnTo>
                    <a:pt x="461" y="47"/>
                  </a:lnTo>
                  <a:lnTo>
                    <a:pt x="461" y="46"/>
                  </a:lnTo>
                  <a:lnTo>
                    <a:pt x="460" y="44"/>
                  </a:lnTo>
                  <a:lnTo>
                    <a:pt x="460" y="43"/>
                  </a:lnTo>
                  <a:lnTo>
                    <a:pt x="458" y="42"/>
                  </a:lnTo>
                  <a:lnTo>
                    <a:pt x="457" y="40"/>
                  </a:lnTo>
                  <a:lnTo>
                    <a:pt x="457" y="39"/>
                  </a:lnTo>
                  <a:lnTo>
                    <a:pt x="456" y="39"/>
                  </a:lnTo>
                  <a:lnTo>
                    <a:pt x="454" y="37"/>
                  </a:lnTo>
                  <a:lnTo>
                    <a:pt x="452" y="36"/>
                  </a:lnTo>
                  <a:lnTo>
                    <a:pt x="451" y="35"/>
                  </a:lnTo>
                  <a:lnTo>
                    <a:pt x="450" y="34"/>
                  </a:lnTo>
                  <a:lnTo>
                    <a:pt x="449" y="33"/>
                  </a:lnTo>
                  <a:lnTo>
                    <a:pt x="447" y="33"/>
                  </a:lnTo>
                  <a:lnTo>
                    <a:pt x="446" y="32"/>
                  </a:lnTo>
                  <a:lnTo>
                    <a:pt x="443" y="31"/>
                  </a:lnTo>
                  <a:lnTo>
                    <a:pt x="441" y="31"/>
                  </a:lnTo>
                  <a:lnTo>
                    <a:pt x="439" y="30"/>
                  </a:lnTo>
                  <a:lnTo>
                    <a:pt x="437" y="29"/>
                  </a:lnTo>
                  <a:lnTo>
                    <a:pt x="435" y="29"/>
                  </a:lnTo>
                  <a:lnTo>
                    <a:pt x="433" y="28"/>
                  </a:lnTo>
                  <a:lnTo>
                    <a:pt x="431" y="28"/>
                  </a:lnTo>
                  <a:lnTo>
                    <a:pt x="429" y="27"/>
                  </a:lnTo>
                  <a:lnTo>
                    <a:pt x="427" y="27"/>
                  </a:lnTo>
                  <a:lnTo>
                    <a:pt x="425" y="26"/>
                  </a:lnTo>
                  <a:lnTo>
                    <a:pt x="423" y="26"/>
                  </a:lnTo>
                  <a:lnTo>
                    <a:pt x="421" y="25"/>
                  </a:lnTo>
                  <a:lnTo>
                    <a:pt x="419" y="25"/>
                  </a:lnTo>
                  <a:lnTo>
                    <a:pt x="417" y="24"/>
                  </a:lnTo>
                  <a:lnTo>
                    <a:pt x="415" y="23"/>
                  </a:lnTo>
                  <a:lnTo>
                    <a:pt x="413" y="23"/>
                  </a:lnTo>
                  <a:lnTo>
                    <a:pt x="411" y="23"/>
                  </a:lnTo>
                  <a:lnTo>
                    <a:pt x="402" y="22"/>
                  </a:lnTo>
                  <a:lnTo>
                    <a:pt x="394" y="20"/>
                  </a:lnTo>
                  <a:lnTo>
                    <a:pt x="385" y="19"/>
                  </a:lnTo>
                  <a:lnTo>
                    <a:pt x="376" y="17"/>
                  </a:lnTo>
                  <a:lnTo>
                    <a:pt x="368" y="16"/>
                  </a:lnTo>
                  <a:lnTo>
                    <a:pt x="359" y="14"/>
                  </a:lnTo>
                  <a:lnTo>
                    <a:pt x="351" y="13"/>
                  </a:lnTo>
                  <a:lnTo>
                    <a:pt x="342" y="11"/>
                  </a:lnTo>
                  <a:lnTo>
                    <a:pt x="333" y="10"/>
                  </a:lnTo>
                  <a:lnTo>
                    <a:pt x="326" y="9"/>
                  </a:lnTo>
                  <a:lnTo>
                    <a:pt x="317" y="7"/>
                  </a:lnTo>
                  <a:lnTo>
                    <a:pt x="309" y="6"/>
                  </a:lnTo>
                  <a:lnTo>
                    <a:pt x="300" y="4"/>
                  </a:lnTo>
                  <a:lnTo>
                    <a:pt x="291" y="3"/>
                  </a:lnTo>
                  <a:lnTo>
                    <a:pt x="283" y="1"/>
                  </a:lnTo>
                  <a:lnTo>
                    <a:pt x="274" y="0"/>
                  </a:lnTo>
                  <a:lnTo>
                    <a:pt x="275" y="0"/>
                  </a:lnTo>
                  <a:lnTo>
                    <a:pt x="276" y="0"/>
                  </a:lnTo>
                  <a:lnTo>
                    <a:pt x="277" y="0"/>
                  </a:lnTo>
                  <a:lnTo>
                    <a:pt x="277" y="1"/>
                  </a:lnTo>
                  <a:lnTo>
                    <a:pt x="278" y="2"/>
                  </a:lnTo>
                  <a:lnTo>
                    <a:pt x="279" y="4"/>
                  </a:lnTo>
                  <a:lnTo>
                    <a:pt x="280" y="5"/>
                  </a:lnTo>
                  <a:lnTo>
                    <a:pt x="280" y="4"/>
                  </a:lnTo>
                  <a:lnTo>
                    <a:pt x="280" y="3"/>
                  </a:lnTo>
                  <a:lnTo>
                    <a:pt x="280" y="2"/>
                  </a:lnTo>
                  <a:lnTo>
                    <a:pt x="280" y="4"/>
                  </a:lnTo>
                  <a:lnTo>
                    <a:pt x="280" y="7"/>
                  </a:lnTo>
                  <a:lnTo>
                    <a:pt x="280" y="10"/>
                  </a:lnTo>
                  <a:lnTo>
                    <a:pt x="280" y="12"/>
                  </a:lnTo>
                  <a:lnTo>
                    <a:pt x="279" y="16"/>
                  </a:lnTo>
                  <a:lnTo>
                    <a:pt x="279" y="18"/>
                  </a:lnTo>
                  <a:lnTo>
                    <a:pt x="279" y="21"/>
                  </a:lnTo>
                  <a:lnTo>
                    <a:pt x="279" y="23"/>
                  </a:lnTo>
                  <a:lnTo>
                    <a:pt x="278" y="27"/>
                  </a:lnTo>
                  <a:lnTo>
                    <a:pt x="277" y="29"/>
                  </a:lnTo>
                  <a:lnTo>
                    <a:pt x="277" y="32"/>
                  </a:lnTo>
                  <a:lnTo>
                    <a:pt x="276" y="35"/>
                  </a:lnTo>
                  <a:lnTo>
                    <a:pt x="275" y="38"/>
                  </a:lnTo>
                  <a:lnTo>
                    <a:pt x="274" y="40"/>
                  </a:lnTo>
                  <a:lnTo>
                    <a:pt x="274" y="43"/>
                  </a:lnTo>
                  <a:lnTo>
                    <a:pt x="273" y="45"/>
                  </a:lnTo>
                  <a:lnTo>
                    <a:pt x="272" y="49"/>
                  </a:lnTo>
                  <a:lnTo>
                    <a:pt x="272" y="52"/>
                  </a:lnTo>
                  <a:lnTo>
                    <a:pt x="271" y="55"/>
                  </a:lnTo>
                  <a:lnTo>
                    <a:pt x="270" y="58"/>
                  </a:lnTo>
                  <a:lnTo>
                    <a:pt x="269" y="60"/>
                  </a:lnTo>
                  <a:lnTo>
                    <a:pt x="269" y="63"/>
                  </a:lnTo>
                  <a:lnTo>
                    <a:pt x="268" y="66"/>
                  </a:lnTo>
                  <a:lnTo>
                    <a:pt x="267" y="69"/>
                  </a:lnTo>
                  <a:lnTo>
                    <a:pt x="266" y="72"/>
                  </a:lnTo>
                  <a:lnTo>
                    <a:pt x="266" y="75"/>
                  </a:lnTo>
                  <a:lnTo>
                    <a:pt x="265" y="77"/>
                  </a:lnTo>
                  <a:lnTo>
                    <a:pt x="265" y="81"/>
                  </a:lnTo>
                  <a:lnTo>
                    <a:pt x="264" y="84"/>
                  </a:lnTo>
                  <a:lnTo>
                    <a:pt x="263" y="87"/>
                  </a:lnTo>
                  <a:lnTo>
                    <a:pt x="262" y="90"/>
                  </a:lnTo>
                  <a:lnTo>
                    <a:pt x="262" y="94"/>
                  </a:lnTo>
                  <a:lnTo>
                    <a:pt x="261" y="95"/>
                  </a:lnTo>
                  <a:lnTo>
                    <a:pt x="261" y="98"/>
                  </a:lnTo>
                  <a:lnTo>
                    <a:pt x="261" y="99"/>
                  </a:lnTo>
                  <a:lnTo>
                    <a:pt x="260" y="102"/>
                  </a:lnTo>
                  <a:lnTo>
                    <a:pt x="260" y="104"/>
                  </a:lnTo>
                  <a:lnTo>
                    <a:pt x="260" y="105"/>
                  </a:lnTo>
                  <a:lnTo>
                    <a:pt x="259" y="108"/>
                  </a:lnTo>
                  <a:lnTo>
                    <a:pt x="259" y="110"/>
                  </a:lnTo>
                  <a:lnTo>
                    <a:pt x="258" y="112"/>
                  </a:lnTo>
                  <a:lnTo>
                    <a:pt x="258" y="115"/>
                  </a:lnTo>
                  <a:lnTo>
                    <a:pt x="258" y="117"/>
                  </a:lnTo>
                  <a:lnTo>
                    <a:pt x="258" y="119"/>
                  </a:lnTo>
                  <a:lnTo>
                    <a:pt x="258" y="122"/>
                  </a:lnTo>
                  <a:lnTo>
                    <a:pt x="258" y="124"/>
                  </a:lnTo>
                  <a:lnTo>
                    <a:pt x="257" y="127"/>
                  </a:lnTo>
                  <a:lnTo>
                    <a:pt x="257" y="129"/>
                  </a:lnTo>
                  <a:lnTo>
                    <a:pt x="257" y="131"/>
                  </a:lnTo>
                  <a:lnTo>
                    <a:pt x="256" y="133"/>
                  </a:lnTo>
                  <a:lnTo>
                    <a:pt x="256" y="136"/>
                  </a:lnTo>
                  <a:lnTo>
                    <a:pt x="256" y="138"/>
                  </a:lnTo>
                  <a:lnTo>
                    <a:pt x="255" y="140"/>
                  </a:lnTo>
                  <a:lnTo>
                    <a:pt x="255" y="143"/>
                  </a:lnTo>
                  <a:lnTo>
                    <a:pt x="254" y="145"/>
                  </a:lnTo>
                  <a:lnTo>
                    <a:pt x="254" y="148"/>
                  </a:lnTo>
                  <a:lnTo>
                    <a:pt x="253" y="149"/>
                  </a:lnTo>
                  <a:lnTo>
                    <a:pt x="252" y="152"/>
                  </a:lnTo>
                  <a:lnTo>
                    <a:pt x="250" y="155"/>
                  </a:lnTo>
                  <a:lnTo>
                    <a:pt x="249" y="158"/>
                  </a:lnTo>
                  <a:lnTo>
                    <a:pt x="248" y="160"/>
                  </a:lnTo>
                  <a:lnTo>
                    <a:pt x="247" y="162"/>
                  </a:lnTo>
                  <a:lnTo>
                    <a:pt x="246" y="164"/>
                  </a:lnTo>
                  <a:lnTo>
                    <a:pt x="245" y="166"/>
                  </a:lnTo>
                  <a:lnTo>
                    <a:pt x="244" y="167"/>
                  </a:lnTo>
                  <a:lnTo>
                    <a:pt x="243" y="168"/>
                  </a:lnTo>
                  <a:lnTo>
                    <a:pt x="242" y="169"/>
                  </a:lnTo>
                  <a:lnTo>
                    <a:pt x="240" y="171"/>
                  </a:lnTo>
                  <a:lnTo>
                    <a:pt x="239" y="172"/>
                  </a:lnTo>
                  <a:lnTo>
                    <a:pt x="239" y="173"/>
                  </a:lnTo>
                  <a:lnTo>
                    <a:pt x="238" y="173"/>
                  </a:lnTo>
                  <a:lnTo>
                    <a:pt x="237" y="174"/>
                  </a:lnTo>
                  <a:lnTo>
                    <a:pt x="236" y="174"/>
                  </a:lnTo>
                  <a:lnTo>
                    <a:pt x="235" y="175"/>
                  </a:lnTo>
                  <a:lnTo>
                    <a:pt x="234" y="176"/>
                  </a:lnTo>
                  <a:lnTo>
                    <a:pt x="232" y="177"/>
                  </a:lnTo>
                  <a:lnTo>
                    <a:pt x="231" y="177"/>
                  </a:lnTo>
                  <a:lnTo>
                    <a:pt x="230" y="177"/>
                  </a:lnTo>
                  <a:lnTo>
                    <a:pt x="228" y="177"/>
                  </a:lnTo>
                  <a:lnTo>
                    <a:pt x="227" y="177"/>
                  </a:lnTo>
                  <a:lnTo>
                    <a:pt x="225" y="177"/>
                  </a:lnTo>
                  <a:lnTo>
                    <a:pt x="222" y="177"/>
                  </a:lnTo>
                  <a:lnTo>
                    <a:pt x="220" y="177"/>
                  </a:lnTo>
                  <a:lnTo>
                    <a:pt x="217" y="178"/>
                  </a:lnTo>
                  <a:lnTo>
                    <a:pt x="214" y="177"/>
                  </a:lnTo>
                  <a:lnTo>
                    <a:pt x="212" y="177"/>
                  </a:lnTo>
                  <a:lnTo>
                    <a:pt x="210" y="176"/>
                  </a:lnTo>
                  <a:lnTo>
                    <a:pt x="207" y="176"/>
                  </a:lnTo>
                  <a:lnTo>
                    <a:pt x="205" y="174"/>
                  </a:lnTo>
                  <a:lnTo>
                    <a:pt x="202" y="173"/>
                  </a:lnTo>
                  <a:lnTo>
                    <a:pt x="200" y="172"/>
                  </a:lnTo>
                  <a:lnTo>
                    <a:pt x="198" y="171"/>
                  </a:lnTo>
                  <a:lnTo>
                    <a:pt x="195" y="169"/>
                  </a:lnTo>
                  <a:lnTo>
                    <a:pt x="193" y="168"/>
                  </a:lnTo>
                  <a:lnTo>
                    <a:pt x="191" y="166"/>
                  </a:lnTo>
                  <a:lnTo>
                    <a:pt x="189" y="165"/>
                  </a:lnTo>
                  <a:lnTo>
                    <a:pt x="187" y="164"/>
                  </a:lnTo>
                  <a:lnTo>
                    <a:pt x="185" y="162"/>
                  </a:lnTo>
                  <a:lnTo>
                    <a:pt x="183" y="160"/>
                  </a:lnTo>
                  <a:lnTo>
                    <a:pt x="181" y="159"/>
                  </a:lnTo>
                  <a:lnTo>
                    <a:pt x="180" y="158"/>
                  </a:lnTo>
                  <a:lnTo>
                    <a:pt x="179" y="156"/>
                  </a:lnTo>
                  <a:lnTo>
                    <a:pt x="177" y="155"/>
                  </a:lnTo>
                  <a:lnTo>
                    <a:pt x="176" y="154"/>
                  </a:lnTo>
                  <a:lnTo>
                    <a:pt x="176" y="153"/>
                  </a:lnTo>
                  <a:lnTo>
                    <a:pt x="175" y="153"/>
                  </a:lnTo>
                  <a:lnTo>
                    <a:pt x="175" y="152"/>
                  </a:lnTo>
                  <a:lnTo>
                    <a:pt x="174" y="149"/>
                  </a:lnTo>
                  <a:lnTo>
                    <a:pt x="173" y="147"/>
                  </a:lnTo>
                  <a:lnTo>
                    <a:pt x="171" y="145"/>
                  </a:lnTo>
                  <a:lnTo>
                    <a:pt x="169" y="142"/>
                  </a:lnTo>
                  <a:lnTo>
                    <a:pt x="169" y="143"/>
                  </a:lnTo>
                  <a:lnTo>
                    <a:pt x="170" y="143"/>
                  </a:lnTo>
                  <a:lnTo>
                    <a:pt x="170" y="144"/>
                  </a:lnTo>
                  <a:lnTo>
                    <a:pt x="167" y="141"/>
                  </a:lnTo>
                  <a:lnTo>
                    <a:pt x="164" y="138"/>
                  </a:lnTo>
                  <a:lnTo>
                    <a:pt x="162" y="136"/>
                  </a:lnTo>
                  <a:lnTo>
                    <a:pt x="158" y="133"/>
                  </a:lnTo>
                  <a:lnTo>
                    <a:pt x="155" y="132"/>
                  </a:lnTo>
                  <a:lnTo>
                    <a:pt x="152" y="130"/>
                  </a:lnTo>
                  <a:lnTo>
                    <a:pt x="148" y="128"/>
                  </a:lnTo>
                  <a:lnTo>
                    <a:pt x="145" y="126"/>
                  </a:lnTo>
                  <a:lnTo>
                    <a:pt x="143" y="126"/>
                  </a:lnTo>
                  <a:lnTo>
                    <a:pt x="141" y="124"/>
                  </a:lnTo>
                  <a:lnTo>
                    <a:pt x="140" y="124"/>
                  </a:lnTo>
                  <a:lnTo>
                    <a:pt x="138" y="123"/>
                  </a:lnTo>
                  <a:lnTo>
                    <a:pt x="136" y="123"/>
                  </a:lnTo>
                  <a:lnTo>
                    <a:pt x="133" y="122"/>
                  </a:lnTo>
                  <a:lnTo>
                    <a:pt x="131" y="122"/>
                  </a:lnTo>
                  <a:lnTo>
                    <a:pt x="129" y="122"/>
                  </a:lnTo>
                  <a:lnTo>
                    <a:pt x="127" y="122"/>
                  </a:lnTo>
                  <a:lnTo>
                    <a:pt x="125" y="122"/>
                  </a:lnTo>
                  <a:lnTo>
                    <a:pt x="122" y="122"/>
                  </a:lnTo>
                  <a:lnTo>
                    <a:pt x="120" y="122"/>
                  </a:lnTo>
                  <a:lnTo>
                    <a:pt x="117" y="122"/>
                  </a:lnTo>
                  <a:lnTo>
                    <a:pt x="115" y="122"/>
                  </a:lnTo>
                  <a:lnTo>
                    <a:pt x="112" y="122"/>
                  </a:lnTo>
                  <a:lnTo>
                    <a:pt x="110" y="122"/>
                  </a:lnTo>
                  <a:lnTo>
                    <a:pt x="109" y="122"/>
                  </a:lnTo>
                  <a:lnTo>
                    <a:pt x="109" y="123"/>
                  </a:lnTo>
                  <a:lnTo>
                    <a:pt x="108" y="123"/>
                  </a:lnTo>
                  <a:lnTo>
                    <a:pt x="106" y="124"/>
                  </a:lnTo>
                  <a:lnTo>
                    <a:pt x="103" y="124"/>
                  </a:lnTo>
                  <a:lnTo>
                    <a:pt x="102" y="124"/>
                  </a:lnTo>
                  <a:lnTo>
                    <a:pt x="100" y="125"/>
                  </a:lnTo>
                  <a:lnTo>
                    <a:pt x="98" y="126"/>
                  </a:lnTo>
                  <a:lnTo>
                    <a:pt x="96" y="126"/>
                  </a:lnTo>
                  <a:lnTo>
                    <a:pt x="94" y="127"/>
                  </a:lnTo>
                  <a:lnTo>
                    <a:pt x="92" y="127"/>
                  </a:lnTo>
                  <a:lnTo>
                    <a:pt x="90" y="128"/>
                  </a:lnTo>
                  <a:lnTo>
                    <a:pt x="88" y="129"/>
                  </a:lnTo>
                  <a:lnTo>
                    <a:pt x="86" y="129"/>
                  </a:lnTo>
                  <a:lnTo>
                    <a:pt x="84" y="130"/>
                  </a:lnTo>
                  <a:lnTo>
                    <a:pt x="82" y="131"/>
                  </a:lnTo>
                  <a:lnTo>
                    <a:pt x="80" y="132"/>
                  </a:lnTo>
                  <a:lnTo>
                    <a:pt x="78" y="132"/>
                  </a:lnTo>
                  <a:lnTo>
                    <a:pt x="76" y="133"/>
                  </a:lnTo>
                  <a:lnTo>
                    <a:pt x="75" y="133"/>
                  </a:lnTo>
                  <a:lnTo>
                    <a:pt x="73" y="134"/>
                  </a:lnTo>
                  <a:lnTo>
                    <a:pt x="71" y="136"/>
                  </a:lnTo>
                  <a:lnTo>
                    <a:pt x="70" y="138"/>
                  </a:lnTo>
                  <a:lnTo>
                    <a:pt x="68" y="139"/>
                  </a:lnTo>
                  <a:lnTo>
                    <a:pt x="66" y="140"/>
                  </a:lnTo>
                  <a:lnTo>
                    <a:pt x="64" y="142"/>
                  </a:lnTo>
                  <a:lnTo>
                    <a:pt x="62" y="144"/>
                  </a:lnTo>
                  <a:lnTo>
                    <a:pt x="60" y="145"/>
                  </a:lnTo>
                  <a:lnTo>
                    <a:pt x="57" y="148"/>
                  </a:lnTo>
                  <a:lnTo>
                    <a:pt x="54" y="150"/>
                  </a:lnTo>
                  <a:lnTo>
                    <a:pt x="49" y="154"/>
                  </a:lnTo>
                  <a:lnTo>
                    <a:pt x="46" y="156"/>
                  </a:lnTo>
                  <a:lnTo>
                    <a:pt x="43" y="160"/>
                  </a:lnTo>
                  <a:lnTo>
                    <a:pt x="40" y="163"/>
                  </a:lnTo>
                  <a:lnTo>
                    <a:pt x="37" y="166"/>
                  </a:lnTo>
                  <a:lnTo>
                    <a:pt x="34" y="169"/>
                  </a:lnTo>
                  <a:lnTo>
                    <a:pt x="33" y="171"/>
                  </a:lnTo>
                  <a:lnTo>
                    <a:pt x="31" y="173"/>
                  </a:lnTo>
                  <a:lnTo>
                    <a:pt x="29" y="175"/>
                  </a:lnTo>
                  <a:lnTo>
                    <a:pt x="28" y="177"/>
                  </a:lnTo>
                  <a:lnTo>
                    <a:pt x="26" y="179"/>
                  </a:lnTo>
                  <a:lnTo>
                    <a:pt x="25" y="182"/>
                  </a:lnTo>
                  <a:lnTo>
                    <a:pt x="23" y="184"/>
                  </a:lnTo>
                  <a:lnTo>
                    <a:pt x="22" y="186"/>
                  </a:lnTo>
                  <a:lnTo>
                    <a:pt x="21" y="188"/>
                  </a:lnTo>
                  <a:lnTo>
                    <a:pt x="20" y="190"/>
                  </a:lnTo>
                  <a:lnTo>
                    <a:pt x="19" y="191"/>
                  </a:lnTo>
                  <a:lnTo>
                    <a:pt x="18" y="193"/>
                  </a:lnTo>
                  <a:lnTo>
                    <a:pt x="17" y="195"/>
                  </a:lnTo>
                  <a:lnTo>
                    <a:pt x="16" y="197"/>
                  </a:lnTo>
                  <a:lnTo>
                    <a:pt x="15" y="199"/>
                  </a:lnTo>
                  <a:lnTo>
                    <a:pt x="13" y="202"/>
                  </a:lnTo>
                  <a:lnTo>
                    <a:pt x="11" y="204"/>
                  </a:lnTo>
                  <a:lnTo>
                    <a:pt x="11" y="206"/>
                  </a:lnTo>
                  <a:lnTo>
                    <a:pt x="9" y="208"/>
                  </a:lnTo>
                  <a:lnTo>
                    <a:pt x="8" y="210"/>
                  </a:lnTo>
                  <a:lnTo>
                    <a:pt x="8" y="212"/>
                  </a:lnTo>
                  <a:lnTo>
                    <a:pt x="7" y="215"/>
                  </a:lnTo>
                  <a:lnTo>
                    <a:pt x="6" y="217"/>
                  </a:lnTo>
                  <a:lnTo>
                    <a:pt x="5" y="219"/>
                  </a:lnTo>
                  <a:lnTo>
                    <a:pt x="5" y="221"/>
                  </a:lnTo>
                  <a:lnTo>
                    <a:pt x="4" y="223"/>
                  </a:lnTo>
                  <a:lnTo>
                    <a:pt x="3" y="226"/>
                  </a:lnTo>
                  <a:lnTo>
                    <a:pt x="2" y="228"/>
                  </a:lnTo>
                  <a:lnTo>
                    <a:pt x="1" y="230"/>
                  </a:lnTo>
                  <a:lnTo>
                    <a:pt x="1" y="232"/>
                  </a:lnTo>
                  <a:lnTo>
                    <a:pt x="0" y="235"/>
                  </a:lnTo>
                  <a:lnTo>
                    <a:pt x="0" y="237"/>
                  </a:lnTo>
                  <a:lnTo>
                    <a:pt x="0" y="239"/>
                  </a:lnTo>
                  <a:lnTo>
                    <a:pt x="0" y="241"/>
                  </a:lnTo>
                  <a:lnTo>
                    <a:pt x="0" y="244"/>
                  </a:lnTo>
                  <a:lnTo>
                    <a:pt x="0" y="247"/>
                  </a:lnTo>
                  <a:lnTo>
                    <a:pt x="0" y="249"/>
                  </a:lnTo>
                  <a:lnTo>
                    <a:pt x="1" y="250"/>
                  </a:lnTo>
                  <a:lnTo>
                    <a:pt x="1" y="252"/>
                  </a:lnTo>
                  <a:lnTo>
                    <a:pt x="1" y="254"/>
                  </a:lnTo>
                  <a:lnTo>
                    <a:pt x="2" y="256"/>
                  </a:lnTo>
                  <a:lnTo>
                    <a:pt x="2" y="258"/>
                  </a:lnTo>
                  <a:lnTo>
                    <a:pt x="3" y="260"/>
                  </a:lnTo>
                  <a:lnTo>
                    <a:pt x="4" y="261"/>
                  </a:lnTo>
                  <a:lnTo>
                    <a:pt x="6" y="264"/>
                  </a:lnTo>
                  <a:lnTo>
                    <a:pt x="7" y="266"/>
                  </a:lnTo>
                  <a:lnTo>
                    <a:pt x="9" y="269"/>
                  </a:lnTo>
                  <a:lnTo>
                    <a:pt x="11" y="272"/>
                  </a:lnTo>
                  <a:lnTo>
                    <a:pt x="12" y="273"/>
                  </a:lnTo>
                  <a:lnTo>
                    <a:pt x="13" y="274"/>
                  </a:lnTo>
                  <a:lnTo>
                    <a:pt x="15" y="275"/>
                  </a:lnTo>
                  <a:lnTo>
                    <a:pt x="16" y="276"/>
                  </a:lnTo>
                  <a:lnTo>
                    <a:pt x="16" y="278"/>
                  </a:lnTo>
                  <a:lnTo>
                    <a:pt x="16" y="280"/>
                  </a:lnTo>
                  <a:lnTo>
                    <a:pt x="17" y="282"/>
                  </a:lnTo>
                  <a:lnTo>
                    <a:pt x="17" y="284"/>
                  </a:lnTo>
                  <a:lnTo>
                    <a:pt x="20" y="285"/>
                  </a:lnTo>
                  <a:lnTo>
                    <a:pt x="23" y="286"/>
                  </a:lnTo>
                  <a:lnTo>
                    <a:pt x="25" y="287"/>
                  </a:lnTo>
                  <a:lnTo>
                    <a:pt x="27" y="287"/>
                  </a:lnTo>
                  <a:lnTo>
                    <a:pt x="30" y="288"/>
                  </a:lnTo>
                  <a:lnTo>
                    <a:pt x="33" y="288"/>
                  </a:lnTo>
                  <a:lnTo>
                    <a:pt x="34" y="290"/>
                  </a:lnTo>
                  <a:lnTo>
                    <a:pt x="36" y="290"/>
                  </a:lnTo>
                  <a:lnTo>
                    <a:pt x="38" y="291"/>
                  </a:lnTo>
                  <a:lnTo>
                    <a:pt x="40" y="291"/>
                  </a:lnTo>
                  <a:lnTo>
                    <a:pt x="43" y="292"/>
                  </a:lnTo>
                  <a:lnTo>
                    <a:pt x="44" y="292"/>
                  </a:lnTo>
                  <a:lnTo>
                    <a:pt x="46" y="293"/>
                  </a:lnTo>
                  <a:lnTo>
                    <a:pt x="48" y="293"/>
                  </a:lnTo>
                  <a:lnTo>
                    <a:pt x="50" y="293"/>
                  </a:lnTo>
                  <a:lnTo>
                    <a:pt x="53" y="293"/>
                  </a:lnTo>
                  <a:lnTo>
                    <a:pt x="56" y="293"/>
                  </a:lnTo>
                  <a:lnTo>
                    <a:pt x="59" y="294"/>
                  </a:lnTo>
                  <a:lnTo>
                    <a:pt x="62" y="294"/>
                  </a:lnTo>
                  <a:lnTo>
                    <a:pt x="65" y="294"/>
                  </a:lnTo>
                  <a:lnTo>
                    <a:pt x="68" y="294"/>
                  </a:lnTo>
                  <a:lnTo>
                    <a:pt x="71" y="293"/>
                  </a:lnTo>
                  <a:lnTo>
                    <a:pt x="74" y="293"/>
                  </a:lnTo>
                  <a:lnTo>
                    <a:pt x="77" y="293"/>
                  </a:lnTo>
                  <a:lnTo>
                    <a:pt x="80" y="292"/>
                  </a:lnTo>
                  <a:lnTo>
                    <a:pt x="82" y="291"/>
                  </a:lnTo>
                  <a:lnTo>
                    <a:pt x="85" y="291"/>
                  </a:lnTo>
                  <a:lnTo>
                    <a:pt x="88" y="290"/>
                  </a:lnTo>
                  <a:lnTo>
                    <a:pt x="91" y="288"/>
                  </a:lnTo>
                  <a:lnTo>
                    <a:pt x="94" y="287"/>
                  </a:lnTo>
                  <a:lnTo>
                    <a:pt x="98" y="285"/>
                  </a:lnTo>
                  <a:lnTo>
                    <a:pt x="101" y="284"/>
                  </a:lnTo>
                  <a:lnTo>
                    <a:pt x="104" y="282"/>
                  </a:lnTo>
                  <a:lnTo>
                    <a:pt x="109" y="280"/>
                  </a:lnTo>
                  <a:lnTo>
                    <a:pt x="112" y="278"/>
                  </a:lnTo>
                  <a:lnTo>
                    <a:pt x="115" y="276"/>
                  </a:lnTo>
                  <a:lnTo>
                    <a:pt x="118" y="275"/>
                  </a:lnTo>
                  <a:lnTo>
                    <a:pt x="120" y="274"/>
                  </a:lnTo>
                  <a:lnTo>
                    <a:pt x="122" y="273"/>
                  </a:lnTo>
                  <a:lnTo>
                    <a:pt x="124" y="272"/>
                  </a:lnTo>
                  <a:lnTo>
                    <a:pt x="126" y="271"/>
                  </a:lnTo>
                  <a:lnTo>
                    <a:pt x="128" y="269"/>
                  </a:lnTo>
                  <a:lnTo>
                    <a:pt x="130" y="268"/>
                  </a:lnTo>
                  <a:lnTo>
                    <a:pt x="132" y="267"/>
                  </a:lnTo>
                  <a:lnTo>
                    <a:pt x="133" y="267"/>
                  </a:lnTo>
                  <a:lnTo>
                    <a:pt x="134" y="267"/>
                  </a:lnTo>
                  <a:lnTo>
                    <a:pt x="136" y="267"/>
                  </a:lnTo>
                  <a:lnTo>
                    <a:pt x="139" y="267"/>
                  </a:lnTo>
                  <a:lnTo>
                    <a:pt x="141" y="267"/>
                  </a:lnTo>
                  <a:lnTo>
                    <a:pt x="144" y="267"/>
                  </a:lnTo>
                  <a:lnTo>
                    <a:pt x="146" y="266"/>
                  </a:lnTo>
                  <a:lnTo>
                    <a:pt x="149" y="266"/>
                  </a:lnTo>
                  <a:lnTo>
                    <a:pt x="152" y="266"/>
                  </a:lnTo>
                  <a:lnTo>
                    <a:pt x="154" y="265"/>
                  </a:lnTo>
                  <a:lnTo>
                    <a:pt x="156" y="266"/>
                  </a:lnTo>
                  <a:lnTo>
                    <a:pt x="158" y="266"/>
                  </a:lnTo>
                  <a:lnTo>
                    <a:pt x="161" y="266"/>
                  </a:lnTo>
                  <a:lnTo>
                    <a:pt x="163" y="266"/>
                  </a:lnTo>
                  <a:lnTo>
                    <a:pt x="165" y="267"/>
                  </a:lnTo>
                  <a:lnTo>
                    <a:pt x="169" y="268"/>
                  </a:lnTo>
                  <a:lnTo>
                    <a:pt x="172" y="270"/>
                  </a:lnTo>
                  <a:lnTo>
                    <a:pt x="174" y="271"/>
                  </a:lnTo>
                  <a:lnTo>
                    <a:pt x="175" y="271"/>
                  </a:lnTo>
                  <a:lnTo>
                    <a:pt x="176" y="272"/>
                  </a:lnTo>
                  <a:lnTo>
                    <a:pt x="176" y="273"/>
                  </a:lnTo>
                  <a:lnTo>
                    <a:pt x="177" y="275"/>
                  </a:lnTo>
                  <a:lnTo>
                    <a:pt x="178" y="276"/>
                  </a:lnTo>
                  <a:lnTo>
                    <a:pt x="179" y="276"/>
                  </a:lnTo>
                  <a:lnTo>
                    <a:pt x="180" y="278"/>
                  </a:lnTo>
                  <a:lnTo>
                    <a:pt x="181" y="279"/>
                  </a:lnTo>
                  <a:lnTo>
                    <a:pt x="182" y="281"/>
                  </a:lnTo>
                  <a:lnTo>
                    <a:pt x="183" y="281"/>
                  </a:lnTo>
                  <a:lnTo>
                    <a:pt x="184" y="282"/>
                  </a:lnTo>
                  <a:lnTo>
                    <a:pt x="184" y="283"/>
                  </a:lnTo>
                  <a:lnTo>
                    <a:pt x="185" y="286"/>
                  </a:lnTo>
                  <a:lnTo>
                    <a:pt x="185" y="287"/>
                  </a:lnTo>
                  <a:lnTo>
                    <a:pt x="185" y="290"/>
                  </a:lnTo>
                  <a:lnTo>
                    <a:pt x="185" y="292"/>
                  </a:lnTo>
                  <a:lnTo>
                    <a:pt x="185" y="293"/>
                  </a:lnTo>
                  <a:lnTo>
                    <a:pt x="185" y="295"/>
                  </a:lnTo>
                  <a:lnTo>
                    <a:pt x="185" y="297"/>
                  </a:lnTo>
                  <a:lnTo>
                    <a:pt x="185" y="299"/>
                  </a:lnTo>
                  <a:lnTo>
                    <a:pt x="185" y="300"/>
                  </a:lnTo>
                  <a:lnTo>
                    <a:pt x="185" y="302"/>
                  </a:lnTo>
                  <a:lnTo>
                    <a:pt x="185" y="304"/>
                  </a:lnTo>
                  <a:lnTo>
                    <a:pt x="185" y="306"/>
                  </a:lnTo>
                  <a:lnTo>
                    <a:pt x="185" y="307"/>
                  </a:lnTo>
                  <a:lnTo>
                    <a:pt x="185" y="309"/>
                  </a:lnTo>
                  <a:lnTo>
                    <a:pt x="185" y="311"/>
                  </a:lnTo>
                  <a:lnTo>
                    <a:pt x="183" y="315"/>
                  </a:lnTo>
                  <a:lnTo>
                    <a:pt x="182" y="318"/>
                  </a:lnTo>
                  <a:lnTo>
                    <a:pt x="180" y="321"/>
                  </a:lnTo>
                  <a:lnTo>
                    <a:pt x="179" y="325"/>
                  </a:lnTo>
                  <a:lnTo>
                    <a:pt x="177" y="328"/>
                  </a:lnTo>
                  <a:lnTo>
                    <a:pt x="175" y="331"/>
                  </a:lnTo>
                  <a:lnTo>
                    <a:pt x="173" y="334"/>
                  </a:lnTo>
                  <a:lnTo>
                    <a:pt x="171" y="337"/>
                  </a:lnTo>
                  <a:lnTo>
                    <a:pt x="168" y="340"/>
                  </a:lnTo>
                  <a:lnTo>
                    <a:pt x="166" y="343"/>
                  </a:lnTo>
                  <a:lnTo>
                    <a:pt x="163" y="347"/>
                  </a:lnTo>
                  <a:lnTo>
                    <a:pt x="161" y="350"/>
                  </a:lnTo>
                  <a:lnTo>
                    <a:pt x="158" y="353"/>
                  </a:lnTo>
                  <a:lnTo>
                    <a:pt x="156" y="356"/>
                  </a:lnTo>
                  <a:lnTo>
                    <a:pt x="153" y="359"/>
                  </a:lnTo>
                  <a:lnTo>
                    <a:pt x="151" y="362"/>
                  </a:lnTo>
                  <a:lnTo>
                    <a:pt x="148" y="365"/>
                  </a:lnTo>
                  <a:lnTo>
                    <a:pt x="146" y="369"/>
                  </a:lnTo>
                  <a:lnTo>
                    <a:pt x="144" y="372"/>
                  </a:lnTo>
                  <a:lnTo>
                    <a:pt x="141" y="376"/>
                  </a:lnTo>
                  <a:lnTo>
                    <a:pt x="140" y="377"/>
                  </a:lnTo>
                  <a:lnTo>
                    <a:pt x="139" y="379"/>
                  </a:lnTo>
                  <a:lnTo>
                    <a:pt x="137" y="381"/>
                  </a:lnTo>
                  <a:lnTo>
                    <a:pt x="136" y="383"/>
                  </a:lnTo>
                  <a:lnTo>
                    <a:pt x="136" y="385"/>
                  </a:lnTo>
                  <a:lnTo>
                    <a:pt x="135" y="387"/>
                  </a:lnTo>
                  <a:lnTo>
                    <a:pt x="133" y="388"/>
                  </a:lnTo>
                  <a:lnTo>
                    <a:pt x="132" y="391"/>
                  </a:lnTo>
                  <a:lnTo>
                    <a:pt x="130" y="392"/>
                  </a:lnTo>
                  <a:lnTo>
                    <a:pt x="129" y="394"/>
                  </a:lnTo>
                  <a:lnTo>
                    <a:pt x="127" y="397"/>
                  </a:lnTo>
                  <a:lnTo>
                    <a:pt x="126" y="398"/>
                  </a:lnTo>
                  <a:lnTo>
                    <a:pt x="124" y="401"/>
                  </a:lnTo>
                  <a:lnTo>
                    <a:pt x="122" y="403"/>
                  </a:lnTo>
                  <a:lnTo>
                    <a:pt x="120" y="404"/>
                  </a:lnTo>
                  <a:lnTo>
                    <a:pt x="119" y="406"/>
                  </a:lnTo>
                  <a:lnTo>
                    <a:pt x="118" y="408"/>
                  </a:lnTo>
                  <a:lnTo>
                    <a:pt x="116" y="411"/>
                  </a:lnTo>
                  <a:lnTo>
                    <a:pt x="115" y="413"/>
                  </a:lnTo>
                  <a:lnTo>
                    <a:pt x="113" y="414"/>
                  </a:lnTo>
                  <a:lnTo>
                    <a:pt x="111" y="416"/>
                  </a:lnTo>
                  <a:lnTo>
                    <a:pt x="110" y="419"/>
                  </a:lnTo>
                  <a:lnTo>
                    <a:pt x="108" y="420"/>
                  </a:lnTo>
                  <a:lnTo>
                    <a:pt x="106" y="422"/>
                  </a:lnTo>
                  <a:lnTo>
                    <a:pt x="104" y="424"/>
                  </a:lnTo>
                  <a:lnTo>
                    <a:pt x="103" y="426"/>
                  </a:lnTo>
                  <a:lnTo>
                    <a:pt x="101" y="429"/>
                  </a:lnTo>
                  <a:lnTo>
                    <a:pt x="99" y="431"/>
                  </a:lnTo>
                  <a:lnTo>
                    <a:pt x="98" y="433"/>
                  </a:lnTo>
                  <a:lnTo>
                    <a:pt x="96" y="435"/>
                  </a:lnTo>
                  <a:lnTo>
                    <a:pt x="94" y="437"/>
                  </a:lnTo>
                  <a:lnTo>
                    <a:pt x="92" y="439"/>
                  </a:lnTo>
                  <a:lnTo>
                    <a:pt x="91" y="441"/>
                  </a:lnTo>
                  <a:lnTo>
                    <a:pt x="89" y="443"/>
                  </a:lnTo>
                  <a:lnTo>
                    <a:pt x="88" y="445"/>
                  </a:lnTo>
                  <a:lnTo>
                    <a:pt x="86" y="447"/>
                  </a:lnTo>
                  <a:lnTo>
                    <a:pt x="85" y="449"/>
                  </a:lnTo>
                  <a:lnTo>
                    <a:pt x="83" y="452"/>
                  </a:lnTo>
                  <a:lnTo>
                    <a:pt x="82" y="453"/>
                  </a:lnTo>
                  <a:lnTo>
                    <a:pt x="81" y="456"/>
                  </a:lnTo>
                  <a:lnTo>
                    <a:pt x="80" y="456"/>
                  </a:lnTo>
                  <a:lnTo>
                    <a:pt x="79" y="457"/>
                  </a:lnTo>
                  <a:lnTo>
                    <a:pt x="78" y="457"/>
                  </a:lnTo>
                  <a:lnTo>
                    <a:pt x="76" y="460"/>
                  </a:lnTo>
                  <a:lnTo>
                    <a:pt x="74" y="463"/>
                  </a:lnTo>
                  <a:lnTo>
                    <a:pt x="71" y="466"/>
                  </a:lnTo>
                  <a:lnTo>
                    <a:pt x="70" y="469"/>
                  </a:lnTo>
                  <a:lnTo>
                    <a:pt x="67" y="472"/>
                  </a:lnTo>
                  <a:lnTo>
                    <a:pt x="65" y="475"/>
                  </a:lnTo>
                  <a:lnTo>
                    <a:pt x="63" y="478"/>
                  </a:lnTo>
                  <a:lnTo>
                    <a:pt x="61" y="481"/>
                  </a:lnTo>
                  <a:lnTo>
                    <a:pt x="58" y="484"/>
                  </a:lnTo>
                  <a:lnTo>
                    <a:pt x="56" y="487"/>
                  </a:lnTo>
                  <a:lnTo>
                    <a:pt x="54" y="490"/>
                  </a:lnTo>
                  <a:lnTo>
                    <a:pt x="52" y="494"/>
                  </a:lnTo>
                  <a:lnTo>
                    <a:pt x="49" y="497"/>
                  </a:lnTo>
                  <a:lnTo>
                    <a:pt x="47" y="500"/>
                  </a:lnTo>
                  <a:lnTo>
                    <a:pt x="45" y="503"/>
                  </a:lnTo>
                  <a:lnTo>
                    <a:pt x="43" y="506"/>
                  </a:lnTo>
                  <a:lnTo>
                    <a:pt x="43" y="505"/>
                  </a:lnTo>
                  <a:lnTo>
                    <a:pt x="44" y="505"/>
                  </a:lnTo>
                  <a:lnTo>
                    <a:pt x="45" y="505"/>
                  </a:lnTo>
                  <a:lnTo>
                    <a:pt x="46" y="505"/>
                  </a:lnTo>
                  <a:lnTo>
                    <a:pt x="46" y="506"/>
                  </a:lnTo>
                  <a:lnTo>
                    <a:pt x="47" y="508"/>
                  </a:lnTo>
                  <a:lnTo>
                    <a:pt x="48" y="511"/>
                  </a:lnTo>
                  <a:lnTo>
                    <a:pt x="48" y="513"/>
                  </a:lnTo>
                  <a:lnTo>
                    <a:pt x="49" y="514"/>
                  </a:lnTo>
                  <a:lnTo>
                    <a:pt x="49" y="515"/>
                  </a:lnTo>
                  <a:lnTo>
                    <a:pt x="49" y="517"/>
                  </a:lnTo>
                  <a:lnTo>
                    <a:pt x="51" y="517"/>
                  </a:lnTo>
                  <a:lnTo>
                    <a:pt x="52" y="518"/>
                  </a:lnTo>
                  <a:lnTo>
                    <a:pt x="53" y="518"/>
                  </a:lnTo>
                  <a:lnTo>
                    <a:pt x="54" y="519"/>
                  </a:lnTo>
                  <a:lnTo>
                    <a:pt x="54" y="518"/>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198" name="Freeform 54"/>
            <p:cNvSpPr>
              <a:spLocks/>
            </p:cNvSpPr>
            <p:nvPr/>
          </p:nvSpPr>
          <p:spPr bwMode="auto">
            <a:xfrm>
              <a:off x="4892" y="889"/>
              <a:ext cx="5" cy="5"/>
            </a:xfrm>
            <a:custGeom>
              <a:avLst/>
              <a:gdLst>
                <a:gd name="T0" fmla="*/ 0 w 5"/>
                <a:gd name="T1" fmla="*/ 0 h 5"/>
                <a:gd name="T2" fmla="*/ 0 w 5"/>
                <a:gd name="T3" fmla="*/ 0 h 5"/>
                <a:gd name="T4" fmla="*/ 1 w 5"/>
                <a:gd name="T5" fmla="*/ 1 h 5"/>
                <a:gd name="T6" fmla="*/ 2 w 5"/>
                <a:gd name="T7" fmla="*/ 2 h 5"/>
                <a:gd name="T8" fmla="*/ 3 w 5"/>
                <a:gd name="T9" fmla="*/ 3 h 5"/>
                <a:gd name="T10" fmla="*/ 4 w 5"/>
                <a:gd name="T11" fmla="*/ 4 h 5"/>
                <a:gd name="T12" fmla="*/ 3 w 5"/>
                <a:gd name="T13" fmla="*/ 3 h 5"/>
                <a:gd name="T14" fmla="*/ 2 w 5"/>
                <a:gd name="T15" fmla="*/ 2 h 5"/>
                <a:gd name="T16" fmla="*/ 1 w 5"/>
                <a:gd name="T17" fmla="*/ 1 h 5"/>
                <a:gd name="T18" fmla="*/ 0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0"/>
                  </a:moveTo>
                  <a:lnTo>
                    <a:pt x="0" y="0"/>
                  </a:lnTo>
                  <a:lnTo>
                    <a:pt x="1" y="1"/>
                  </a:lnTo>
                  <a:lnTo>
                    <a:pt x="2" y="2"/>
                  </a:lnTo>
                  <a:lnTo>
                    <a:pt x="3" y="3"/>
                  </a:lnTo>
                  <a:lnTo>
                    <a:pt x="4" y="4"/>
                  </a:lnTo>
                  <a:lnTo>
                    <a:pt x="3" y="3"/>
                  </a:lnTo>
                  <a:lnTo>
                    <a:pt x="2" y="2"/>
                  </a:lnTo>
                  <a:lnTo>
                    <a:pt x="1" y="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199" name="Freeform 55"/>
            <p:cNvSpPr>
              <a:spLocks/>
            </p:cNvSpPr>
            <p:nvPr/>
          </p:nvSpPr>
          <p:spPr bwMode="auto">
            <a:xfrm>
              <a:off x="4895" y="882"/>
              <a:ext cx="5" cy="4"/>
            </a:xfrm>
            <a:custGeom>
              <a:avLst/>
              <a:gdLst>
                <a:gd name="T0" fmla="*/ 0 w 5"/>
                <a:gd name="T1" fmla="*/ 0 h 4"/>
                <a:gd name="T2" fmla="*/ 0 w 5"/>
                <a:gd name="T3" fmla="*/ 0 h 4"/>
                <a:gd name="T4" fmla="*/ 1 w 5"/>
                <a:gd name="T5" fmla="*/ 1 h 4"/>
                <a:gd name="T6" fmla="*/ 2 w 5"/>
                <a:gd name="T7" fmla="*/ 1 h 4"/>
                <a:gd name="T8" fmla="*/ 2 w 5"/>
                <a:gd name="T9" fmla="*/ 2 h 4"/>
                <a:gd name="T10" fmla="*/ 4 w 5"/>
                <a:gd name="T11" fmla="*/ 3 h 4"/>
                <a:gd name="T12" fmla="*/ 2 w 5"/>
                <a:gd name="T13" fmla="*/ 2 h 4"/>
                <a:gd name="T14" fmla="*/ 2 w 5"/>
                <a:gd name="T15" fmla="*/ 1 h 4"/>
                <a:gd name="T16" fmla="*/ 1 w 5"/>
                <a:gd name="T17" fmla="*/ 1 h 4"/>
                <a:gd name="T18" fmla="*/ 0 w 5"/>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0" y="0"/>
                  </a:moveTo>
                  <a:lnTo>
                    <a:pt x="0" y="0"/>
                  </a:lnTo>
                  <a:lnTo>
                    <a:pt x="1" y="1"/>
                  </a:lnTo>
                  <a:lnTo>
                    <a:pt x="2" y="1"/>
                  </a:lnTo>
                  <a:lnTo>
                    <a:pt x="2" y="2"/>
                  </a:lnTo>
                  <a:lnTo>
                    <a:pt x="4" y="3"/>
                  </a:lnTo>
                  <a:lnTo>
                    <a:pt x="2" y="2"/>
                  </a:lnTo>
                  <a:lnTo>
                    <a:pt x="2" y="1"/>
                  </a:lnTo>
                  <a:lnTo>
                    <a:pt x="1" y="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00" name="Freeform 56"/>
            <p:cNvSpPr>
              <a:spLocks/>
            </p:cNvSpPr>
            <p:nvPr/>
          </p:nvSpPr>
          <p:spPr bwMode="auto">
            <a:xfrm>
              <a:off x="4903" y="884"/>
              <a:ext cx="7" cy="3"/>
            </a:xfrm>
            <a:custGeom>
              <a:avLst/>
              <a:gdLst>
                <a:gd name="T0" fmla="*/ 0 w 7"/>
                <a:gd name="T1" fmla="*/ 0 h 3"/>
                <a:gd name="T2" fmla="*/ 0 w 7"/>
                <a:gd name="T3" fmla="*/ 0 h 3"/>
                <a:gd name="T4" fmla="*/ 1 w 7"/>
                <a:gd name="T5" fmla="*/ 1 h 3"/>
                <a:gd name="T6" fmla="*/ 3 w 7"/>
                <a:gd name="T7" fmla="*/ 1 h 3"/>
                <a:gd name="T8" fmla="*/ 4 w 7"/>
                <a:gd name="T9" fmla="*/ 2 h 3"/>
                <a:gd name="T10" fmla="*/ 6 w 7"/>
                <a:gd name="T11" fmla="*/ 2 h 3"/>
                <a:gd name="T12" fmla="*/ 4 w 7"/>
                <a:gd name="T13" fmla="*/ 2 h 3"/>
                <a:gd name="T14" fmla="*/ 3 w 7"/>
                <a:gd name="T15" fmla="*/ 1 h 3"/>
                <a:gd name="T16" fmla="*/ 1 w 7"/>
                <a:gd name="T17" fmla="*/ 1 h 3"/>
                <a:gd name="T18" fmla="*/ 0 w 7"/>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
                  <a:moveTo>
                    <a:pt x="0" y="0"/>
                  </a:moveTo>
                  <a:lnTo>
                    <a:pt x="0" y="0"/>
                  </a:lnTo>
                  <a:lnTo>
                    <a:pt x="1" y="1"/>
                  </a:lnTo>
                  <a:lnTo>
                    <a:pt x="3" y="1"/>
                  </a:lnTo>
                  <a:lnTo>
                    <a:pt x="4" y="2"/>
                  </a:lnTo>
                  <a:lnTo>
                    <a:pt x="6" y="2"/>
                  </a:lnTo>
                  <a:lnTo>
                    <a:pt x="4" y="2"/>
                  </a:lnTo>
                  <a:lnTo>
                    <a:pt x="3" y="1"/>
                  </a:lnTo>
                  <a:lnTo>
                    <a:pt x="1" y="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01" name="Freeform 57"/>
            <p:cNvSpPr>
              <a:spLocks/>
            </p:cNvSpPr>
            <p:nvPr/>
          </p:nvSpPr>
          <p:spPr bwMode="auto">
            <a:xfrm>
              <a:off x="4468" y="672"/>
              <a:ext cx="934" cy="662"/>
            </a:xfrm>
            <a:custGeom>
              <a:avLst/>
              <a:gdLst>
                <a:gd name="T0" fmla="*/ 121 w 934"/>
                <a:gd name="T1" fmla="*/ 516 h 662"/>
                <a:gd name="T2" fmla="*/ 198 w 934"/>
                <a:gd name="T3" fmla="*/ 552 h 662"/>
                <a:gd name="T4" fmla="*/ 268 w 934"/>
                <a:gd name="T5" fmla="*/ 561 h 662"/>
                <a:gd name="T6" fmla="*/ 294 w 934"/>
                <a:gd name="T7" fmla="*/ 516 h 662"/>
                <a:gd name="T8" fmla="*/ 268 w 934"/>
                <a:gd name="T9" fmla="*/ 465 h 662"/>
                <a:gd name="T10" fmla="*/ 276 w 934"/>
                <a:gd name="T11" fmla="*/ 420 h 662"/>
                <a:gd name="T12" fmla="*/ 319 w 934"/>
                <a:gd name="T13" fmla="*/ 390 h 662"/>
                <a:gd name="T14" fmla="*/ 415 w 934"/>
                <a:gd name="T15" fmla="*/ 386 h 662"/>
                <a:gd name="T16" fmla="*/ 484 w 934"/>
                <a:gd name="T17" fmla="*/ 418 h 662"/>
                <a:gd name="T18" fmla="*/ 518 w 934"/>
                <a:gd name="T19" fmla="*/ 454 h 662"/>
                <a:gd name="T20" fmla="*/ 527 w 934"/>
                <a:gd name="T21" fmla="*/ 505 h 662"/>
                <a:gd name="T22" fmla="*/ 475 w 934"/>
                <a:gd name="T23" fmla="*/ 559 h 662"/>
                <a:gd name="T24" fmla="*/ 423 w 934"/>
                <a:gd name="T25" fmla="*/ 588 h 662"/>
                <a:gd name="T26" fmla="*/ 432 w 934"/>
                <a:gd name="T27" fmla="*/ 627 h 662"/>
                <a:gd name="T28" fmla="*/ 458 w 934"/>
                <a:gd name="T29" fmla="*/ 655 h 662"/>
                <a:gd name="T30" fmla="*/ 613 w 934"/>
                <a:gd name="T31" fmla="*/ 661 h 662"/>
                <a:gd name="T32" fmla="*/ 691 w 934"/>
                <a:gd name="T33" fmla="*/ 620 h 662"/>
                <a:gd name="T34" fmla="*/ 682 w 934"/>
                <a:gd name="T35" fmla="*/ 531 h 662"/>
                <a:gd name="T36" fmla="*/ 674 w 934"/>
                <a:gd name="T37" fmla="*/ 456 h 662"/>
                <a:gd name="T38" fmla="*/ 665 w 934"/>
                <a:gd name="T39" fmla="*/ 407 h 662"/>
                <a:gd name="T40" fmla="*/ 726 w 934"/>
                <a:gd name="T41" fmla="*/ 384 h 662"/>
                <a:gd name="T42" fmla="*/ 760 w 934"/>
                <a:gd name="T43" fmla="*/ 422 h 662"/>
                <a:gd name="T44" fmla="*/ 821 w 934"/>
                <a:gd name="T45" fmla="*/ 450 h 662"/>
                <a:gd name="T46" fmla="*/ 898 w 934"/>
                <a:gd name="T47" fmla="*/ 424 h 662"/>
                <a:gd name="T48" fmla="*/ 933 w 934"/>
                <a:gd name="T49" fmla="*/ 371 h 662"/>
                <a:gd name="T50" fmla="*/ 924 w 934"/>
                <a:gd name="T51" fmla="*/ 326 h 662"/>
                <a:gd name="T52" fmla="*/ 881 w 934"/>
                <a:gd name="T53" fmla="*/ 279 h 662"/>
                <a:gd name="T54" fmla="*/ 812 w 934"/>
                <a:gd name="T55" fmla="*/ 266 h 662"/>
                <a:gd name="T56" fmla="*/ 743 w 934"/>
                <a:gd name="T57" fmla="*/ 273 h 662"/>
                <a:gd name="T58" fmla="*/ 726 w 934"/>
                <a:gd name="T59" fmla="*/ 237 h 662"/>
                <a:gd name="T60" fmla="*/ 743 w 934"/>
                <a:gd name="T61" fmla="*/ 194 h 662"/>
                <a:gd name="T62" fmla="*/ 760 w 934"/>
                <a:gd name="T63" fmla="*/ 132 h 662"/>
                <a:gd name="T64" fmla="*/ 743 w 934"/>
                <a:gd name="T65" fmla="*/ 94 h 662"/>
                <a:gd name="T66" fmla="*/ 648 w 934"/>
                <a:gd name="T67" fmla="*/ 64 h 662"/>
                <a:gd name="T68" fmla="*/ 570 w 934"/>
                <a:gd name="T69" fmla="*/ 68 h 662"/>
                <a:gd name="T70" fmla="*/ 587 w 934"/>
                <a:gd name="T71" fmla="*/ 113 h 662"/>
                <a:gd name="T72" fmla="*/ 570 w 934"/>
                <a:gd name="T73" fmla="*/ 149 h 662"/>
                <a:gd name="T74" fmla="*/ 492 w 934"/>
                <a:gd name="T75" fmla="*/ 177 h 662"/>
                <a:gd name="T76" fmla="*/ 423 w 934"/>
                <a:gd name="T77" fmla="*/ 158 h 662"/>
                <a:gd name="T78" fmla="*/ 397 w 934"/>
                <a:gd name="T79" fmla="*/ 124 h 662"/>
                <a:gd name="T80" fmla="*/ 406 w 934"/>
                <a:gd name="T81" fmla="*/ 89 h 662"/>
                <a:gd name="T82" fmla="*/ 449 w 934"/>
                <a:gd name="T83" fmla="*/ 62 h 662"/>
                <a:gd name="T84" fmla="*/ 440 w 934"/>
                <a:gd name="T85" fmla="*/ 30 h 662"/>
                <a:gd name="T86" fmla="*/ 319 w 934"/>
                <a:gd name="T87" fmla="*/ 8 h 662"/>
                <a:gd name="T88" fmla="*/ 276 w 934"/>
                <a:gd name="T89" fmla="*/ 21 h 662"/>
                <a:gd name="T90" fmla="*/ 268 w 934"/>
                <a:gd name="T91" fmla="*/ 68 h 662"/>
                <a:gd name="T92" fmla="*/ 259 w 934"/>
                <a:gd name="T93" fmla="*/ 111 h 662"/>
                <a:gd name="T94" fmla="*/ 250 w 934"/>
                <a:gd name="T95" fmla="*/ 151 h 662"/>
                <a:gd name="T96" fmla="*/ 190 w 934"/>
                <a:gd name="T97" fmla="*/ 160 h 662"/>
                <a:gd name="T98" fmla="*/ 155 w 934"/>
                <a:gd name="T99" fmla="*/ 126 h 662"/>
                <a:gd name="T100" fmla="*/ 86 w 934"/>
                <a:gd name="T101" fmla="*/ 121 h 662"/>
                <a:gd name="T102" fmla="*/ 34 w 934"/>
                <a:gd name="T103" fmla="*/ 160 h 662"/>
                <a:gd name="T104" fmla="*/ 17 w 934"/>
                <a:gd name="T105" fmla="*/ 198 h 662"/>
                <a:gd name="T106" fmla="*/ 8 w 934"/>
                <a:gd name="T107" fmla="*/ 237 h 662"/>
                <a:gd name="T108" fmla="*/ 34 w 934"/>
                <a:gd name="T109" fmla="*/ 273 h 662"/>
                <a:gd name="T110" fmla="*/ 121 w 934"/>
                <a:gd name="T111" fmla="*/ 260 h 662"/>
                <a:gd name="T112" fmla="*/ 181 w 934"/>
                <a:gd name="T113" fmla="*/ 269 h 662"/>
                <a:gd name="T114" fmla="*/ 173 w 934"/>
                <a:gd name="T115" fmla="*/ 318 h 662"/>
                <a:gd name="T116" fmla="*/ 138 w 934"/>
                <a:gd name="T117" fmla="*/ 362 h 662"/>
                <a:gd name="T118" fmla="*/ 112 w 934"/>
                <a:gd name="T119" fmla="*/ 397 h 662"/>
                <a:gd name="T120" fmla="*/ 77 w 934"/>
                <a:gd name="T121" fmla="*/ 431 h 662"/>
                <a:gd name="T122" fmla="*/ 52 w 934"/>
                <a:gd name="T123" fmla="*/ 471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4" h="662">
                  <a:moveTo>
                    <a:pt x="60" y="486"/>
                  </a:moveTo>
                  <a:lnTo>
                    <a:pt x="60" y="486"/>
                  </a:lnTo>
                  <a:lnTo>
                    <a:pt x="69" y="486"/>
                  </a:lnTo>
                  <a:lnTo>
                    <a:pt x="69" y="488"/>
                  </a:lnTo>
                  <a:lnTo>
                    <a:pt x="69" y="490"/>
                  </a:lnTo>
                  <a:lnTo>
                    <a:pt x="77" y="490"/>
                  </a:lnTo>
                  <a:lnTo>
                    <a:pt x="77" y="493"/>
                  </a:lnTo>
                  <a:lnTo>
                    <a:pt x="86" y="495"/>
                  </a:lnTo>
                  <a:lnTo>
                    <a:pt x="86" y="497"/>
                  </a:lnTo>
                  <a:lnTo>
                    <a:pt x="95" y="499"/>
                  </a:lnTo>
                  <a:lnTo>
                    <a:pt x="95" y="501"/>
                  </a:lnTo>
                  <a:lnTo>
                    <a:pt x="103" y="503"/>
                  </a:lnTo>
                  <a:lnTo>
                    <a:pt x="103" y="505"/>
                  </a:lnTo>
                  <a:lnTo>
                    <a:pt x="112" y="507"/>
                  </a:lnTo>
                  <a:lnTo>
                    <a:pt x="112" y="510"/>
                  </a:lnTo>
                  <a:lnTo>
                    <a:pt x="121" y="514"/>
                  </a:lnTo>
                  <a:lnTo>
                    <a:pt x="121" y="516"/>
                  </a:lnTo>
                  <a:lnTo>
                    <a:pt x="129" y="516"/>
                  </a:lnTo>
                  <a:lnTo>
                    <a:pt x="129" y="520"/>
                  </a:lnTo>
                  <a:lnTo>
                    <a:pt x="138" y="522"/>
                  </a:lnTo>
                  <a:lnTo>
                    <a:pt x="138" y="525"/>
                  </a:lnTo>
                  <a:lnTo>
                    <a:pt x="147" y="527"/>
                  </a:lnTo>
                  <a:lnTo>
                    <a:pt x="155" y="531"/>
                  </a:lnTo>
                  <a:lnTo>
                    <a:pt x="155" y="533"/>
                  </a:lnTo>
                  <a:lnTo>
                    <a:pt x="164" y="535"/>
                  </a:lnTo>
                  <a:lnTo>
                    <a:pt x="164" y="537"/>
                  </a:lnTo>
                  <a:lnTo>
                    <a:pt x="173" y="539"/>
                  </a:lnTo>
                  <a:lnTo>
                    <a:pt x="173" y="542"/>
                  </a:lnTo>
                  <a:lnTo>
                    <a:pt x="173" y="544"/>
                  </a:lnTo>
                  <a:lnTo>
                    <a:pt x="181" y="544"/>
                  </a:lnTo>
                  <a:lnTo>
                    <a:pt x="181" y="546"/>
                  </a:lnTo>
                  <a:lnTo>
                    <a:pt x="190" y="548"/>
                  </a:lnTo>
                  <a:lnTo>
                    <a:pt x="198" y="550"/>
                  </a:lnTo>
                  <a:lnTo>
                    <a:pt x="198" y="552"/>
                  </a:lnTo>
                  <a:lnTo>
                    <a:pt x="207" y="552"/>
                  </a:lnTo>
                  <a:lnTo>
                    <a:pt x="207" y="554"/>
                  </a:lnTo>
                  <a:lnTo>
                    <a:pt x="207" y="556"/>
                  </a:lnTo>
                  <a:lnTo>
                    <a:pt x="216" y="556"/>
                  </a:lnTo>
                  <a:lnTo>
                    <a:pt x="216" y="559"/>
                  </a:lnTo>
                  <a:lnTo>
                    <a:pt x="224" y="561"/>
                  </a:lnTo>
                  <a:lnTo>
                    <a:pt x="224" y="563"/>
                  </a:lnTo>
                  <a:lnTo>
                    <a:pt x="233" y="563"/>
                  </a:lnTo>
                  <a:lnTo>
                    <a:pt x="233" y="565"/>
                  </a:lnTo>
                  <a:lnTo>
                    <a:pt x="242" y="567"/>
                  </a:lnTo>
                  <a:lnTo>
                    <a:pt x="250" y="567"/>
                  </a:lnTo>
                  <a:lnTo>
                    <a:pt x="250" y="569"/>
                  </a:lnTo>
                  <a:lnTo>
                    <a:pt x="250" y="567"/>
                  </a:lnTo>
                  <a:lnTo>
                    <a:pt x="259" y="567"/>
                  </a:lnTo>
                  <a:lnTo>
                    <a:pt x="259" y="565"/>
                  </a:lnTo>
                  <a:lnTo>
                    <a:pt x="268" y="563"/>
                  </a:lnTo>
                  <a:lnTo>
                    <a:pt x="268" y="561"/>
                  </a:lnTo>
                  <a:lnTo>
                    <a:pt x="268" y="559"/>
                  </a:lnTo>
                  <a:lnTo>
                    <a:pt x="268" y="554"/>
                  </a:lnTo>
                  <a:lnTo>
                    <a:pt x="276" y="552"/>
                  </a:lnTo>
                  <a:lnTo>
                    <a:pt x="276" y="548"/>
                  </a:lnTo>
                  <a:lnTo>
                    <a:pt x="276" y="546"/>
                  </a:lnTo>
                  <a:lnTo>
                    <a:pt x="276" y="544"/>
                  </a:lnTo>
                  <a:lnTo>
                    <a:pt x="285" y="542"/>
                  </a:lnTo>
                  <a:lnTo>
                    <a:pt x="285" y="537"/>
                  </a:lnTo>
                  <a:lnTo>
                    <a:pt x="285" y="535"/>
                  </a:lnTo>
                  <a:lnTo>
                    <a:pt x="285" y="533"/>
                  </a:lnTo>
                  <a:lnTo>
                    <a:pt x="285" y="531"/>
                  </a:lnTo>
                  <a:lnTo>
                    <a:pt x="285" y="527"/>
                  </a:lnTo>
                  <a:lnTo>
                    <a:pt x="285" y="525"/>
                  </a:lnTo>
                  <a:lnTo>
                    <a:pt x="285" y="522"/>
                  </a:lnTo>
                  <a:lnTo>
                    <a:pt x="285" y="520"/>
                  </a:lnTo>
                  <a:lnTo>
                    <a:pt x="294" y="518"/>
                  </a:lnTo>
                  <a:lnTo>
                    <a:pt x="294" y="516"/>
                  </a:lnTo>
                  <a:lnTo>
                    <a:pt x="294" y="514"/>
                  </a:lnTo>
                  <a:lnTo>
                    <a:pt x="285" y="510"/>
                  </a:lnTo>
                  <a:lnTo>
                    <a:pt x="285" y="507"/>
                  </a:lnTo>
                  <a:lnTo>
                    <a:pt x="285" y="505"/>
                  </a:lnTo>
                  <a:lnTo>
                    <a:pt x="285" y="503"/>
                  </a:lnTo>
                  <a:lnTo>
                    <a:pt x="285" y="501"/>
                  </a:lnTo>
                  <a:lnTo>
                    <a:pt x="285" y="497"/>
                  </a:lnTo>
                  <a:lnTo>
                    <a:pt x="276" y="495"/>
                  </a:lnTo>
                  <a:lnTo>
                    <a:pt x="276" y="490"/>
                  </a:lnTo>
                  <a:lnTo>
                    <a:pt x="276" y="486"/>
                  </a:lnTo>
                  <a:lnTo>
                    <a:pt x="276" y="484"/>
                  </a:lnTo>
                  <a:lnTo>
                    <a:pt x="276" y="482"/>
                  </a:lnTo>
                  <a:lnTo>
                    <a:pt x="276" y="480"/>
                  </a:lnTo>
                  <a:lnTo>
                    <a:pt x="268" y="475"/>
                  </a:lnTo>
                  <a:lnTo>
                    <a:pt x="268" y="473"/>
                  </a:lnTo>
                  <a:lnTo>
                    <a:pt x="268" y="469"/>
                  </a:lnTo>
                  <a:lnTo>
                    <a:pt x="268" y="465"/>
                  </a:lnTo>
                  <a:lnTo>
                    <a:pt x="268" y="463"/>
                  </a:lnTo>
                  <a:lnTo>
                    <a:pt x="268" y="458"/>
                  </a:lnTo>
                  <a:lnTo>
                    <a:pt x="268" y="456"/>
                  </a:lnTo>
                  <a:lnTo>
                    <a:pt x="268" y="452"/>
                  </a:lnTo>
                  <a:lnTo>
                    <a:pt x="268" y="450"/>
                  </a:lnTo>
                  <a:lnTo>
                    <a:pt x="268" y="448"/>
                  </a:lnTo>
                  <a:lnTo>
                    <a:pt x="268" y="443"/>
                  </a:lnTo>
                  <a:lnTo>
                    <a:pt x="268" y="441"/>
                  </a:lnTo>
                  <a:lnTo>
                    <a:pt x="268" y="439"/>
                  </a:lnTo>
                  <a:lnTo>
                    <a:pt x="268" y="437"/>
                  </a:lnTo>
                  <a:lnTo>
                    <a:pt x="268" y="435"/>
                  </a:lnTo>
                  <a:lnTo>
                    <a:pt x="268" y="433"/>
                  </a:lnTo>
                  <a:lnTo>
                    <a:pt x="268" y="431"/>
                  </a:lnTo>
                  <a:lnTo>
                    <a:pt x="276" y="426"/>
                  </a:lnTo>
                  <a:lnTo>
                    <a:pt x="276" y="424"/>
                  </a:lnTo>
                  <a:lnTo>
                    <a:pt x="276" y="422"/>
                  </a:lnTo>
                  <a:lnTo>
                    <a:pt x="276" y="420"/>
                  </a:lnTo>
                  <a:lnTo>
                    <a:pt x="276" y="418"/>
                  </a:lnTo>
                  <a:lnTo>
                    <a:pt x="276" y="416"/>
                  </a:lnTo>
                  <a:lnTo>
                    <a:pt x="276" y="414"/>
                  </a:lnTo>
                  <a:lnTo>
                    <a:pt x="276" y="411"/>
                  </a:lnTo>
                  <a:lnTo>
                    <a:pt x="276" y="409"/>
                  </a:lnTo>
                  <a:lnTo>
                    <a:pt x="276" y="407"/>
                  </a:lnTo>
                  <a:lnTo>
                    <a:pt x="285" y="407"/>
                  </a:lnTo>
                  <a:lnTo>
                    <a:pt x="285" y="405"/>
                  </a:lnTo>
                  <a:lnTo>
                    <a:pt x="294" y="403"/>
                  </a:lnTo>
                  <a:lnTo>
                    <a:pt x="294" y="401"/>
                  </a:lnTo>
                  <a:lnTo>
                    <a:pt x="302" y="399"/>
                  </a:lnTo>
                  <a:lnTo>
                    <a:pt x="302" y="397"/>
                  </a:lnTo>
                  <a:lnTo>
                    <a:pt x="302" y="394"/>
                  </a:lnTo>
                  <a:lnTo>
                    <a:pt x="311" y="394"/>
                  </a:lnTo>
                  <a:lnTo>
                    <a:pt x="311" y="392"/>
                  </a:lnTo>
                  <a:lnTo>
                    <a:pt x="311" y="390"/>
                  </a:lnTo>
                  <a:lnTo>
                    <a:pt x="319" y="390"/>
                  </a:lnTo>
                  <a:lnTo>
                    <a:pt x="319" y="388"/>
                  </a:lnTo>
                  <a:lnTo>
                    <a:pt x="328" y="388"/>
                  </a:lnTo>
                  <a:lnTo>
                    <a:pt x="328" y="386"/>
                  </a:lnTo>
                  <a:lnTo>
                    <a:pt x="337" y="386"/>
                  </a:lnTo>
                  <a:lnTo>
                    <a:pt x="337" y="384"/>
                  </a:lnTo>
                  <a:lnTo>
                    <a:pt x="345" y="382"/>
                  </a:lnTo>
                  <a:lnTo>
                    <a:pt x="354" y="382"/>
                  </a:lnTo>
                  <a:lnTo>
                    <a:pt x="354" y="379"/>
                  </a:lnTo>
                  <a:lnTo>
                    <a:pt x="363" y="379"/>
                  </a:lnTo>
                  <a:lnTo>
                    <a:pt x="371" y="379"/>
                  </a:lnTo>
                  <a:lnTo>
                    <a:pt x="380" y="379"/>
                  </a:lnTo>
                  <a:lnTo>
                    <a:pt x="380" y="382"/>
                  </a:lnTo>
                  <a:lnTo>
                    <a:pt x="389" y="382"/>
                  </a:lnTo>
                  <a:lnTo>
                    <a:pt x="397" y="384"/>
                  </a:lnTo>
                  <a:lnTo>
                    <a:pt x="406" y="384"/>
                  </a:lnTo>
                  <a:lnTo>
                    <a:pt x="406" y="386"/>
                  </a:lnTo>
                  <a:lnTo>
                    <a:pt x="415" y="386"/>
                  </a:lnTo>
                  <a:lnTo>
                    <a:pt x="415" y="388"/>
                  </a:lnTo>
                  <a:lnTo>
                    <a:pt x="423" y="388"/>
                  </a:lnTo>
                  <a:lnTo>
                    <a:pt x="432" y="390"/>
                  </a:lnTo>
                  <a:lnTo>
                    <a:pt x="432" y="392"/>
                  </a:lnTo>
                  <a:lnTo>
                    <a:pt x="440" y="392"/>
                  </a:lnTo>
                  <a:lnTo>
                    <a:pt x="440" y="394"/>
                  </a:lnTo>
                  <a:lnTo>
                    <a:pt x="449" y="397"/>
                  </a:lnTo>
                  <a:lnTo>
                    <a:pt x="449" y="399"/>
                  </a:lnTo>
                  <a:lnTo>
                    <a:pt x="458" y="401"/>
                  </a:lnTo>
                  <a:lnTo>
                    <a:pt x="458" y="403"/>
                  </a:lnTo>
                  <a:lnTo>
                    <a:pt x="458" y="405"/>
                  </a:lnTo>
                  <a:lnTo>
                    <a:pt x="466" y="405"/>
                  </a:lnTo>
                  <a:lnTo>
                    <a:pt x="466" y="407"/>
                  </a:lnTo>
                  <a:lnTo>
                    <a:pt x="475" y="411"/>
                  </a:lnTo>
                  <a:lnTo>
                    <a:pt x="475" y="414"/>
                  </a:lnTo>
                  <a:lnTo>
                    <a:pt x="484" y="416"/>
                  </a:lnTo>
                  <a:lnTo>
                    <a:pt x="484" y="418"/>
                  </a:lnTo>
                  <a:lnTo>
                    <a:pt x="492" y="420"/>
                  </a:lnTo>
                  <a:lnTo>
                    <a:pt x="492" y="422"/>
                  </a:lnTo>
                  <a:lnTo>
                    <a:pt x="492" y="424"/>
                  </a:lnTo>
                  <a:lnTo>
                    <a:pt x="492" y="426"/>
                  </a:lnTo>
                  <a:lnTo>
                    <a:pt x="501" y="429"/>
                  </a:lnTo>
                  <a:lnTo>
                    <a:pt x="501" y="431"/>
                  </a:lnTo>
                  <a:lnTo>
                    <a:pt x="501" y="433"/>
                  </a:lnTo>
                  <a:lnTo>
                    <a:pt x="510" y="435"/>
                  </a:lnTo>
                  <a:lnTo>
                    <a:pt x="510" y="437"/>
                  </a:lnTo>
                  <a:lnTo>
                    <a:pt x="510" y="439"/>
                  </a:lnTo>
                  <a:lnTo>
                    <a:pt x="510" y="441"/>
                  </a:lnTo>
                  <a:lnTo>
                    <a:pt x="518" y="443"/>
                  </a:lnTo>
                  <a:lnTo>
                    <a:pt x="518" y="446"/>
                  </a:lnTo>
                  <a:lnTo>
                    <a:pt x="518" y="448"/>
                  </a:lnTo>
                  <a:lnTo>
                    <a:pt x="518" y="450"/>
                  </a:lnTo>
                  <a:lnTo>
                    <a:pt x="518" y="452"/>
                  </a:lnTo>
                  <a:lnTo>
                    <a:pt x="518" y="454"/>
                  </a:lnTo>
                  <a:lnTo>
                    <a:pt x="527" y="456"/>
                  </a:lnTo>
                  <a:lnTo>
                    <a:pt x="527" y="458"/>
                  </a:lnTo>
                  <a:lnTo>
                    <a:pt x="527" y="461"/>
                  </a:lnTo>
                  <a:lnTo>
                    <a:pt x="527" y="465"/>
                  </a:lnTo>
                  <a:lnTo>
                    <a:pt x="527" y="467"/>
                  </a:lnTo>
                  <a:lnTo>
                    <a:pt x="527" y="469"/>
                  </a:lnTo>
                  <a:lnTo>
                    <a:pt x="527" y="471"/>
                  </a:lnTo>
                  <a:lnTo>
                    <a:pt x="527" y="475"/>
                  </a:lnTo>
                  <a:lnTo>
                    <a:pt x="527" y="478"/>
                  </a:lnTo>
                  <a:lnTo>
                    <a:pt x="527" y="480"/>
                  </a:lnTo>
                  <a:lnTo>
                    <a:pt x="527" y="482"/>
                  </a:lnTo>
                  <a:lnTo>
                    <a:pt x="527" y="486"/>
                  </a:lnTo>
                  <a:lnTo>
                    <a:pt x="527" y="488"/>
                  </a:lnTo>
                  <a:lnTo>
                    <a:pt x="527" y="493"/>
                  </a:lnTo>
                  <a:lnTo>
                    <a:pt x="527" y="495"/>
                  </a:lnTo>
                  <a:lnTo>
                    <a:pt x="527" y="501"/>
                  </a:lnTo>
                  <a:lnTo>
                    <a:pt x="527" y="505"/>
                  </a:lnTo>
                  <a:lnTo>
                    <a:pt x="527" y="512"/>
                  </a:lnTo>
                  <a:lnTo>
                    <a:pt x="527" y="518"/>
                  </a:lnTo>
                  <a:lnTo>
                    <a:pt x="518" y="525"/>
                  </a:lnTo>
                  <a:lnTo>
                    <a:pt x="518" y="531"/>
                  </a:lnTo>
                  <a:lnTo>
                    <a:pt x="518" y="535"/>
                  </a:lnTo>
                  <a:lnTo>
                    <a:pt x="518" y="542"/>
                  </a:lnTo>
                  <a:lnTo>
                    <a:pt x="518" y="544"/>
                  </a:lnTo>
                  <a:lnTo>
                    <a:pt x="510" y="544"/>
                  </a:lnTo>
                  <a:lnTo>
                    <a:pt x="510" y="546"/>
                  </a:lnTo>
                  <a:lnTo>
                    <a:pt x="501" y="548"/>
                  </a:lnTo>
                  <a:lnTo>
                    <a:pt x="501" y="550"/>
                  </a:lnTo>
                  <a:lnTo>
                    <a:pt x="492" y="552"/>
                  </a:lnTo>
                  <a:lnTo>
                    <a:pt x="492" y="554"/>
                  </a:lnTo>
                  <a:lnTo>
                    <a:pt x="492" y="556"/>
                  </a:lnTo>
                  <a:lnTo>
                    <a:pt x="484" y="556"/>
                  </a:lnTo>
                  <a:lnTo>
                    <a:pt x="484" y="559"/>
                  </a:lnTo>
                  <a:lnTo>
                    <a:pt x="475" y="559"/>
                  </a:lnTo>
                  <a:lnTo>
                    <a:pt x="475" y="561"/>
                  </a:lnTo>
                  <a:lnTo>
                    <a:pt x="466" y="563"/>
                  </a:lnTo>
                  <a:lnTo>
                    <a:pt x="466" y="565"/>
                  </a:lnTo>
                  <a:lnTo>
                    <a:pt x="458" y="565"/>
                  </a:lnTo>
                  <a:lnTo>
                    <a:pt x="458" y="567"/>
                  </a:lnTo>
                  <a:lnTo>
                    <a:pt x="458" y="569"/>
                  </a:lnTo>
                  <a:lnTo>
                    <a:pt x="449" y="569"/>
                  </a:lnTo>
                  <a:lnTo>
                    <a:pt x="449" y="571"/>
                  </a:lnTo>
                  <a:lnTo>
                    <a:pt x="449" y="574"/>
                  </a:lnTo>
                  <a:lnTo>
                    <a:pt x="440" y="574"/>
                  </a:lnTo>
                  <a:lnTo>
                    <a:pt x="440" y="576"/>
                  </a:lnTo>
                  <a:lnTo>
                    <a:pt x="440" y="578"/>
                  </a:lnTo>
                  <a:lnTo>
                    <a:pt x="432" y="580"/>
                  </a:lnTo>
                  <a:lnTo>
                    <a:pt x="432" y="582"/>
                  </a:lnTo>
                  <a:lnTo>
                    <a:pt x="432" y="584"/>
                  </a:lnTo>
                  <a:lnTo>
                    <a:pt x="423" y="586"/>
                  </a:lnTo>
                  <a:lnTo>
                    <a:pt x="423" y="588"/>
                  </a:lnTo>
                  <a:lnTo>
                    <a:pt x="423" y="591"/>
                  </a:lnTo>
                  <a:lnTo>
                    <a:pt x="423" y="593"/>
                  </a:lnTo>
                  <a:lnTo>
                    <a:pt x="423" y="595"/>
                  </a:lnTo>
                  <a:lnTo>
                    <a:pt x="423" y="597"/>
                  </a:lnTo>
                  <a:lnTo>
                    <a:pt x="423" y="599"/>
                  </a:lnTo>
                  <a:lnTo>
                    <a:pt x="423" y="601"/>
                  </a:lnTo>
                  <a:lnTo>
                    <a:pt x="423" y="603"/>
                  </a:lnTo>
                  <a:lnTo>
                    <a:pt x="423" y="606"/>
                  </a:lnTo>
                  <a:lnTo>
                    <a:pt x="423" y="608"/>
                  </a:lnTo>
                  <a:lnTo>
                    <a:pt x="423" y="610"/>
                  </a:lnTo>
                  <a:lnTo>
                    <a:pt x="423" y="612"/>
                  </a:lnTo>
                  <a:lnTo>
                    <a:pt x="423" y="614"/>
                  </a:lnTo>
                  <a:lnTo>
                    <a:pt x="423" y="616"/>
                  </a:lnTo>
                  <a:lnTo>
                    <a:pt x="423" y="618"/>
                  </a:lnTo>
                  <a:lnTo>
                    <a:pt x="423" y="620"/>
                  </a:lnTo>
                  <a:lnTo>
                    <a:pt x="423" y="625"/>
                  </a:lnTo>
                  <a:lnTo>
                    <a:pt x="432" y="627"/>
                  </a:lnTo>
                  <a:lnTo>
                    <a:pt x="432" y="629"/>
                  </a:lnTo>
                  <a:lnTo>
                    <a:pt x="432" y="631"/>
                  </a:lnTo>
                  <a:lnTo>
                    <a:pt x="432" y="633"/>
                  </a:lnTo>
                  <a:lnTo>
                    <a:pt x="432" y="635"/>
                  </a:lnTo>
                  <a:lnTo>
                    <a:pt x="432" y="638"/>
                  </a:lnTo>
                  <a:lnTo>
                    <a:pt x="440" y="642"/>
                  </a:lnTo>
                  <a:lnTo>
                    <a:pt x="440" y="644"/>
                  </a:lnTo>
                  <a:lnTo>
                    <a:pt x="440" y="646"/>
                  </a:lnTo>
                  <a:lnTo>
                    <a:pt x="449" y="648"/>
                  </a:lnTo>
                  <a:lnTo>
                    <a:pt x="449" y="650"/>
                  </a:lnTo>
                  <a:lnTo>
                    <a:pt x="449" y="652"/>
                  </a:lnTo>
                  <a:lnTo>
                    <a:pt x="458" y="652"/>
                  </a:lnTo>
                  <a:lnTo>
                    <a:pt x="458" y="655"/>
                  </a:lnTo>
                  <a:lnTo>
                    <a:pt x="458" y="652"/>
                  </a:lnTo>
                  <a:lnTo>
                    <a:pt x="449" y="652"/>
                  </a:lnTo>
                  <a:lnTo>
                    <a:pt x="458" y="652"/>
                  </a:lnTo>
                  <a:lnTo>
                    <a:pt x="458" y="655"/>
                  </a:lnTo>
                  <a:lnTo>
                    <a:pt x="466" y="655"/>
                  </a:lnTo>
                  <a:lnTo>
                    <a:pt x="475" y="655"/>
                  </a:lnTo>
                  <a:lnTo>
                    <a:pt x="484" y="655"/>
                  </a:lnTo>
                  <a:lnTo>
                    <a:pt x="492" y="657"/>
                  </a:lnTo>
                  <a:lnTo>
                    <a:pt x="492" y="659"/>
                  </a:lnTo>
                  <a:lnTo>
                    <a:pt x="501" y="659"/>
                  </a:lnTo>
                  <a:lnTo>
                    <a:pt x="510" y="659"/>
                  </a:lnTo>
                  <a:lnTo>
                    <a:pt x="510" y="661"/>
                  </a:lnTo>
                  <a:lnTo>
                    <a:pt x="518" y="661"/>
                  </a:lnTo>
                  <a:lnTo>
                    <a:pt x="527" y="661"/>
                  </a:lnTo>
                  <a:lnTo>
                    <a:pt x="535" y="661"/>
                  </a:lnTo>
                  <a:lnTo>
                    <a:pt x="544" y="661"/>
                  </a:lnTo>
                  <a:lnTo>
                    <a:pt x="553" y="661"/>
                  </a:lnTo>
                  <a:lnTo>
                    <a:pt x="570" y="661"/>
                  </a:lnTo>
                  <a:lnTo>
                    <a:pt x="579" y="661"/>
                  </a:lnTo>
                  <a:lnTo>
                    <a:pt x="596" y="661"/>
                  </a:lnTo>
                  <a:lnTo>
                    <a:pt x="613" y="661"/>
                  </a:lnTo>
                  <a:lnTo>
                    <a:pt x="622" y="661"/>
                  </a:lnTo>
                  <a:lnTo>
                    <a:pt x="639" y="661"/>
                  </a:lnTo>
                  <a:lnTo>
                    <a:pt x="648" y="661"/>
                  </a:lnTo>
                  <a:lnTo>
                    <a:pt x="665" y="661"/>
                  </a:lnTo>
                  <a:lnTo>
                    <a:pt x="674" y="661"/>
                  </a:lnTo>
                  <a:lnTo>
                    <a:pt x="691" y="661"/>
                  </a:lnTo>
                  <a:lnTo>
                    <a:pt x="691" y="659"/>
                  </a:lnTo>
                  <a:lnTo>
                    <a:pt x="700" y="655"/>
                  </a:lnTo>
                  <a:lnTo>
                    <a:pt x="700" y="652"/>
                  </a:lnTo>
                  <a:lnTo>
                    <a:pt x="700" y="650"/>
                  </a:lnTo>
                  <a:lnTo>
                    <a:pt x="700" y="648"/>
                  </a:lnTo>
                  <a:lnTo>
                    <a:pt x="700" y="646"/>
                  </a:lnTo>
                  <a:lnTo>
                    <a:pt x="700" y="644"/>
                  </a:lnTo>
                  <a:lnTo>
                    <a:pt x="700" y="638"/>
                  </a:lnTo>
                  <a:lnTo>
                    <a:pt x="691" y="633"/>
                  </a:lnTo>
                  <a:lnTo>
                    <a:pt x="691" y="627"/>
                  </a:lnTo>
                  <a:lnTo>
                    <a:pt x="691" y="620"/>
                  </a:lnTo>
                  <a:lnTo>
                    <a:pt x="691" y="614"/>
                  </a:lnTo>
                  <a:lnTo>
                    <a:pt x="691" y="610"/>
                  </a:lnTo>
                  <a:lnTo>
                    <a:pt x="691" y="603"/>
                  </a:lnTo>
                  <a:lnTo>
                    <a:pt x="691" y="599"/>
                  </a:lnTo>
                  <a:lnTo>
                    <a:pt x="691" y="595"/>
                  </a:lnTo>
                  <a:lnTo>
                    <a:pt x="691" y="588"/>
                  </a:lnTo>
                  <a:lnTo>
                    <a:pt x="691" y="582"/>
                  </a:lnTo>
                  <a:lnTo>
                    <a:pt x="691" y="578"/>
                  </a:lnTo>
                  <a:lnTo>
                    <a:pt x="691" y="571"/>
                  </a:lnTo>
                  <a:lnTo>
                    <a:pt x="691" y="565"/>
                  </a:lnTo>
                  <a:lnTo>
                    <a:pt x="691" y="561"/>
                  </a:lnTo>
                  <a:lnTo>
                    <a:pt x="691" y="554"/>
                  </a:lnTo>
                  <a:lnTo>
                    <a:pt x="691" y="550"/>
                  </a:lnTo>
                  <a:lnTo>
                    <a:pt x="682" y="546"/>
                  </a:lnTo>
                  <a:lnTo>
                    <a:pt x="682" y="539"/>
                  </a:lnTo>
                  <a:lnTo>
                    <a:pt x="682" y="533"/>
                  </a:lnTo>
                  <a:lnTo>
                    <a:pt x="682" y="531"/>
                  </a:lnTo>
                  <a:lnTo>
                    <a:pt x="682" y="525"/>
                  </a:lnTo>
                  <a:lnTo>
                    <a:pt x="682" y="518"/>
                  </a:lnTo>
                  <a:lnTo>
                    <a:pt x="682" y="514"/>
                  </a:lnTo>
                  <a:lnTo>
                    <a:pt x="682" y="510"/>
                  </a:lnTo>
                  <a:lnTo>
                    <a:pt x="682" y="503"/>
                  </a:lnTo>
                  <a:lnTo>
                    <a:pt x="682" y="499"/>
                  </a:lnTo>
                  <a:lnTo>
                    <a:pt x="682" y="495"/>
                  </a:lnTo>
                  <a:lnTo>
                    <a:pt x="682" y="490"/>
                  </a:lnTo>
                  <a:lnTo>
                    <a:pt x="674" y="484"/>
                  </a:lnTo>
                  <a:lnTo>
                    <a:pt x="674" y="480"/>
                  </a:lnTo>
                  <a:lnTo>
                    <a:pt x="674" y="475"/>
                  </a:lnTo>
                  <a:lnTo>
                    <a:pt x="674" y="473"/>
                  </a:lnTo>
                  <a:lnTo>
                    <a:pt x="674" y="469"/>
                  </a:lnTo>
                  <a:lnTo>
                    <a:pt x="674" y="465"/>
                  </a:lnTo>
                  <a:lnTo>
                    <a:pt x="674" y="463"/>
                  </a:lnTo>
                  <a:lnTo>
                    <a:pt x="674" y="458"/>
                  </a:lnTo>
                  <a:lnTo>
                    <a:pt x="674" y="456"/>
                  </a:lnTo>
                  <a:lnTo>
                    <a:pt x="674" y="454"/>
                  </a:lnTo>
                  <a:lnTo>
                    <a:pt x="674" y="452"/>
                  </a:lnTo>
                  <a:lnTo>
                    <a:pt x="674" y="448"/>
                  </a:lnTo>
                  <a:lnTo>
                    <a:pt x="674" y="446"/>
                  </a:lnTo>
                  <a:lnTo>
                    <a:pt x="674" y="441"/>
                  </a:lnTo>
                  <a:lnTo>
                    <a:pt x="665" y="439"/>
                  </a:lnTo>
                  <a:lnTo>
                    <a:pt x="665" y="437"/>
                  </a:lnTo>
                  <a:lnTo>
                    <a:pt x="665" y="433"/>
                  </a:lnTo>
                  <a:lnTo>
                    <a:pt x="665" y="431"/>
                  </a:lnTo>
                  <a:lnTo>
                    <a:pt x="665" y="426"/>
                  </a:lnTo>
                  <a:lnTo>
                    <a:pt x="665" y="424"/>
                  </a:lnTo>
                  <a:lnTo>
                    <a:pt x="665" y="420"/>
                  </a:lnTo>
                  <a:lnTo>
                    <a:pt x="665" y="418"/>
                  </a:lnTo>
                  <a:lnTo>
                    <a:pt x="665" y="416"/>
                  </a:lnTo>
                  <a:lnTo>
                    <a:pt x="665" y="414"/>
                  </a:lnTo>
                  <a:lnTo>
                    <a:pt x="665" y="409"/>
                  </a:lnTo>
                  <a:lnTo>
                    <a:pt x="665" y="407"/>
                  </a:lnTo>
                  <a:lnTo>
                    <a:pt x="665" y="405"/>
                  </a:lnTo>
                  <a:lnTo>
                    <a:pt x="674" y="403"/>
                  </a:lnTo>
                  <a:lnTo>
                    <a:pt x="674" y="399"/>
                  </a:lnTo>
                  <a:lnTo>
                    <a:pt x="674" y="397"/>
                  </a:lnTo>
                  <a:lnTo>
                    <a:pt x="674" y="394"/>
                  </a:lnTo>
                  <a:lnTo>
                    <a:pt x="674" y="392"/>
                  </a:lnTo>
                  <a:lnTo>
                    <a:pt x="674" y="390"/>
                  </a:lnTo>
                  <a:lnTo>
                    <a:pt x="682" y="388"/>
                  </a:lnTo>
                  <a:lnTo>
                    <a:pt x="682" y="386"/>
                  </a:lnTo>
                  <a:lnTo>
                    <a:pt x="682" y="384"/>
                  </a:lnTo>
                  <a:lnTo>
                    <a:pt x="691" y="382"/>
                  </a:lnTo>
                  <a:lnTo>
                    <a:pt x="691" y="379"/>
                  </a:lnTo>
                  <a:lnTo>
                    <a:pt x="700" y="377"/>
                  </a:lnTo>
                  <a:lnTo>
                    <a:pt x="708" y="377"/>
                  </a:lnTo>
                  <a:lnTo>
                    <a:pt x="717" y="379"/>
                  </a:lnTo>
                  <a:lnTo>
                    <a:pt x="726" y="382"/>
                  </a:lnTo>
                  <a:lnTo>
                    <a:pt x="726" y="384"/>
                  </a:lnTo>
                  <a:lnTo>
                    <a:pt x="726" y="386"/>
                  </a:lnTo>
                  <a:lnTo>
                    <a:pt x="734" y="386"/>
                  </a:lnTo>
                  <a:lnTo>
                    <a:pt x="734" y="388"/>
                  </a:lnTo>
                  <a:lnTo>
                    <a:pt x="734" y="390"/>
                  </a:lnTo>
                  <a:lnTo>
                    <a:pt x="734" y="394"/>
                  </a:lnTo>
                  <a:lnTo>
                    <a:pt x="743" y="397"/>
                  </a:lnTo>
                  <a:lnTo>
                    <a:pt x="743" y="401"/>
                  </a:lnTo>
                  <a:lnTo>
                    <a:pt x="743" y="403"/>
                  </a:lnTo>
                  <a:lnTo>
                    <a:pt x="743" y="405"/>
                  </a:lnTo>
                  <a:lnTo>
                    <a:pt x="752" y="407"/>
                  </a:lnTo>
                  <a:lnTo>
                    <a:pt x="752" y="409"/>
                  </a:lnTo>
                  <a:lnTo>
                    <a:pt x="752" y="411"/>
                  </a:lnTo>
                  <a:lnTo>
                    <a:pt x="752" y="414"/>
                  </a:lnTo>
                  <a:lnTo>
                    <a:pt x="752" y="416"/>
                  </a:lnTo>
                  <a:lnTo>
                    <a:pt x="760" y="418"/>
                  </a:lnTo>
                  <a:lnTo>
                    <a:pt x="760" y="420"/>
                  </a:lnTo>
                  <a:lnTo>
                    <a:pt x="760" y="422"/>
                  </a:lnTo>
                  <a:lnTo>
                    <a:pt x="769" y="424"/>
                  </a:lnTo>
                  <a:lnTo>
                    <a:pt x="769" y="426"/>
                  </a:lnTo>
                  <a:lnTo>
                    <a:pt x="769" y="429"/>
                  </a:lnTo>
                  <a:lnTo>
                    <a:pt x="777" y="431"/>
                  </a:lnTo>
                  <a:lnTo>
                    <a:pt x="777" y="433"/>
                  </a:lnTo>
                  <a:lnTo>
                    <a:pt x="786" y="435"/>
                  </a:lnTo>
                  <a:lnTo>
                    <a:pt x="786" y="437"/>
                  </a:lnTo>
                  <a:lnTo>
                    <a:pt x="795" y="437"/>
                  </a:lnTo>
                  <a:lnTo>
                    <a:pt x="795" y="439"/>
                  </a:lnTo>
                  <a:lnTo>
                    <a:pt x="795" y="441"/>
                  </a:lnTo>
                  <a:lnTo>
                    <a:pt x="803" y="441"/>
                  </a:lnTo>
                  <a:lnTo>
                    <a:pt x="803" y="443"/>
                  </a:lnTo>
                  <a:lnTo>
                    <a:pt x="812" y="443"/>
                  </a:lnTo>
                  <a:lnTo>
                    <a:pt x="812" y="446"/>
                  </a:lnTo>
                  <a:lnTo>
                    <a:pt x="812" y="448"/>
                  </a:lnTo>
                  <a:lnTo>
                    <a:pt x="821" y="448"/>
                  </a:lnTo>
                  <a:lnTo>
                    <a:pt x="821" y="450"/>
                  </a:lnTo>
                  <a:lnTo>
                    <a:pt x="829" y="450"/>
                  </a:lnTo>
                  <a:lnTo>
                    <a:pt x="838" y="452"/>
                  </a:lnTo>
                  <a:lnTo>
                    <a:pt x="838" y="450"/>
                  </a:lnTo>
                  <a:lnTo>
                    <a:pt x="847" y="450"/>
                  </a:lnTo>
                  <a:lnTo>
                    <a:pt x="855" y="448"/>
                  </a:lnTo>
                  <a:lnTo>
                    <a:pt x="864" y="446"/>
                  </a:lnTo>
                  <a:lnTo>
                    <a:pt x="864" y="443"/>
                  </a:lnTo>
                  <a:lnTo>
                    <a:pt x="873" y="441"/>
                  </a:lnTo>
                  <a:lnTo>
                    <a:pt x="873" y="439"/>
                  </a:lnTo>
                  <a:lnTo>
                    <a:pt x="881" y="439"/>
                  </a:lnTo>
                  <a:lnTo>
                    <a:pt x="881" y="437"/>
                  </a:lnTo>
                  <a:lnTo>
                    <a:pt x="881" y="435"/>
                  </a:lnTo>
                  <a:lnTo>
                    <a:pt x="890" y="435"/>
                  </a:lnTo>
                  <a:lnTo>
                    <a:pt x="890" y="433"/>
                  </a:lnTo>
                  <a:lnTo>
                    <a:pt x="890" y="431"/>
                  </a:lnTo>
                  <a:lnTo>
                    <a:pt x="898" y="429"/>
                  </a:lnTo>
                  <a:lnTo>
                    <a:pt x="898" y="424"/>
                  </a:lnTo>
                  <a:lnTo>
                    <a:pt x="907" y="422"/>
                  </a:lnTo>
                  <a:lnTo>
                    <a:pt x="907" y="420"/>
                  </a:lnTo>
                  <a:lnTo>
                    <a:pt x="907" y="418"/>
                  </a:lnTo>
                  <a:lnTo>
                    <a:pt x="907" y="416"/>
                  </a:lnTo>
                  <a:lnTo>
                    <a:pt x="916" y="411"/>
                  </a:lnTo>
                  <a:lnTo>
                    <a:pt x="916" y="407"/>
                  </a:lnTo>
                  <a:lnTo>
                    <a:pt x="916" y="405"/>
                  </a:lnTo>
                  <a:lnTo>
                    <a:pt x="924" y="403"/>
                  </a:lnTo>
                  <a:lnTo>
                    <a:pt x="924" y="399"/>
                  </a:lnTo>
                  <a:lnTo>
                    <a:pt x="924" y="394"/>
                  </a:lnTo>
                  <a:lnTo>
                    <a:pt x="924" y="390"/>
                  </a:lnTo>
                  <a:lnTo>
                    <a:pt x="924" y="388"/>
                  </a:lnTo>
                  <a:lnTo>
                    <a:pt x="924" y="386"/>
                  </a:lnTo>
                  <a:lnTo>
                    <a:pt x="933" y="382"/>
                  </a:lnTo>
                  <a:lnTo>
                    <a:pt x="933" y="377"/>
                  </a:lnTo>
                  <a:lnTo>
                    <a:pt x="933" y="375"/>
                  </a:lnTo>
                  <a:lnTo>
                    <a:pt x="933" y="371"/>
                  </a:lnTo>
                  <a:lnTo>
                    <a:pt x="933" y="367"/>
                  </a:lnTo>
                  <a:lnTo>
                    <a:pt x="933" y="365"/>
                  </a:lnTo>
                  <a:lnTo>
                    <a:pt x="933" y="362"/>
                  </a:lnTo>
                  <a:lnTo>
                    <a:pt x="933" y="360"/>
                  </a:lnTo>
                  <a:lnTo>
                    <a:pt x="933" y="358"/>
                  </a:lnTo>
                  <a:lnTo>
                    <a:pt x="933" y="356"/>
                  </a:lnTo>
                  <a:lnTo>
                    <a:pt x="933" y="354"/>
                  </a:lnTo>
                  <a:lnTo>
                    <a:pt x="933" y="352"/>
                  </a:lnTo>
                  <a:lnTo>
                    <a:pt x="933" y="350"/>
                  </a:lnTo>
                  <a:lnTo>
                    <a:pt x="933" y="347"/>
                  </a:lnTo>
                  <a:lnTo>
                    <a:pt x="933" y="345"/>
                  </a:lnTo>
                  <a:lnTo>
                    <a:pt x="933" y="343"/>
                  </a:lnTo>
                  <a:lnTo>
                    <a:pt x="933" y="341"/>
                  </a:lnTo>
                  <a:lnTo>
                    <a:pt x="933" y="339"/>
                  </a:lnTo>
                  <a:lnTo>
                    <a:pt x="924" y="335"/>
                  </a:lnTo>
                  <a:lnTo>
                    <a:pt x="924" y="330"/>
                  </a:lnTo>
                  <a:lnTo>
                    <a:pt x="924" y="326"/>
                  </a:lnTo>
                  <a:lnTo>
                    <a:pt x="924" y="324"/>
                  </a:lnTo>
                  <a:lnTo>
                    <a:pt x="924" y="320"/>
                  </a:lnTo>
                  <a:lnTo>
                    <a:pt x="916" y="318"/>
                  </a:lnTo>
                  <a:lnTo>
                    <a:pt x="916" y="313"/>
                  </a:lnTo>
                  <a:lnTo>
                    <a:pt x="916" y="311"/>
                  </a:lnTo>
                  <a:lnTo>
                    <a:pt x="916" y="307"/>
                  </a:lnTo>
                  <a:lnTo>
                    <a:pt x="907" y="305"/>
                  </a:lnTo>
                  <a:lnTo>
                    <a:pt x="907" y="303"/>
                  </a:lnTo>
                  <a:lnTo>
                    <a:pt x="907" y="298"/>
                  </a:lnTo>
                  <a:lnTo>
                    <a:pt x="898" y="294"/>
                  </a:lnTo>
                  <a:lnTo>
                    <a:pt x="898" y="292"/>
                  </a:lnTo>
                  <a:lnTo>
                    <a:pt x="898" y="290"/>
                  </a:lnTo>
                  <a:lnTo>
                    <a:pt x="890" y="288"/>
                  </a:lnTo>
                  <a:lnTo>
                    <a:pt x="890" y="286"/>
                  </a:lnTo>
                  <a:lnTo>
                    <a:pt x="881" y="283"/>
                  </a:lnTo>
                  <a:lnTo>
                    <a:pt x="881" y="281"/>
                  </a:lnTo>
                  <a:lnTo>
                    <a:pt x="881" y="279"/>
                  </a:lnTo>
                  <a:lnTo>
                    <a:pt x="881" y="277"/>
                  </a:lnTo>
                  <a:lnTo>
                    <a:pt x="873" y="277"/>
                  </a:lnTo>
                  <a:lnTo>
                    <a:pt x="873" y="275"/>
                  </a:lnTo>
                  <a:lnTo>
                    <a:pt x="864" y="275"/>
                  </a:lnTo>
                  <a:lnTo>
                    <a:pt x="864" y="273"/>
                  </a:lnTo>
                  <a:lnTo>
                    <a:pt x="864" y="271"/>
                  </a:lnTo>
                  <a:lnTo>
                    <a:pt x="855" y="269"/>
                  </a:lnTo>
                  <a:lnTo>
                    <a:pt x="855" y="266"/>
                  </a:lnTo>
                  <a:lnTo>
                    <a:pt x="847" y="266"/>
                  </a:lnTo>
                  <a:lnTo>
                    <a:pt x="847" y="264"/>
                  </a:lnTo>
                  <a:lnTo>
                    <a:pt x="838" y="262"/>
                  </a:lnTo>
                  <a:lnTo>
                    <a:pt x="829" y="260"/>
                  </a:lnTo>
                  <a:lnTo>
                    <a:pt x="829" y="262"/>
                  </a:lnTo>
                  <a:lnTo>
                    <a:pt x="821" y="262"/>
                  </a:lnTo>
                  <a:lnTo>
                    <a:pt x="821" y="264"/>
                  </a:lnTo>
                  <a:lnTo>
                    <a:pt x="812" y="264"/>
                  </a:lnTo>
                  <a:lnTo>
                    <a:pt x="812" y="266"/>
                  </a:lnTo>
                  <a:lnTo>
                    <a:pt x="803" y="269"/>
                  </a:lnTo>
                  <a:lnTo>
                    <a:pt x="803" y="271"/>
                  </a:lnTo>
                  <a:lnTo>
                    <a:pt x="795" y="273"/>
                  </a:lnTo>
                  <a:lnTo>
                    <a:pt x="795" y="275"/>
                  </a:lnTo>
                  <a:lnTo>
                    <a:pt x="786" y="275"/>
                  </a:lnTo>
                  <a:lnTo>
                    <a:pt x="786" y="277"/>
                  </a:lnTo>
                  <a:lnTo>
                    <a:pt x="786" y="279"/>
                  </a:lnTo>
                  <a:lnTo>
                    <a:pt x="777" y="279"/>
                  </a:lnTo>
                  <a:lnTo>
                    <a:pt x="777" y="281"/>
                  </a:lnTo>
                  <a:lnTo>
                    <a:pt x="769" y="283"/>
                  </a:lnTo>
                  <a:lnTo>
                    <a:pt x="769" y="281"/>
                  </a:lnTo>
                  <a:lnTo>
                    <a:pt x="760" y="279"/>
                  </a:lnTo>
                  <a:lnTo>
                    <a:pt x="752" y="279"/>
                  </a:lnTo>
                  <a:lnTo>
                    <a:pt x="752" y="277"/>
                  </a:lnTo>
                  <a:lnTo>
                    <a:pt x="752" y="275"/>
                  </a:lnTo>
                  <a:lnTo>
                    <a:pt x="743" y="275"/>
                  </a:lnTo>
                  <a:lnTo>
                    <a:pt x="743" y="273"/>
                  </a:lnTo>
                  <a:lnTo>
                    <a:pt x="734" y="271"/>
                  </a:lnTo>
                  <a:lnTo>
                    <a:pt x="734" y="269"/>
                  </a:lnTo>
                  <a:lnTo>
                    <a:pt x="734" y="266"/>
                  </a:lnTo>
                  <a:lnTo>
                    <a:pt x="734" y="264"/>
                  </a:lnTo>
                  <a:lnTo>
                    <a:pt x="734" y="262"/>
                  </a:lnTo>
                  <a:lnTo>
                    <a:pt x="734" y="260"/>
                  </a:lnTo>
                  <a:lnTo>
                    <a:pt x="726" y="260"/>
                  </a:lnTo>
                  <a:lnTo>
                    <a:pt x="726" y="258"/>
                  </a:lnTo>
                  <a:lnTo>
                    <a:pt x="726" y="256"/>
                  </a:lnTo>
                  <a:lnTo>
                    <a:pt x="726" y="254"/>
                  </a:lnTo>
                  <a:lnTo>
                    <a:pt x="726" y="252"/>
                  </a:lnTo>
                  <a:lnTo>
                    <a:pt x="726" y="247"/>
                  </a:lnTo>
                  <a:lnTo>
                    <a:pt x="726" y="245"/>
                  </a:lnTo>
                  <a:lnTo>
                    <a:pt x="726" y="243"/>
                  </a:lnTo>
                  <a:lnTo>
                    <a:pt x="726" y="241"/>
                  </a:lnTo>
                  <a:lnTo>
                    <a:pt x="726" y="239"/>
                  </a:lnTo>
                  <a:lnTo>
                    <a:pt x="726" y="237"/>
                  </a:lnTo>
                  <a:lnTo>
                    <a:pt x="726" y="234"/>
                  </a:lnTo>
                  <a:lnTo>
                    <a:pt x="726" y="230"/>
                  </a:lnTo>
                  <a:lnTo>
                    <a:pt x="726" y="228"/>
                  </a:lnTo>
                  <a:lnTo>
                    <a:pt x="734" y="226"/>
                  </a:lnTo>
                  <a:lnTo>
                    <a:pt x="734" y="224"/>
                  </a:lnTo>
                  <a:lnTo>
                    <a:pt x="734" y="220"/>
                  </a:lnTo>
                  <a:lnTo>
                    <a:pt x="734" y="217"/>
                  </a:lnTo>
                  <a:lnTo>
                    <a:pt x="734" y="215"/>
                  </a:lnTo>
                  <a:lnTo>
                    <a:pt x="734" y="213"/>
                  </a:lnTo>
                  <a:lnTo>
                    <a:pt x="734" y="211"/>
                  </a:lnTo>
                  <a:lnTo>
                    <a:pt x="734" y="209"/>
                  </a:lnTo>
                  <a:lnTo>
                    <a:pt x="734" y="207"/>
                  </a:lnTo>
                  <a:lnTo>
                    <a:pt x="734" y="205"/>
                  </a:lnTo>
                  <a:lnTo>
                    <a:pt x="734" y="202"/>
                  </a:lnTo>
                  <a:lnTo>
                    <a:pt x="734" y="200"/>
                  </a:lnTo>
                  <a:lnTo>
                    <a:pt x="743" y="196"/>
                  </a:lnTo>
                  <a:lnTo>
                    <a:pt x="743" y="194"/>
                  </a:lnTo>
                  <a:lnTo>
                    <a:pt x="743" y="192"/>
                  </a:lnTo>
                  <a:lnTo>
                    <a:pt x="743" y="190"/>
                  </a:lnTo>
                  <a:lnTo>
                    <a:pt x="743" y="185"/>
                  </a:lnTo>
                  <a:lnTo>
                    <a:pt x="743" y="181"/>
                  </a:lnTo>
                  <a:lnTo>
                    <a:pt x="743" y="179"/>
                  </a:lnTo>
                  <a:lnTo>
                    <a:pt x="743" y="175"/>
                  </a:lnTo>
                  <a:lnTo>
                    <a:pt x="752" y="170"/>
                  </a:lnTo>
                  <a:lnTo>
                    <a:pt x="752" y="166"/>
                  </a:lnTo>
                  <a:lnTo>
                    <a:pt x="752" y="162"/>
                  </a:lnTo>
                  <a:lnTo>
                    <a:pt x="752" y="158"/>
                  </a:lnTo>
                  <a:lnTo>
                    <a:pt x="752" y="156"/>
                  </a:lnTo>
                  <a:lnTo>
                    <a:pt x="752" y="149"/>
                  </a:lnTo>
                  <a:lnTo>
                    <a:pt x="752" y="147"/>
                  </a:lnTo>
                  <a:lnTo>
                    <a:pt x="752" y="143"/>
                  </a:lnTo>
                  <a:lnTo>
                    <a:pt x="752" y="138"/>
                  </a:lnTo>
                  <a:lnTo>
                    <a:pt x="760" y="134"/>
                  </a:lnTo>
                  <a:lnTo>
                    <a:pt x="760" y="132"/>
                  </a:lnTo>
                  <a:lnTo>
                    <a:pt x="760" y="128"/>
                  </a:lnTo>
                  <a:lnTo>
                    <a:pt x="760" y="126"/>
                  </a:lnTo>
                  <a:lnTo>
                    <a:pt x="760" y="124"/>
                  </a:lnTo>
                  <a:lnTo>
                    <a:pt x="760" y="121"/>
                  </a:lnTo>
                  <a:lnTo>
                    <a:pt x="760" y="119"/>
                  </a:lnTo>
                  <a:lnTo>
                    <a:pt x="760" y="117"/>
                  </a:lnTo>
                  <a:lnTo>
                    <a:pt x="760" y="115"/>
                  </a:lnTo>
                  <a:lnTo>
                    <a:pt x="760" y="113"/>
                  </a:lnTo>
                  <a:lnTo>
                    <a:pt x="760" y="109"/>
                  </a:lnTo>
                  <a:lnTo>
                    <a:pt x="760" y="106"/>
                  </a:lnTo>
                  <a:lnTo>
                    <a:pt x="760" y="102"/>
                  </a:lnTo>
                  <a:lnTo>
                    <a:pt x="760" y="98"/>
                  </a:lnTo>
                  <a:lnTo>
                    <a:pt x="760" y="100"/>
                  </a:lnTo>
                  <a:lnTo>
                    <a:pt x="752" y="98"/>
                  </a:lnTo>
                  <a:lnTo>
                    <a:pt x="752" y="96"/>
                  </a:lnTo>
                  <a:lnTo>
                    <a:pt x="743" y="96"/>
                  </a:lnTo>
                  <a:lnTo>
                    <a:pt x="743" y="94"/>
                  </a:lnTo>
                  <a:lnTo>
                    <a:pt x="734" y="92"/>
                  </a:lnTo>
                  <a:lnTo>
                    <a:pt x="734" y="89"/>
                  </a:lnTo>
                  <a:lnTo>
                    <a:pt x="726" y="87"/>
                  </a:lnTo>
                  <a:lnTo>
                    <a:pt x="717" y="85"/>
                  </a:lnTo>
                  <a:lnTo>
                    <a:pt x="717" y="83"/>
                  </a:lnTo>
                  <a:lnTo>
                    <a:pt x="708" y="83"/>
                  </a:lnTo>
                  <a:lnTo>
                    <a:pt x="700" y="83"/>
                  </a:lnTo>
                  <a:lnTo>
                    <a:pt x="700" y="81"/>
                  </a:lnTo>
                  <a:lnTo>
                    <a:pt x="691" y="79"/>
                  </a:lnTo>
                  <a:lnTo>
                    <a:pt x="691" y="77"/>
                  </a:lnTo>
                  <a:lnTo>
                    <a:pt x="682" y="74"/>
                  </a:lnTo>
                  <a:lnTo>
                    <a:pt x="674" y="74"/>
                  </a:lnTo>
                  <a:lnTo>
                    <a:pt x="674" y="72"/>
                  </a:lnTo>
                  <a:lnTo>
                    <a:pt x="665" y="70"/>
                  </a:lnTo>
                  <a:lnTo>
                    <a:pt x="665" y="68"/>
                  </a:lnTo>
                  <a:lnTo>
                    <a:pt x="656" y="66"/>
                  </a:lnTo>
                  <a:lnTo>
                    <a:pt x="648" y="64"/>
                  </a:lnTo>
                  <a:lnTo>
                    <a:pt x="648" y="62"/>
                  </a:lnTo>
                  <a:lnTo>
                    <a:pt x="639" y="62"/>
                  </a:lnTo>
                  <a:lnTo>
                    <a:pt x="639" y="60"/>
                  </a:lnTo>
                  <a:lnTo>
                    <a:pt x="631" y="60"/>
                  </a:lnTo>
                  <a:lnTo>
                    <a:pt x="631" y="57"/>
                  </a:lnTo>
                  <a:lnTo>
                    <a:pt x="622" y="57"/>
                  </a:lnTo>
                  <a:lnTo>
                    <a:pt x="613" y="55"/>
                  </a:lnTo>
                  <a:lnTo>
                    <a:pt x="605" y="55"/>
                  </a:lnTo>
                  <a:lnTo>
                    <a:pt x="596" y="55"/>
                  </a:lnTo>
                  <a:lnTo>
                    <a:pt x="587" y="57"/>
                  </a:lnTo>
                  <a:lnTo>
                    <a:pt x="579" y="57"/>
                  </a:lnTo>
                  <a:lnTo>
                    <a:pt x="579" y="60"/>
                  </a:lnTo>
                  <a:lnTo>
                    <a:pt x="579" y="62"/>
                  </a:lnTo>
                  <a:lnTo>
                    <a:pt x="579" y="64"/>
                  </a:lnTo>
                  <a:lnTo>
                    <a:pt x="579" y="66"/>
                  </a:lnTo>
                  <a:lnTo>
                    <a:pt x="570" y="66"/>
                  </a:lnTo>
                  <a:lnTo>
                    <a:pt x="570" y="68"/>
                  </a:lnTo>
                  <a:lnTo>
                    <a:pt x="570" y="70"/>
                  </a:lnTo>
                  <a:lnTo>
                    <a:pt x="570" y="72"/>
                  </a:lnTo>
                  <a:lnTo>
                    <a:pt x="570" y="74"/>
                  </a:lnTo>
                  <a:lnTo>
                    <a:pt x="570" y="77"/>
                  </a:lnTo>
                  <a:lnTo>
                    <a:pt x="579" y="79"/>
                  </a:lnTo>
                  <a:lnTo>
                    <a:pt x="579" y="83"/>
                  </a:lnTo>
                  <a:lnTo>
                    <a:pt x="579" y="87"/>
                  </a:lnTo>
                  <a:lnTo>
                    <a:pt x="579" y="92"/>
                  </a:lnTo>
                  <a:lnTo>
                    <a:pt x="587" y="94"/>
                  </a:lnTo>
                  <a:lnTo>
                    <a:pt x="587" y="96"/>
                  </a:lnTo>
                  <a:lnTo>
                    <a:pt x="587" y="98"/>
                  </a:lnTo>
                  <a:lnTo>
                    <a:pt x="587" y="102"/>
                  </a:lnTo>
                  <a:lnTo>
                    <a:pt x="587" y="104"/>
                  </a:lnTo>
                  <a:lnTo>
                    <a:pt x="587" y="106"/>
                  </a:lnTo>
                  <a:lnTo>
                    <a:pt x="587" y="109"/>
                  </a:lnTo>
                  <a:lnTo>
                    <a:pt x="587" y="111"/>
                  </a:lnTo>
                  <a:lnTo>
                    <a:pt x="587" y="113"/>
                  </a:lnTo>
                  <a:lnTo>
                    <a:pt x="596" y="113"/>
                  </a:lnTo>
                  <a:lnTo>
                    <a:pt x="587" y="115"/>
                  </a:lnTo>
                  <a:lnTo>
                    <a:pt x="587" y="117"/>
                  </a:lnTo>
                  <a:lnTo>
                    <a:pt x="587" y="119"/>
                  </a:lnTo>
                  <a:lnTo>
                    <a:pt x="587" y="121"/>
                  </a:lnTo>
                  <a:lnTo>
                    <a:pt x="587" y="124"/>
                  </a:lnTo>
                  <a:lnTo>
                    <a:pt x="587" y="128"/>
                  </a:lnTo>
                  <a:lnTo>
                    <a:pt x="587" y="130"/>
                  </a:lnTo>
                  <a:lnTo>
                    <a:pt x="587" y="132"/>
                  </a:lnTo>
                  <a:lnTo>
                    <a:pt x="587" y="134"/>
                  </a:lnTo>
                  <a:lnTo>
                    <a:pt x="579" y="136"/>
                  </a:lnTo>
                  <a:lnTo>
                    <a:pt x="579" y="138"/>
                  </a:lnTo>
                  <a:lnTo>
                    <a:pt x="579" y="141"/>
                  </a:lnTo>
                  <a:lnTo>
                    <a:pt x="579" y="143"/>
                  </a:lnTo>
                  <a:lnTo>
                    <a:pt x="570" y="145"/>
                  </a:lnTo>
                  <a:lnTo>
                    <a:pt x="570" y="147"/>
                  </a:lnTo>
                  <a:lnTo>
                    <a:pt x="570" y="149"/>
                  </a:lnTo>
                  <a:lnTo>
                    <a:pt x="561" y="151"/>
                  </a:lnTo>
                  <a:lnTo>
                    <a:pt x="561" y="156"/>
                  </a:lnTo>
                  <a:lnTo>
                    <a:pt x="561" y="158"/>
                  </a:lnTo>
                  <a:lnTo>
                    <a:pt x="553" y="158"/>
                  </a:lnTo>
                  <a:lnTo>
                    <a:pt x="553" y="160"/>
                  </a:lnTo>
                  <a:lnTo>
                    <a:pt x="553" y="162"/>
                  </a:lnTo>
                  <a:lnTo>
                    <a:pt x="544" y="164"/>
                  </a:lnTo>
                  <a:lnTo>
                    <a:pt x="544" y="166"/>
                  </a:lnTo>
                  <a:lnTo>
                    <a:pt x="535" y="166"/>
                  </a:lnTo>
                  <a:lnTo>
                    <a:pt x="535" y="168"/>
                  </a:lnTo>
                  <a:lnTo>
                    <a:pt x="527" y="168"/>
                  </a:lnTo>
                  <a:lnTo>
                    <a:pt x="527" y="170"/>
                  </a:lnTo>
                  <a:lnTo>
                    <a:pt x="518" y="173"/>
                  </a:lnTo>
                  <a:lnTo>
                    <a:pt x="510" y="175"/>
                  </a:lnTo>
                  <a:lnTo>
                    <a:pt x="501" y="175"/>
                  </a:lnTo>
                  <a:lnTo>
                    <a:pt x="501" y="177"/>
                  </a:lnTo>
                  <a:lnTo>
                    <a:pt x="492" y="177"/>
                  </a:lnTo>
                  <a:lnTo>
                    <a:pt x="484" y="177"/>
                  </a:lnTo>
                  <a:lnTo>
                    <a:pt x="475" y="177"/>
                  </a:lnTo>
                  <a:lnTo>
                    <a:pt x="466" y="177"/>
                  </a:lnTo>
                  <a:lnTo>
                    <a:pt x="466" y="175"/>
                  </a:lnTo>
                  <a:lnTo>
                    <a:pt x="458" y="175"/>
                  </a:lnTo>
                  <a:lnTo>
                    <a:pt x="458" y="173"/>
                  </a:lnTo>
                  <a:lnTo>
                    <a:pt x="449" y="173"/>
                  </a:lnTo>
                  <a:lnTo>
                    <a:pt x="449" y="170"/>
                  </a:lnTo>
                  <a:lnTo>
                    <a:pt x="440" y="170"/>
                  </a:lnTo>
                  <a:lnTo>
                    <a:pt x="440" y="168"/>
                  </a:lnTo>
                  <a:lnTo>
                    <a:pt x="432" y="168"/>
                  </a:lnTo>
                  <a:lnTo>
                    <a:pt x="432" y="166"/>
                  </a:lnTo>
                  <a:lnTo>
                    <a:pt x="432" y="164"/>
                  </a:lnTo>
                  <a:lnTo>
                    <a:pt x="423" y="164"/>
                  </a:lnTo>
                  <a:lnTo>
                    <a:pt x="423" y="162"/>
                  </a:lnTo>
                  <a:lnTo>
                    <a:pt x="423" y="160"/>
                  </a:lnTo>
                  <a:lnTo>
                    <a:pt x="423" y="158"/>
                  </a:lnTo>
                  <a:lnTo>
                    <a:pt x="415" y="158"/>
                  </a:lnTo>
                  <a:lnTo>
                    <a:pt x="415" y="156"/>
                  </a:lnTo>
                  <a:lnTo>
                    <a:pt x="415" y="153"/>
                  </a:lnTo>
                  <a:lnTo>
                    <a:pt x="406" y="151"/>
                  </a:lnTo>
                  <a:lnTo>
                    <a:pt x="406" y="149"/>
                  </a:lnTo>
                  <a:lnTo>
                    <a:pt x="406" y="147"/>
                  </a:lnTo>
                  <a:lnTo>
                    <a:pt x="406" y="145"/>
                  </a:lnTo>
                  <a:lnTo>
                    <a:pt x="406" y="143"/>
                  </a:lnTo>
                  <a:lnTo>
                    <a:pt x="397" y="141"/>
                  </a:lnTo>
                  <a:lnTo>
                    <a:pt x="397" y="138"/>
                  </a:lnTo>
                  <a:lnTo>
                    <a:pt x="397" y="136"/>
                  </a:lnTo>
                  <a:lnTo>
                    <a:pt x="397" y="134"/>
                  </a:lnTo>
                  <a:lnTo>
                    <a:pt x="397" y="132"/>
                  </a:lnTo>
                  <a:lnTo>
                    <a:pt x="397" y="130"/>
                  </a:lnTo>
                  <a:lnTo>
                    <a:pt x="397" y="128"/>
                  </a:lnTo>
                  <a:lnTo>
                    <a:pt x="397" y="126"/>
                  </a:lnTo>
                  <a:lnTo>
                    <a:pt x="397" y="124"/>
                  </a:lnTo>
                  <a:lnTo>
                    <a:pt x="397" y="121"/>
                  </a:lnTo>
                  <a:lnTo>
                    <a:pt x="397" y="119"/>
                  </a:lnTo>
                  <a:lnTo>
                    <a:pt x="397" y="117"/>
                  </a:lnTo>
                  <a:lnTo>
                    <a:pt x="397" y="115"/>
                  </a:lnTo>
                  <a:lnTo>
                    <a:pt x="397" y="113"/>
                  </a:lnTo>
                  <a:lnTo>
                    <a:pt x="397" y="111"/>
                  </a:lnTo>
                  <a:lnTo>
                    <a:pt x="397" y="109"/>
                  </a:lnTo>
                  <a:lnTo>
                    <a:pt x="397" y="106"/>
                  </a:lnTo>
                  <a:lnTo>
                    <a:pt x="397" y="104"/>
                  </a:lnTo>
                  <a:lnTo>
                    <a:pt x="397" y="102"/>
                  </a:lnTo>
                  <a:lnTo>
                    <a:pt x="397" y="100"/>
                  </a:lnTo>
                  <a:lnTo>
                    <a:pt x="397" y="98"/>
                  </a:lnTo>
                  <a:lnTo>
                    <a:pt x="406" y="98"/>
                  </a:lnTo>
                  <a:lnTo>
                    <a:pt x="406" y="96"/>
                  </a:lnTo>
                  <a:lnTo>
                    <a:pt x="406" y="94"/>
                  </a:lnTo>
                  <a:lnTo>
                    <a:pt x="406" y="92"/>
                  </a:lnTo>
                  <a:lnTo>
                    <a:pt x="406" y="89"/>
                  </a:lnTo>
                  <a:lnTo>
                    <a:pt x="406" y="87"/>
                  </a:lnTo>
                  <a:lnTo>
                    <a:pt x="415" y="87"/>
                  </a:lnTo>
                  <a:lnTo>
                    <a:pt x="415" y="85"/>
                  </a:lnTo>
                  <a:lnTo>
                    <a:pt x="415" y="83"/>
                  </a:lnTo>
                  <a:lnTo>
                    <a:pt x="423" y="83"/>
                  </a:lnTo>
                  <a:lnTo>
                    <a:pt x="423" y="81"/>
                  </a:lnTo>
                  <a:lnTo>
                    <a:pt x="423" y="79"/>
                  </a:lnTo>
                  <a:lnTo>
                    <a:pt x="432" y="79"/>
                  </a:lnTo>
                  <a:lnTo>
                    <a:pt x="432" y="77"/>
                  </a:lnTo>
                  <a:lnTo>
                    <a:pt x="432" y="74"/>
                  </a:lnTo>
                  <a:lnTo>
                    <a:pt x="440" y="74"/>
                  </a:lnTo>
                  <a:lnTo>
                    <a:pt x="440" y="72"/>
                  </a:lnTo>
                  <a:lnTo>
                    <a:pt x="440" y="70"/>
                  </a:lnTo>
                  <a:lnTo>
                    <a:pt x="449" y="68"/>
                  </a:lnTo>
                  <a:lnTo>
                    <a:pt x="449" y="66"/>
                  </a:lnTo>
                  <a:lnTo>
                    <a:pt x="449" y="64"/>
                  </a:lnTo>
                  <a:lnTo>
                    <a:pt x="449" y="62"/>
                  </a:lnTo>
                  <a:lnTo>
                    <a:pt x="449" y="60"/>
                  </a:lnTo>
                  <a:lnTo>
                    <a:pt x="449" y="57"/>
                  </a:lnTo>
                  <a:lnTo>
                    <a:pt x="458" y="57"/>
                  </a:lnTo>
                  <a:lnTo>
                    <a:pt x="458" y="55"/>
                  </a:lnTo>
                  <a:lnTo>
                    <a:pt x="458" y="53"/>
                  </a:lnTo>
                  <a:lnTo>
                    <a:pt x="458" y="51"/>
                  </a:lnTo>
                  <a:lnTo>
                    <a:pt x="458" y="49"/>
                  </a:lnTo>
                  <a:lnTo>
                    <a:pt x="458" y="47"/>
                  </a:lnTo>
                  <a:lnTo>
                    <a:pt x="458" y="45"/>
                  </a:lnTo>
                  <a:lnTo>
                    <a:pt x="458" y="42"/>
                  </a:lnTo>
                  <a:lnTo>
                    <a:pt x="458" y="40"/>
                  </a:lnTo>
                  <a:lnTo>
                    <a:pt x="458" y="38"/>
                  </a:lnTo>
                  <a:lnTo>
                    <a:pt x="449" y="36"/>
                  </a:lnTo>
                  <a:lnTo>
                    <a:pt x="449" y="34"/>
                  </a:lnTo>
                  <a:lnTo>
                    <a:pt x="449" y="32"/>
                  </a:lnTo>
                  <a:lnTo>
                    <a:pt x="440" y="32"/>
                  </a:lnTo>
                  <a:lnTo>
                    <a:pt x="440" y="30"/>
                  </a:lnTo>
                  <a:lnTo>
                    <a:pt x="432" y="28"/>
                  </a:lnTo>
                  <a:lnTo>
                    <a:pt x="423" y="25"/>
                  </a:lnTo>
                  <a:lnTo>
                    <a:pt x="423" y="23"/>
                  </a:lnTo>
                  <a:lnTo>
                    <a:pt x="415" y="23"/>
                  </a:lnTo>
                  <a:lnTo>
                    <a:pt x="415" y="21"/>
                  </a:lnTo>
                  <a:lnTo>
                    <a:pt x="406" y="21"/>
                  </a:lnTo>
                  <a:lnTo>
                    <a:pt x="397" y="21"/>
                  </a:lnTo>
                  <a:lnTo>
                    <a:pt x="389" y="19"/>
                  </a:lnTo>
                  <a:lnTo>
                    <a:pt x="380" y="19"/>
                  </a:lnTo>
                  <a:lnTo>
                    <a:pt x="380" y="17"/>
                  </a:lnTo>
                  <a:lnTo>
                    <a:pt x="371" y="17"/>
                  </a:lnTo>
                  <a:lnTo>
                    <a:pt x="354" y="15"/>
                  </a:lnTo>
                  <a:lnTo>
                    <a:pt x="354" y="13"/>
                  </a:lnTo>
                  <a:lnTo>
                    <a:pt x="345" y="10"/>
                  </a:lnTo>
                  <a:lnTo>
                    <a:pt x="337" y="10"/>
                  </a:lnTo>
                  <a:lnTo>
                    <a:pt x="328" y="8"/>
                  </a:lnTo>
                  <a:lnTo>
                    <a:pt x="319" y="8"/>
                  </a:lnTo>
                  <a:lnTo>
                    <a:pt x="311" y="6"/>
                  </a:lnTo>
                  <a:lnTo>
                    <a:pt x="302" y="4"/>
                  </a:lnTo>
                  <a:lnTo>
                    <a:pt x="294" y="2"/>
                  </a:lnTo>
                  <a:lnTo>
                    <a:pt x="285" y="2"/>
                  </a:lnTo>
                  <a:lnTo>
                    <a:pt x="276" y="0"/>
                  </a:lnTo>
                  <a:lnTo>
                    <a:pt x="276" y="2"/>
                  </a:lnTo>
                  <a:lnTo>
                    <a:pt x="276" y="4"/>
                  </a:lnTo>
                  <a:lnTo>
                    <a:pt x="276" y="6"/>
                  </a:lnTo>
                  <a:lnTo>
                    <a:pt x="276" y="4"/>
                  </a:lnTo>
                  <a:lnTo>
                    <a:pt x="276" y="2"/>
                  </a:lnTo>
                  <a:lnTo>
                    <a:pt x="276" y="4"/>
                  </a:lnTo>
                  <a:lnTo>
                    <a:pt x="276" y="8"/>
                  </a:lnTo>
                  <a:lnTo>
                    <a:pt x="276" y="10"/>
                  </a:lnTo>
                  <a:lnTo>
                    <a:pt x="276" y="13"/>
                  </a:lnTo>
                  <a:lnTo>
                    <a:pt x="276" y="17"/>
                  </a:lnTo>
                  <a:lnTo>
                    <a:pt x="276" y="19"/>
                  </a:lnTo>
                  <a:lnTo>
                    <a:pt x="276" y="21"/>
                  </a:lnTo>
                  <a:lnTo>
                    <a:pt x="276" y="25"/>
                  </a:lnTo>
                  <a:lnTo>
                    <a:pt x="276" y="28"/>
                  </a:lnTo>
                  <a:lnTo>
                    <a:pt x="276" y="32"/>
                  </a:lnTo>
                  <a:lnTo>
                    <a:pt x="276" y="34"/>
                  </a:lnTo>
                  <a:lnTo>
                    <a:pt x="276" y="36"/>
                  </a:lnTo>
                  <a:lnTo>
                    <a:pt x="276" y="38"/>
                  </a:lnTo>
                  <a:lnTo>
                    <a:pt x="276" y="40"/>
                  </a:lnTo>
                  <a:lnTo>
                    <a:pt x="276" y="45"/>
                  </a:lnTo>
                  <a:lnTo>
                    <a:pt x="276" y="47"/>
                  </a:lnTo>
                  <a:lnTo>
                    <a:pt x="276" y="49"/>
                  </a:lnTo>
                  <a:lnTo>
                    <a:pt x="268" y="51"/>
                  </a:lnTo>
                  <a:lnTo>
                    <a:pt x="268" y="55"/>
                  </a:lnTo>
                  <a:lnTo>
                    <a:pt x="268" y="57"/>
                  </a:lnTo>
                  <a:lnTo>
                    <a:pt x="268" y="60"/>
                  </a:lnTo>
                  <a:lnTo>
                    <a:pt x="268" y="64"/>
                  </a:lnTo>
                  <a:lnTo>
                    <a:pt x="268" y="66"/>
                  </a:lnTo>
                  <a:lnTo>
                    <a:pt x="268" y="68"/>
                  </a:lnTo>
                  <a:lnTo>
                    <a:pt x="268" y="72"/>
                  </a:lnTo>
                  <a:lnTo>
                    <a:pt x="268" y="74"/>
                  </a:lnTo>
                  <a:lnTo>
                    <a:pt x="268" y="77"/>
                  </a:lnTo>
                  <a:lnTo>
                    <a:pt x="259" y="81"/>
                  </a:lnTo>
                  <a:lnTo>
                    <a:pt x="259" y="83"/>
                  </a:lnTo>
                  <a:lnTo>
                    <a:pt x="259" y="85"/>
                  </a:lnTo>
                  <a:lnTo>
                    <a:pt x="259" y="87"/>
                  </a:lnTo>
                  <a:lnTo>
                    <a:pt x="259" y="92"/>
                  </a:lnTo>
                  <a:lnTo>
                    <a:pt x="259" y="94"/>
                  </a:lnTo>
                  <a:lnTo>
                    <a:pt x="259" y="96"/>
                  </a:lnTo>
                  <a:lnTo>
                    <a:pt x="259" y="98"/>
                  </a:lnTo>
                  <a:lnTo>
                    <a:pt x="259" y="100"/>
                  </a:lnTo>
                  <a:lnTo>
                    <a:pt x="259" y="102"/>
                  </a:lnTo>
                  <a:lnTo>
                    <a:pt x="259" y="104"/>
                  </a:lnTo>
                  <a:lnTo>
                    <a:pt x="259" y="106"/>
                  </a:lnTo>
                  <a:lnTo>
                    <a:pt x="259" y="109"/>
                  </a:lnTo>
                  <a:lnTo>
                    <a:pt x="259" y="111"/>
                  </a:lnTo>
                  <a:lnTo>
                    <a:pt x="259" y="113"/>
                  </a:lnTo>
                  <a:lnTo>
                    <a:pt x="259" y="115"/>
                  </a:lnTo>
                  <a:lnTo>
                    <a:pt x="259" y="117"/>
                  </a:lnTo>
                  <a:lnTo>
                    <a:pt x="259" y="119"/>
                  </a:lnTo>
                  <a:lnTo>
                    <a:pt x="259" y="121"/>
                  </a:lnTo>
                  <a:lnTo>
                    <a:pt x="259" y="124"/>
                  </a:lnTo>
                  <a:lnTo>
                    <a:pt x="259" y="128"/>
                  </a:lnTo>
                  <a:lnTo>
                    <a:pt x="259" y="130"/>
                  </a:lnTo>
                  <a:lnTo>
                    <a:pt x="259" y="132"/>
                  </a:lnTo>
                  <a:lnTo>
                    <a:pt x="250" y="134"/>
                  </a:lnTo>
                  <a:lnTo>
                    <a:pt x="250" y="136"/>
                  </a:lnTo>
                  <a:lnTo>
                    <a:pt x="250" y="141"/>
                  </a:lnTo>
                  <a:lnTo>
                    <a:pt x="250" y="143"/>
                  </a:lnTo>
                  <a:lnTo>
                    <a:pt x="250" y="145"/>
                  </a:lnTo>
                  <a:lnTo>
                    <a:pt x="250" y="147"/>
                  </a:lnTo>
                  <a:lnTo>
                    <a:pt x="250" y="149"/>
                  </a:lnTo>
                  <a:lnTo>
                    <a:pt x="250" y="151"/>
                  </a:lnTo>
                  <a:lnTo>
                    <a:pt x="250" y="153"/>
                  </a:lnTo>
                  <a:lnTo>
                    <a:pt x="250" y="156"/>
                  </a:lnTo>
                  <a:lnTo>
                    <a:pt x="242" y="158"/>
                  </a:lnTo>
                  <a:lnTo>
                    <a:pt x="242" y="160"/>
                  </a:lnTo>
                  <a:lnTo>
                    <a:pt x="242" y="162"/>
                  </a:lnTo>
                  <a:lnTo>
                    <a:pt x="242" y="164"/>
                  </a:lnTo>
                  <a:lnTo>
                    <a:pt x="233" y="164"/>
                  </a:lnTo>
                  <a:lnTo>
                    <a:pt x="233" y="166"/>
                  </a:lnTo>
                  <a:lnTo>
                    <a:pt x="233" y="168"/>
                  </a:lnTo>
                  <a:lnTo>
                    <a:pt x="224" y="168"/>
                  </a:lnTo>
                  <a:lnTo>
                    <a:pt x="216" y="168"/>
                  </a:lnTo>
                  <a:lnTo>
                    <a:pt x="207" y="166"/>
                  </a:lnTo>
                  <a:lnTo>
                    <a:pt x="207" y="164"/>
                  </a:lnTo>
                  <a:lnTo>
                    <a:pt x="198" y="164"/>
                  </a:lnTo>
                  <a:lnTo>
                    <a:pt x="198" y="162"/>
                  </a:lnTo>
                  <a:lnTo>
                    <a:pt x="198" y="160"/>
                  </a:lnTo>
                  <a:lnTo>
                    <a:pt x="190" y="160"/>
                  </a:lnTo>
                  <a:lnTo>
                    <a:pt x="190" y="158"/>
                  </a:lnTo>
                  <a:lnTo>
                    <a:pt x="190" y="156"/>
                  </a:lnTo>
                  <a:lnTo>
                    <a:pt x="190" y="153"/>
                  </a:lnTo>
                  <a:lnTo>
                    <a:pt x="181" y="151"/>
                  </a:lnTo>
                  <a:lnTo>
                    <a:pt x="181" y="149"/>
                  </a:lnTo>
                  <a:lnTo>
                    <a:pt x="181" y="147"/>
                  </a:lnTo>
                  <a:lnTo>
                    <a:pt x="181" y="145"/>
                  </a:lnTo>
                  <a:lnTo>
                    <a:pt x="173" y="143"/>
                  </a:lnTo>
                  <a:lnTo>
                    <a:pt x="173" y="141"/>
                  </a:lnTo>
                  <a:lnTo>
                    <a:pt x="173" y="136"/>
                  </a:lnTo>
                  <a:lnTo>
                    <a:pt x="173" y="134"/>
                  </a:lnTo>
                  <a:lnTo>
                    <a:pt x="173" y="136"/>
                  </a:lnTo>
                  <a:lnTo>
                    <a:pt x="173" y="132"/>
                  </a:lnTo>
                  <a:lnTo>
                    <a:pt x="164" y="132"/>
                  </a:lnTo>
                  <a:lnTo>
                    <a:pt x="164" y="130"/>
                  </a:lnTo>
                  <a:lnTo>
                    <a:pt x="164" y="128"/>
                  </a:lnTo>
                  <a:lnTo>
                    <a:pt x="155" y="126"/>
                  </a:lnTo>
                  <a:lnTo>
                    <a:pt x="155" y="124"/>
                  </a:lnTo>
                  <a:lnTo>
                    <a:pt x="147" y="121"/>
                  </a:lnTo>
                  <a:lnTo>
                    <a:pt x="147" y="119"/>
                  </a:lnTo>
                  <a:lnTo>
                    <a:pt x="147" y="117"/>
                  </a:lnTo>
                  <a:lnTo>
                    <a:pt x="138" y="117"/>
                  </a:lnTo>
                  <a:lnTo>
                    <a:pt x="138" y="115"/>
                  </a:lnTo>
                  <a:lnTo>
                    <a:pt x="129" y="115"/>
                  </a:lnTo>
                  <a:lnTo>
                    <a:pt x="121" y="115"/>
                  </a:lnTo>
                  <a:lnTo>
                    <a:pt x="112" y="115"/>
                  </a:lnTo>
                  <a:lnTo>
                    <a:pt x="112" y="117"/>
                  </a:lnTo>
                  <a:lnTo>
                    <a:pt x="112" y="115"/>
                  </a:lnTo>
                  <a:lnTo>
                    <a:pt x="112" y="117"/>
                  </a:lnTo>
                  <a:lnTo>
                    <a:pt x="103" y="117"/>
                  </a:lnTo>
                  <a:lnTo>
                    <a:pt x="103" y="119"/>
                  </a:lnTo>
                  <a:lnTo>
                    <a:pt x="95" y="119"/>
                  </a:lnTo>
                  <a:lnTo>
                    <a:pt x="95" y="121"/>
                  </a:lnTo>
                  <a:lnTo>
                    <a:pt x="86" y="121"/>
                  </a:lnTo>
                  <a:lnTo>
                    <a:pt x="86" y="124"/>
                  </a:lnTo>
                  <a:lnTo>
                    <a:pt x="77" y="126"/>
                  </a:lnTo>
                  <a:lnTo>
                    <a:pt x="77" y="128"/>
                  </a:lnTo>
                  <a:lnTo>
                    <a:pt x="77" y="130"/>
                  </a:lnTo>
                  <a:lnTo>
                    <a:pt x="69" y="130"/>
                  </a:lnTo>
                  <a:lnTo>
                    <a:pt x="69" y="132"/>
                  </a:lnTo>
                  <a:lnTo>
                    <a:pt x="69" y="134"/>
                  </a:lnTo>
                  <a:lnTo>
                    <a:pt x="69" y="136"/>
                  </a:lnTo>
                  <a:lnTo>
                    <a:pt x="60" y="136"/>
                  </a:lnTo>
                  <a:lnTo>
                    <a:pt x="60" y="141"/>
                  </a:lnTo>
                  <a:lnTo>
                    <a:pt x="60" y="143"/>
                  </a:lnTo>
                  <a:lnTo>
                    <a:pt x="52" y="145"/>
                  </a:lnTo>
                  <a:lnTo>
                    <a:pt x="52" y="147"/>
                  </a:lnTo>
                  <a:lnTo>
                    <a:pt x="43" y="151"/>
                  </a:lnTo>
                  <a:lnTo>
                    <a:pt x="43" y="153"/>
                  </a:lnTo>
                  <a:lnTo>
                    <a:pt x="43" y="158"/>
                  </a:lnTo>
                  <a:lnTo>
                    <a:pt x="34" y="160"/>
                  </a:lnTo>
                  <a:lnTo>
                    <a:pt x="34" y="162"/>
                  </a:lnTo>
                  <a:lnTo>
                    <a:pt x="34" y="164"/>
                  </a:lnTo>
                  <a:lnTo>
                    <a:pt x="34" y="166"/>
                  </a:lnTo>
                  <a:lnTo>
                    <a:pt x="34" y="168"/>
                  </a:lnTo>
                  <a:lnTo>
                    <a:pt x="26" y="170"/>
                  </a:lnTo>
                  <a:lnTo>
                    <a:pt x="26" y="173"/>
                  </a:lnTo>
                  <a:lnTo>
                    <a:pt x="26" y="175"/>
                  </a:lnTo>
                  <a:lnTo>
                    <a:pt x="26" y="177"/>
                  </a:lnTo>
                  <a:lnTo>
                    <a:pt x="26" y="179"/>
                  </a:lnTo>
                  <a:lnTo>
                    <a:pt x="26" y="181"/>
                  </a:lnTo>
                  <a:lnTo>
                    <a:pt x="26" y="183"/>
                  </a:lnTo>
                  <a:lnTo>
                    <a:pt x="17" y="185"/>
                  </a:lnTo>
                  <a:lnTo>
                    <a:pt x="17" y="188"/>
                  </a:lnTo>
                  <a:lnTo>
                    <a:pt x="17" y="190"/>
                  </a:lnTo>
                  <a:lnTo>
                    <a:pt x="17" y="194"/>
                  </a:lnTo>
                  <a:lnTo>
                    <a:pt x="17" y="196"/>
                  </a:lnTo>
                  <a:lnTo>
                    <a:pt x="17" y="198"/>
                  </a:lnTo>
                  <a:lnTo>
                    <a:pt x="8" y="200"/>
                  </a:lnTo>
                  <a:lnTo>
                    <a:pt x="8" y="202"/>
                  </a:lnTo>
                  <a:lnTo>
                    <a:pt x="8" y="205"/>
                  </a:lnTo>
                  <a:lnTo>
                    <a:pt x="8" y="207"/>
                  </a:lnTo>
                  <a:lnTo>
                    <a:pt x="8" y="209"/>
                  </a:lnTo>
                  <a:lnTo>
                    <a:pt x="8" y="211"/>
                  </a:lnTo>
                  <a:lnTo>
                    <a:pt x="8" y="213"/>
                  </a:lnTo>
                  <a:lnTo>
                    <a:pt x="8" y="215"/>
                  </a:lnTo>
                  <a:lnTo>
                    <a:pt x="8" y="217"/>
                  </a:lnTo>
                  <a:lnTo>
                    <a:pt x="8" y="220"/>
                  </a:lnTo>
                  <a:lnTo>
                    <a:pt x="8" y="222"/>
                  </a:lnTo>
                  <a:lnTo>
                    <a:pt x="0" y="224"/>
                  </a:lnTo>
                  <a:lnTo>
                    <a:pt x="0" y="228"/>
                  </a:lnTo>
                  <a:lnTo>
                    <a:pt x="0" y="230"/>
                  </a:lnTo>
                  <a:lnTo>
                    <a:pt x="0" y="232"/>
                  </a:lnTo>
                  <a:lnTo>
                    <a:pt x="0" y="234"/>
                  </a:lnTo>
                  <a:lnTo>
                    <a:pt x="8" y="237"/>
                  </a:lnTo>
                  <a:lnTo>
                    <a:pt x="8" y="239"/>
                  </a:lnTo>
                  <a:lnTo>
                    <a:pt x="8" y="241"/>
                  </a:lnTo>
                  <a:lnTo>
                    <a:pt x="8" y="243"/>
                  </a:lnTo>
                  <a:lnTo>
                    <a:pt x="8" y="245"/>
                  </a:lnTo>
                  <a:lnTo>
                    <a:pt x="8" y="247"/>
                  </a:lnTo>
                  <a:lnTo>
                    <a:pt x="8" y="249"/>
                  </a:lnTo>
                  <a:lnTo>
                    <a:pt x="8" y="252"/>
                  </a:lnTo>
                  <a:lnTo>
                    <a:pt x="17" y="254"/>
                  </a:lnTo>
                  <a:lnTo>
                    <a:pt x="17" y="258"/>
                  </a:lnTo>
                  <a:lnTo>
                    <a:pt x="17" y="260"/>
                  </a:lnTo>
                  <a:lnTo>
                    <a:pt x="17" y="262"/>
                  </a:lnTo>
                  <a:lnTo>
                    <a:pt x="17" y="264"/>
                  </a:lnTo>
                  <a:lnTo>
                    <a:pt x="17" y="266"/>
                  </a:lnTo>
                  <a:lnTo>
                    <a:pt x="26" y="269"/>
                  </a:lnTo>
                  <a:lnTo>
                    <a:pt x="26" y="271"/>
                  </a:lnTo>
                  <a:lnTo>
                    <a:pt x="34" y="271"/>
                  </a:lnTo>
                  <a:lnTo>
                    <a:pt x="34" y="273"/>
                  </a:lnTo>
                  <a:lnTo>
                    <a:pt x="34" y="275"/>
                  </a:lnTo>
                  <a:lnTo>
                    <a:pt x="43" y="275"/>
                  </a:lnTo>
                  <a:lnTo>
                    <a:pt x="52" y="275"/>
                  </a:lnTo>
                  <a:lnTo>
                    <a:pt x="52" y="277"/>
                  </a:lnTo>
                  <a:lnTo>
                    <a:pt x="60" y="277"/>
                  </a:lnTo>
                  <a:lnTo>
                    <a:pt x="69" y="277"/>
                  </a:lnTo>
                  <a:lnTo>
                    <a:pt x="77" y="277"/>
                  </a:lnTo>
                  <a:lnTo>
                    <a:pt x="77" y="275"/>
                  </a:lnTo>
                  <a:lnTo>
                    <a:pt x="86" y="275"/>
                  </a:lnTo>
                  <a:lnTo>
                    <a:pt x="95" y="275"/>
                  </a:lnTo>
                  <a:lnTo>
                    <a:pt x="95" y="273"/>
                  </a:lnTo>
                  <a:lnTo>
                    <a:pt x="95" y="271"/>
                  </a:lnTo>
                  <a:lnTo>
                    <a:pt x="103" y="269"/>
                  </a:lnTo>
                  <a:lnTo>
                    <a:pt x="103" y="266"/>
                  </a:lnTo>
                  <a:lnTo>
                    <a:pt x="112" y="264"/>
                  </a:lnTo>
                  <a:lnTo>
                    <a:pt x="112" y="262"/>
                  </a:lnTo>
                  <a:lnTo>
                    <a:pt x="121" y="260"/>
                  </a:lnTo>
                  <a:lnTo>
                    <a:pt x="121" y="258"/>
                  </a:lnTo>
                  <a:lnTo>
                    <a:pt x="129" y="258"/>
                  </a:lnTo>
                  <a:lnTo>
                    <a:pt x="129" y="256"/>
                  </a:lnTo>
                  <a:lnTo>
                    <a:pt x="129" y="254"/>
                  </a:lnTo>
                  <a:lnTo>
                    <a:pt x="138" y="252"/>
                  </a:lnTo>
                  <a:lnTo>
                    <a:pt x="147" y="252"/>
                  </a:lnTo>
                  <a:lnTo>
                    <a:pt x="155" y="252"/>
                  </a:lnTo>
                  <a:lnTo>
                    <a:pt x="164" y="252"/>
                  </a:lnTo>
                  <a:lnTo>
                    <a:pt x="164" y="254"/>
                  </a:lnTo>
                  <a:lnTo>
                    <a:pt x="173" y="254"/>
                  </a:lnTo>
                  <a:lnTo>
                    <a:pt x="173" y="256"/>
                  </a:lnTo>
                  <a:lnTo>
                    <a:pt x="181" y="258"/>
                  </a:lnTo>
                  <a:lnTo>
                    <a:pt x="181" y="260"/>
                  </a:lnTo>
                  <a:lnTo>
                    <a:pt x="181" y="262"/>
                  </a:lnTo>
                  <a:lnTo>
                    <a:pt x="181" y="264"/>
                  </a:lnTo>
                  <a:lnTo>
                    <a:pt x="181" y="266"/>
                  </a:lnTo>
                  <a:lnTo>
                    <a:pt x="181" y="269"/>
                  </a:lnTo>
                  <a:lnTo>
                    <a:pt x="190" y="269"/>
                  </a:lnTo>
                  <a:lnTo>
                    <a:pt x="190" y="271"/>
                  </a:lnTo>
                  <a:lnTo>
                    <a:pt x="190" y="275"/>
                  </a:lnTo>
                  <a:lnTo>
                    <a:pt x="190" y="277"/>
                  </a:lnTo>
                  <a:lnTo>
                    <a:pt x="190" y="279"/>
                  </a:lnTo>
                  <a:lnTo>
                    <a:pt x="190" y="283"/>
                  </a:lnTo>
                  <a:lnTo>
                    <a:pt x="190" y="288"/>
                  </a:lnTo>
                  <a:lnTo>
                    <a:pt x="190" y="290"/>
                  </a:lnTo>
                  <a:lnTo>
                    <a:pt x="190" y="294"/>
                  </a:lnTo>
                  <a:lnTo>
                    <a:pt x="181" y="296"/>
                  </a:lnTo>
                  <a:lnTo>
                    <a:pt x="181" y="301"/>
                  </a:lnTo>
                  <a:lnTo>
                    <a:pt x="181" y="303"/>
                  </a:lnTo>
                  <a:lnTo>
                    <a:pt x="181" y="307"/>
                  </a:lnTo>
                  <a:lnTo>
                    <a:pt x="181" y="309"/>
                  </a:lnTo>
                  <a:lnTo>
                    <a:pt x="173" y="311"/>
                  </a:lnTo>
                  <a:lnTo>
                    <a:pt x="173" y="315"/>
                  </a:lnTo>
                  <a:lnTo>
                    <a:pt x="173" y="318"/>
                  </a:lnTo>
                  <a:lnTo>
                    <a:pt x="173" y="322"/>
                  </a:lnTo>
                  <a:lnTo>
                    <a:pt x="164" y="324"/>
                  </a:lnTo>
                  <a:lnTo>
                    <a:pt x="164" y="326"/>
                  </a:lnTo>
                  <a:lnTo>
                    <a:pt x="164" y="328"/>
                  </a:lnTo>
                  <a:lnTo>
                    <a:pt x="164" y="333"/>
                  </a:lnTo>
                  <a:lnTo>
                    <a:pt x="155" y="335"/>
                  </a:lnTo>
                  <a:lnTo>
                    <a:pt x="155" y="339"/>
                  </a:lnTo>
                  <a:lnTo>
                    <a:pt x="155" y="341"/>
                  </a:lnTo>
                  <a:lnTo>
                    <a:pt x="147" y="343"/>
                  </a:lnTo>
                  <a:lnTo>
                    <a:pt x="147" y="347"/>
                  </a:lnTo>
                  <a:lnTo>
                    <a:pt x="147" y="350"/>
                  </a:lnTo>
                  <a:lnTo>
                    <a:pt x="147" y="352"/>
                  </a:lnTo>
                  <a:lnTo>
                    <a:pt x="138" y="354"/>
                  </a:lnTo>
                  <a:lnTo>
                    <a:pt x="138" y="356"/>
                  </a:lnTo>
                  <a:lnTo>
                    <a:pt x="138" y="358"/>
                  </a:lnTo>
                  <a:lnTo>
                    <a:pt x="138" y="360"/>
                  </a:lnTo>
                  <a:lnTo>
                    <a:pt x="138" y="362"/>
                  </a:lnTo>
                  <a:lnTo>
                    <a:pt x="138" y="365"/>
                  </a:lnTo>
                  <a:lnTo>
                    <a:pt x="138" y="367"/>
                  </a:lnTo>
                  <a:lnTo>
                    <a:pt x="129" y="369"/>
                  </a:lnTo>
                  <a:lnTo>
                    <a:pt x="129" y="371"/>
                  </a:lnTo>
                  <a:lnTo>
                    <a:pt x="129" y="373"/>
                  </a:lnTo>
                  <a:lnTo>
                    <a:pt x="129" y="375"/>
                  </a:lnTo>
                  <a:lnTo>
                    <a:pt x="121" y="377"/>
                  </a:lnTo>
                  <a:lnTo>
                    <a:pt x="121" y="379"/>
                  </a:lnTo>
                  <a:lnTo>
                    <a:pt x="121" y="382"/>
                  </a:lnTo>
                  <a:lnTo>
                    <a:pt x="121" y="384"/>
                  </a:lnTo>
                  <a:lnTo>
                    <a:pt x="121" y="386"/>
                  </a:lnTo>
                  <a:lnTo>
                    <a:pt x="121" y="388"/>
                  </a:lnTo>
                  <a:lnTo>
                    <a:pt x="112" y="388"/>
                  </a:lnTo>
                  <a:lnTo>
                    <a:pt x="112" y="390"/>
                  </a:lnTo>
                  <a:lnTo>
                    <a:pt x="112" y="392"/>
                  </a:lnTo>
                  <a:lnTo>
                    <a:pt x="112" y="394"/>
                  </a:lnTo>
                  <a:lnTo>
                    <a:pt x="112" y="397"/>
                  </a:lnTo>
                  <a:lnTo>
                    <a:pt x="112" y="399"/>
                  </a:lnTo>
                  <a:lnTo>
                    <a:pt x="103" y="401"/>
                  </a:lnTo>
                  <a:lnTo>
                    <a:pt x="103" y="403"/>
                  </a:lnTo>
                  <a:lnTo>
                    <a:pt x="103" y="405"/>
                  </a:lnTo>
                  <a:lnTo>
                    <a:pt x="95" y="407"/>
                  </a:lnTo>
                  <a:lnTo>
                    <a:pt x="95" y="409"/>
                  </a:lnTo>
                  <a:lnTo>
                    <a:pt x="95" y="411"/>
                  </a:lnTo>
                  <a:lnTo>
                    <a:pt x="95" y="414"/>
                  </a:lnTo>
                  <a:lnTo>
                    <a:pt x="95" y="416"/>
                  </a:lnTo>
                  <a:lnTo>
                    <a:pt x="95" y="418"/>
                  </a:lnTo>
                  <a:lnTo>
                    <a:pt x="86" y="420"/>
                  </a:lnTo>
                  <a:lnTo>
                    <a:pt x="86" y="422"/>
                  </a:lnTo>
                  <a:lnTo>
                    <a:pt x="86" y="424"/>
                  </a:lnTo>
                  <a:lnTo>
                    <a:pt x="86" y="426"/>
                  </a:lnTo>
                  <a:lnTo>
                    <a:pt x="86" y="429"/>
                  </a:lnTo>
                  <a:lnTo>
                    <a:pt x="77" y="429"/>
                  </a:lnTo>
                  <a:lnTo>
                    <a:pt x="77" y="431"/>
                  </a:lnTo>
                  <a:lnTo>
                    <a:pt x="77" y="435"/>
                  </a:lnTo>
                  <a:lnTo>
                    <a:pt x="77" y="437"/>
                  </a:lnTo>
                  <a:lnTo>
                    <a:pt x="69" y="439"/>
                  </a:lnTo>
                  <a:lnTo>
                    <a:pt x="69" y="443"/>
                  </a:lnTo>
                  <a:lnTo>
                    <a:pt x="69" y="446"/>
                  </a:lnTo>
                  <a:lnTo>
                    <a:pt x="69" y="450"/>
                  </a:lnTo>
                  <a:lnTo>
                    <a:pt x="69" y="452"/>
                  </a:lnTo>
                  <a:lnTo>
                    <a:pt x="60" y="454"/>
                  </a:lnTo>
                  <a:lnTo>
                    <a:pt x="60" y="458"/>
                  </a:lnTo>
                  <a:lnTo>
                    <a:pt x="60" y="461"/>
                  </a:lnTo>
                  <a:lnTo>
                    <a:pt x="60" y="463"/>
                  </a:lnTo>
                  <a:lnTo>
                    <a:pt x="52" y="467"/>
                  </a:lnTo>
                  <a:lnTo>
                    <a:pt x="52" y="469"/>
                  </a:lnTo>
                  <a:lnTo>
                    <a:pt x="52" y="471"/>
                  </a:lnTo>
                  <a:lnTo>
                    <a:pt x="52" y="475"/>
                  </a:lnTo>
                  <a:lnTo>
                    <a:pt x="52" y="473"/>
                  </a:lnTo>
                  <a:lnTo>
                    <a:pt x="52" y="471"/>
                  </a:lnTo>
                  <a:lnTo>
                    <a:pt x="52" y="475"/>
                  </a:lnTo>
                  <a:lnTo>
                    <a:pt x="52" y="478"/>
                  </a:lnTo>
                  <a:lnTo>
                    <a:pt x="52" y="480"/>
                  </a:lnTo>
                  <a:lnTo>
                    <a:pt x="52" y="482"/>
                  </a:lnTo>
                  <a:lnTo>
                    <a:pt x="52" y="484"/>
                  </a:lnTo>
                  <a:lnTo>
                    <a:pt x="60" y="484"/>
                  </a:lnTo>
                  <a:lnTo>
                    <a:pt x="60" y="486"/>
                  </a:lnTo>
                </a:path>
              </a:pathLst>
            </a:custGeom>
            <a:solidFill>
              <a:srgbClr val="FF735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02" name="Freeform 58"/>
            <p:cNvSpPr>
              <a:spLocks/>
            </p:cNvSpPr>
            <p:nvPr/>
          </p:nvSpPr>
          <p:spPr bwMode="auto">
            <a:xfrm>
              <a:off x="4472" y="672"/>
              <a:ext cx="929" cy="661"/>
            </a:xfrm>
            <a:custGeom>
              <a:avLst/>
              <a:gdLst>
                <a:gd name="T0" fmla="*/ 111 w 929"/>
                <a:gd name="T1" fmla="*/ 510 h 661"/>
                <a:gd name="T2" fmla="*/ 191 w 929"/>
                <a:gd name="T3" fmla="*/ 550 h 661"/>
                <a:gd name="T4" fmla="*/ 240 w 929"/>
                <a:gd name="T5" fmla="*/ 568 h 661"/>
                <a:gd name="T6" fmla="*/ 283 w 929"/>
                <a:gd name="T7" fmla="*/ 527 h 661"/>
                <a:gd name="T8" fmla="*/ 267 w 929"/>
                <a:gd name="T9" fmla="*/ 473 h 661"/>
                <a:gd name="T10" fmla="*/ 271 w 929"/>
                <a:gd name="T11" fmla="*/ 416 h 661"/>
                <a:gd name="T12" fmla="*/ 319 w 929"/>
                <a:gd name="T13" fmla="*/ 387 h 661"/>
                <a:gd name="T14" fmla="*/ 388 w 929"/>
                <a:gd name="T15" fmla="*/ 381 h 661"/>
                <a:gd name="T16" fmla="*/ 464 w 929"/>
                <a:gd name="T17" fmla="*/ 407 h 661"/>
                <a:gd name="T18" fmla="*/ 518 w 929"/>
                <a:gd name="T19" fmla="*/ 454 h 661"/>
                <a:gd name="T20" fmla="*/ 510 w 929"/>
                <a:gd name="T21" fmla="*/ 543 h 661"/>
                <a:gd name="T22" fmla="*/ 452 w 929"/>
                <a:gd name="T23" fmla="*/ 568 h 661"/>
                <a:gd name="T24" fmla="*/ 416 w 929"/>
                <a:gd name="T25" fmla="*/ 601 h 661"/>
                <a:gd name="T26" fmla="*/ 441 w 929"/>
                <a:gd name="T27" fmla="*/ 648 h 661"/>
                <a:gd name="T28" fmla="*/ 481 w 929"/>
                <a:gd name="T29" fmla="*/ 655 h 661"/>
                <a:gd name="T30" fmla="*/ 571 w 929"/>
                <a:gd name="T31" fmla="*/ 660 h 661"/>
                <a:gd name="T32" fmla="*/ 691 w 929"/>
                <a:gd name="T33" fmla="*/ 633 h 661"/>
                <a:gd name="T34" fmla="*/ 677 w 929"/>
                <a:gd name="T35" fmla="*/ 504 h 661"/>
                <a:gd name="T36" fmla="*/ 663 w 929"/>
                <a:gd name="T37" fmla="*/ 424 h 661"/>
                <a:gd name="T38" fmla="*/ 689 w 929"/>
                <a:gd name="T39" fmla="*/ 380 h 661"/>
                <a:gd name="T40" fmla="*/ 734 w 929"/>
                <a:gd name="T41" fmla="*/ 394 h 661"/>
                <a:gd name="T42" fmla="*/ 782 w 929"/>
                <a:gd name="T43" fmla="*/ 436 h 661"/>
                <a:gd name="T44" fmla="*/ 829 w 929"/>
                <a:gd name="T45" fmla="*/ 450 h 661"/>
                <a:gd name="T46" fmla="*/ 887 w 929"/>
                <a:gd name="T47" fmla="*/ 431 h 661"/>
                <a:gd name="T48" fmla="*/ 928 w 929"/>
                <a:gd name="T49" fmla="*/ 362 h 661"/>
                <a:gd name="T50" fmla="*/ 903 w 929"/>
                <a:gd name="T51" fmla="*/ 302 h 661"/>
                <a:gd name="T52" fmla="*/ 845 w 929"/>
                <a:gd name="T53" fmla="*/ 266 h 661"/>
                <a:gd name="T54" fmla="*/ 787 w 929"/>
                <a:gd name="T55" fmla="*/ 275 h 661"/>
                <a:gd name="T56" fmla="*/ 740 w 929"/>
                <a:gd name="T57" fmla="*/ 274 h 661"/>
                <a:gd name="T58" fmla="*/ 727 w 929"/>
                <a:gd name="T59" fmla="*/ 223 h 661"/>
                <a:gd name="T60" fmla="*/ 746 w 929"/>
                <a:gd name="T61" fmla="*/ 162 h 661"/>
                <a:gd name="T62" fmla="*/ 756 w 929"/>
                <a:gd name="T63" fmla="*/ 100 h 661"/>
                <a:gd name="T64" fmla="*/ 661 w 929"/>
                <a:gd name="T65" fmla="*/ 69 h 661"/>
                <a:gd name="T66" fmla="*/ 613 w 929"/>
                <a:gd name="T67" fmla="*/ 56 h 661"/>
                <a:gd name="T68" fmla="*/ 575 w 929"/>
                <a:gd name="T69" fmla="*/ 61 h 661"/>
                <a:gd name="T70" fmla="*/ 583 w 929"/>
                <a:gd name="T71" fmla="*/ 99 h 661"/>
                <a:gd name="T72" fmla="*/ 570 w 929"/>
                <a:gd name="T73" fmla="*/ 145 h 661"/>
                <a:gd name="T74" fmla="*/ 517 w 929"/>
                <a:gd name="T75" fmla="*/ 172 h 661"/>
                <a:gd name="T76" fmla="*/ 460 w 929"/>
                <a:gd name="T77" fmla="*/ 175 h 661"/>
                <a:gd name="T78" fmla="*/ 400 w 929"/>
                <a:gd name="T79" fmla="*/ 145 h 661"/>
                <a:gd name="T80" fmla="*/ 396 w 929"/>
                <a:gd name="T81" fmla="*/ 101 h 661"/>
                <a:gd name="T82" fmla="*/ 438 w 929"/>
                <a:gd name="T83" fmla="*/ 72 h 661"/>
                <a:gd name="T84" fmla="*/ 451 w 929"/>
                <a:gd name="T85" fmla="*/ 39 h 661"/>
                <a:gd name="T86" fmla="*/ 409 w 929"/>
                <a:gd name="T87" fmla="*/ 23 h 661"/>
                <a:gd name="T88" fmla="*/ 276 w 929"/>
                <a:gd name="T89" fmla="*/ 6 h 661"/>
                <a:gd name="T90" fmla="*/ 266 w 929"/>
                <a:gd name="T91" fmla="*/ 55 h 661"/>
                <a:gd name="T92" fmla="*/ 254 w 929"/>
                <a:gd name="T93" fmla="*/ 113 h 661"/>
                <a:gd name="T94" fmla="*/ 237 w 929"/>
                <a:gd name="T95" fmla="*/ 161 h 661"/>
                <a:gd name="T96" fmla="*/ 195 w 929"/>
                <a:gd name="T97" fmla="*/ 162 h 661"/>
                <a:gd name="T98" fmla="*/ 159 w 929"/>
                <a:gd name="T99" fmla="*/ 129 h 661"/>
                <a:gd name="T100" fmla="*/ 104 w 929"/>
                <a:gd name="T101" fmla="*/ 118 h 661"/>
                <a:gd name="T102" fmla="*/ 59 w 929"/>
                <a:gd name="T103" fmla="*/ 137 h 661"/>
                <a:gd name="T104" fmla="*/ 13 w 929"/>
                <a:gd name="T105" fmla="*/ 190 h 661"/>
                <a:gd name="T106" fmla="*/ 1 w 929"/>
                <a:gd name="T107" fmla="*/ 240 h 661"/>
                <a:gd name="T108" fmla="*/ 36 w 929"/>
                <a:gd name="T109" fmla="*/ 274 h 661"/>
                <a:gd name="T110" fmla="*/ 100 w 929"/>
                <a:gd name="T111" fmla="*/ 267 h 661"/>
                <a:gd name="T112" fmla="*/ 156 w 929"/>
                <a:gd name="T113" fmla="*/ 251 h 661"/>
                <a:gd name="T114" fmla="*/ 183 w 929"/>
                <a:gd name="T115" fmla="*/ 276 h 661"/>
                <a:gd name="T116" fmla="*/ 144 w 929"/>
                <a:gd name="T117" fmla="*/ 347 h 661"/>
                <a:gd name="T118" fmla="*/ 108 w 929"/>
                <a:gd name="T119" fmla="*/ 393 h 661"/>
                <a:gd name="T120" fmla="*/ 74 w 929"/>
                <a:gd name="T121" fmla="*/ 434 h 661"/>
                <a:gd name="T122" fmla="*/ 50 w 929"/>
                <a:gd name="T123" fmla="*/ 483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29" h="661">
                  <a:moveTo>
                    <a:pt x="55" y="486"/>
                  </a:moveTo>
                  <a:lnTo>
                    <a:pt x="55" y="486"/>
                  </a:lnTo>
                  <a:lnTo>
                    <a:pt x="54" y="486"/>
                  </a:lnTo>
                  <a:lnTo>
                    <a:pt x="56" y="486"/>
                  </a:lnTo>
                  <a:lnTo>
                    <a:pt x="58" y="487"/>
                  </a:lnTo>
                  <a:lnTo>
                    <a:pt x="61" y="487"/>
                  </a:lnTo>
                  <a:lnTo>
                    <a:pt x="63" y="488"/>
                  </a:lnTo>
                  <a:lnTo>
                    <a:pt x="65" y="489"/>
                  </a:lnTo>
                  <a:lnTo>
                    <a:pt x="67" y="490"/>
                  </a:lnTo>
                  <a:lnTo>
                    <a:pt x="70" y="490"/>
                  </a:lnTo>
                  <a:lnTo>
                    <a:pt x="72" y="491"/>
                  </a:lnTo>
                  <a:lnTo>
                    <a:pt x="75" y="492"/>
                  </a:lnTo>
                  <a:lnTo>
                    <a:pt x="76" y="493"/>
                  </a:lnTo>
                  <a:lnTo>
                    <a:pt x="79" y="494"/>
                  </a:lnTo>
                  <a:lnTo>
                    <a:pt x="81" y="495"/>
                  </a:lnTo>
                  <a:lnTo>
                    <a:pt x="83" y="496"/>
                  </a:lnTo>
                  <a:lnTo>
                    <a:pt x="85" y="497"/>
                  </a:lnTo>
                  <a:lnTo>
                    <a:pt x="87" y="498"/>
                  </a:lnTo>
                  <a:lnTo>
                    <a:pt x="90" y="499"/>
                  </a:lnTo>
                  <a:lnTo>
                    <a:pt x="94" y="501"/>
                  </a:lnTo>
                  <a:lnTo>
                    <a:pt x="98" y="504"/>
                  </a:lnTo>
                  <a:lnTo>
                    <a:pt x="102" y="506"/>
                  </a:lnTo>
                  <a:lnTo>
                    <a:pt x="107" y="508"/>
                  </a:lnTo>
                  <a:lnTo>
                    <a:pt x="111" y="510"/>
                  </a:lnTo>
                  <a:lnTo>
                    <a:pt x="115" y="513"/>
                  </a:lnTo>
                  <a:lnTo>
                    <a:pt x="119" y="515"/>
                  </a:lnTo>
                  <a:lnTo>
                    <a:pt x="123" y="517"/>
                  </a:lnTo>
                  <a:lnTo>
                    <a:pt x="129" y="520"/>
                  </a:lnTo>
                  <a:lnTo>
                    <a:pt x="133" y="522"/>
                  </a:lnTo>
                  <a:lnTo>
                    <a:pt x="138" y="525"/>
                  </a:lnTo>
                  <a:lnTo>
                    <a:pt x="142" y="527"/>
                  </a:lnTo>
                  <a:lnTo>
                    <a:pt x="147" y="530"/>
                  </a:lnTo>
                  <a:lnTo>
                    <a:pt x="151" y="532"/>
                  </a:lnTo>
                  <a:lnTo>
                    <a:pt x="156" y="535"/>
                  </a:lnTo>
                  <a:lnTo>
                    <a:pt x="161" y="537"/>
                  </a:lnTo>
                  <a:lnTo>
                    <a:pt x="163" y="538"/>
                  </a:lnTo>
                  <a:lnTo>
                    <a:pt x="165" y="539"/>
                  </a:lnTo>
                  <a:lnTo>
                    <a:pt x="167" y="541"/>
                  </a:lnTo>
                  <a:lnTo>
                    <a:pt x="169" y="542"/>
                  </a:lnTo>
                  <a:lnTo>
                    <a:pt x="172" y="543"/>
                  </a:lnTo>
                  <a:lnTo>
                    <a:pt x="174" y="543"/>
                  </a:lnTo>
                  <a:lnTo>
                    <a:pt x="176" y="544"/>
                  </a:lnTo>
                  <a:lnTo>
                    <a:pt x="178" y="545"/>
                  </a:lnTo>
                  <a:lnTo>
                    <a:pt x="181" y="546"/>
                  </a:lnTo>
                  <a:lnTo>
                    <a:pt x="183" y="547"/>
                  </a:lnTo>
                  <a:lnTo>
                    <a:pt x="186" y="548"/>
                  </a:lnTo>
                  <a:lnTo>
                    <a:pt x="189" y="549"/>
                  </a:lnTo>
                  <a:lnTo>
                    <a:pt x="191" y="550"/>
                  </a:lnTo>
                  <a:lnTo>
                    <a:pt x="194" y="551"/>
                  </a:lnTo>
                  <a:lnTo>
                    <a:pt x="196" y="552"/>
                  </a:lnTo>
                  <a:lnTo>
                    <a:pt x="199" y="553"/>
                  </a:lnTo>
                  <a:lnTo>
                    <a:pt x="200" y="553"/>
                  </a:lnTo>
                  <a:lnTo>
                    <a:pt x="202" y="554"/>
                  </a:lnTo>
                  <a:lnTo>
                    <a:pt x="203" y="554"/>
                  </a:lnTo>
                  <a:lnTo>
                    <a:pt x="204" y="555"/>
                  </a:lnTo>
                  <a:lnTo>
                    <a:pt x="206" y="556"/>
                  </a:lnTo>
                  <a:lnTo>
                    <a:pt x="209" y="556"/>
                  </a:lnTo>
                  <a:lnTo>
                    <a:pt x="210" y="557"/>
                  </a:lnTo>
                  <a:lnTo>
                    <a:pt x="212" y="558"/>
                  </a:lnTo>
                  <a:lnTo>
                    <a:pt x="214" y="559"/>
                  </a:lnTo>
                  <a:lnTo>
                    <a:pt x="216" y="559"/>
                  </a:lnTo>
                  <a:lnTo>
                    <a:pt x="219" y="560"/>
                  </a:lnTo>
                  <a:lnTo>
                    <a:pt x="221" y="561"/>
                  </a:lnTo>
                  <a:lnTo>
                    <a:pt x="223" y="562"/>
                  </a:lnTo>
                  <a:lnTo>
                    <a:pt x="225" y="563"/>
                  </a:lnTo>
                  <a:lnTo>
                    <a:pt x="228" y="563"/>
                  </a:lnTo>
                  <a:lnTo>
                    <a:pt x="230" y="564"/>
                  </a:lnTo>
                  <a:lnTo>
                    <a:pt x="231" y="565"/>
                  </a:lnTo>
                  <a:lnTo>
                    <a:pt x="233" y="566"/>
                  </a:lnTo>
                  <a:lnTo>
                    <a:pt x="236" y="567"/>
                  </a:lnTo>
                  <a:lnTo>
                    <a:pt x="238" y="568"/>
                  </a:lnTo>
                  <a:lnTo>
                    <a:pt x="240" y="568"/>
                  </a:lnTo>
                  <a:lnTo>
                    <a:pt x="242" y="568"/>
                  </a:lnTo>
                  <a:lnTo>
                    <a:pt x="245" y="568"/>
                  </a:lnTo>
                  <a:lnTo>
                    <a:pt x="247" y="569"/>
                  </a:lnTo>
                  <a:lnTo>
                    <a:pt x="248" y="568"/>
                  </a:lnTo>
                  <a:lnTo>
                    <a:pt x="251" y="568"/>
                  </a:lnTo>
                  <a:lnTo>
                    <a:pt x="253" y="568"/>
                  </a:lnTo>
                  <a:lnTo>
                    <a:pt x="255" y="568"/>
                  </a:lnTo>
                  <a:lnTo>
                    <a:pt x="256" y="567"/>
                  </a:lnTo>
                  <a:lnTo>
                    <a:pt x="258" y="566"/>
                  </a:lnTo>
                  <a:lnTo>
                    <a:pt x="259" y="564"/>
                  </a:lnTo>
                  <a:lnTo>
                    <a:pt x="261" y="563"/>
                  </a:lnTo>
                  <a:lnTo>
                    <a:pt x="263" y="561"/>
                  </a:lnTo>
                  <a:lnTo>
                    <a:pt x="265" y="558"/>
                  </a:lnTo>
                  <a:lnTo>
                    <a:pt x="267" y="555"/>
                  </a:lnTo>
                  <a:lnTo>
                    <a:pt x="270" y="553"/>
                  </a:lnTo>
                  <a:lnTo>
                    <a:pt x="272" y="549"/>
                  </a:lnTo>
                  <a:lnTo>
                    <a:pt x="274" y="546"/>
                  </a:lnTo>
                  <a:lnTo>
                    <a:pt x="275" y="543"/>
                  </a:lnTo>
                  <a:lnTo>
                    <a:pt x="277" y="541"/>
                  </a:lnTo>
                  <a:lnTo>
                    <a:pt x="278" y="537"/>
                  </a:lnTo>
                  <a:lnTo>
                    <a:pt x="279" y="535"/>
                  </a:lnTo>
                  <a:lnTo>
                    <a:pt x="281" y="532"/>
                  </a:lnTo>
                  <a:lnTo>
                    <a:pt x="283" y="530"/>
                  </a:lnTo>
                  <a:lnTo>
                    <a:pt x="283" y="527"/>
                  </a:lnTo>
                  <a:lnTo>
                    <a:pt x="284" y="526"/>
                  </a:lnTo>
                  <a:lnTo>
                    <a:pt x="284" y="524"/>
                  </a:lnTo>
                  <a:lnTo>
                    <a:pt x="285" y="522"/>
                  </a:lnTo>
                  <a:lnTo>
                    <a:pt x="285" y="520"/>
                  </a:lnTo>
                  <a:lnTo>
                    <a:pt x="286" y="518"/>
                  </a:lnTo>
                  <a:lnTo>
                    <a:pt x="287" y="516"/>
                  </a:lnTo>
                  <a:lnTo>
                    <a:pt x="287" y="515"/>
                  </a:lnTo>
                  <a:lnTo>
                    <a:pt x="286" y="513"/>
                  </a:lnTo>
                  <a:lnTo>
                    <a:pt x="285" y="510"/>
                  </a:lnTo>
                  <a:lnTo>
                    <a:pt x="284" y="509"/>
                  </a:lnTo>
                  <a:lnTo>
                    <a:pt x="283" y="507"/>
                  </a:lnTo>
                  <a:lnTo>
                    <a:pt x="282" y="505"/>
                  </a:lnTo>
                  <a:lnTo>
                    <a:pt x="281" y="503"/>
                  </a:lnTo>
                  <a:lnTo>
                    <a:pt x="280" y="502"/>
                  </a:lnTo>
                  <a:lnTo>
                    <a:pt x="279" y="500"/>
                  </a:lnTo>
                  <a:lnTo>
                    <a:pt x="277" y="497"/>
                  </a:lnTo>
                  <a:lnTo>
                    <a:pt x="275" y="494"/>
                  </a:lnTo>
                  <a:lnTo>
                    <a:pt x="274" y="491"/>
                  </a:lnTo>
                  <a:lnTo>
                    <a:pt x="272" y="487"/>
                  </a:lnTo>
                  <a:lnTo>
                    <a:pt x="270" y="485"/>
                  </a:lnTo>
                  <a:lnTo>
                    <a:pt x="269" y="482"/>
                  </a:lnTo>
                  <a:lnTo>
                    <a:pt x="268" y="479"/>
                  </a:lnTo>
                  <a:lnTo>
                    <a:pt x="267" y="476"/>
                  </a:lnTo>
                  <a:lnTo>
                    <a:pt x="267" y="473"/>
                  </a:lnTo>
                  <a:lnTo>
                    <a:pt x="266" y="470"/>
                  </a:lnTo>
                  <a:lnTo>
                    <a:pt x="265" y="468"/>
                  </a:lnTo>
                  <a:lnTo>
                    <a:pt x="265" y="465"/>
                  </a:lnTo>
                  <a:lnTo>
                    <a:pt x="264" y="462"/>
                  </a:lnTo>
                  <a:lnTo>
                    <a:pt x="264" y="459"/>
                  </a:lnTo>
                  <a:lnTo>
                    <a:pt x="264" y="457"/>
                  </a:lnTo>
                  <a:lnTo>
                    <a:pt x="264" y="453"/>
                  </a:lnTo>
                  <a:lnTo>
                    <a:pt x="264" y="450"/>
                  </a:lnTo>
                  <a:lnTo>
                    <a:pt x="264" y="447"/>
                  </a:lnTo>
                  <a:lnTo>
                    <a:pt x="264" y="443"/>
                  </a:lnTo>
                  <a:lnTo>
                    <a:pt x="264" y="441"/>
                  </a:lnTo>
                  <a:lnTo>
                    <a:pt x="265" y="439"/>
                  </a:lnTo>
                  <a:lnTo>
                    <a:pt x="265" y="436"/>
                  </a:lnTo>
                  <a:lnTo>
                    <a:pt x="265" y="435"/>
                  </a:lnTo>
                  <a:lnTo>
                    <a:pt x="266" y="433"/>
                  </a:lnTo>
                  <a:lnTo>
                    <a:pt x="266" y="431"/>
                  </a:lnTo>
                  <a:lnTo>
                    <a:pt x="267" y="430"/>
                  </a:lnTo>
                  <a:lnTo>
                    <a:pt x="268" y="427"/>
                  </a:lnTo>
                  <a:lnTo>
                    <a:pt x="268" y="426"/>
                  </a:lnTo>
                  <a:lnTo>
                    <a:pt x="268" y="424"/>
                  </a:lnTo>
                  <a:lnTo>
                    <a:pt x="269" y="422"/>
                  </a:lnTo>
                  <a:lnTo>
                    <a:pt x="270" y="420"/>
                  </a:lnTo>
                  <a:lnTo>
                    <a:pt x="270" y="418"/>
                  </a:lnTo>
                  <a:lnTo>
                    <a:pt x="271" y="416"/>
                  </a:lnTo>
                  <a:lnTo>
                    <a:pt x="272" y="414"/>
                  </a:lnTo>
                  <a:lnTo>
                    <a:pt x="273" y="412"/>
                  </a:lnTo>
                  <a:lnTo>
                    <a:pt x="273" y="409"/>
                  </a:lnTo>
                  <a:lnTo>
                    <a:pt x="275" y="408"/>
                  </a:lnTo>
                  <a:lnTo>
                    <a:pt x="277" y="408"/>
                  </a:lnTo>
                  <a:lnTo>
                    <a:pt x="279" y="407"/>
                  </a:lnTo>
                  <a:lnTo>
                    <a:pt x="281" y="406"/>
                  </a:lnTo>
                  <a:lnTo>
                    <a:pt x="283" y="405"/>
                  </a:lnTo>
                  <a:lnTo>
                    <a:pt x="284" y="404"/>
                  </a:lnTo>
                  <a:lnTo>
                    <a:pt x="286" y="403"/>
                  </a:lnTo>
                  <a:lnTo>
                    <a:pt x="288" y="402"/>
                  </a:lnTo>
                  <a:lnTo>
                    <a:pt x="290" y="401"/>
                  </a:lnTo>
                  <a:lnTo>
                    <a:pt x="292" y="400"/>
                  </a:lnTo>
                  <a:lnTo>
                    <a:pt x="294" y="399"/>
                  </a:lnTo>
                  <a:lnTo>
                    <a:pt x="295" y="398"/>
                  </a:lnTo>
                  <a:lnTo>
                    <a:pt x="297" y="397"/>
                  </a:lnTo>
                  <a:lnTo>
                    <a:pt x="300" y="396"/>
                  </a:lnTo>
                  <a:lnTo>
                    <a:pt x="301" y="395"/>
                  </a:lnTo>
                  <a:lnTo>
                    <a:pt x="303" y="394"/>
                  </a:lnTo>
                  <a:lnTo>
                    <a:pt x="306" y="393"/>
                  </a:lnTo>
                  <a:lnTo>
                    <a:pt x="310" y="391"/>
                  </a:lnTo>
                  <a:lnTo>
                    <a:pt x="313" y="390"/>
                  </a:lnTo>
                  <a:lnTo>
                    <a:pt x="317" y="388"/>
                  </a:lnTo>
                  <a:lnTo>
                    <a:pt x="319" y="387"/>
                  </a:lnTo>
                  <a:lnTo>
                    <a:pt x="321" y="387"/>
                  </a:lnTo>
                  <a:lnTo>
                    <a:pt x="323" y="386"/>
                  </a:lnTo>
                  <a:lnTo>
                    <a:pt x="325" y="386"/>
                  </a:lnTo>
                  <a:lnTo>
                    <a:pt x="328" y="385"/>
                  </a:lnTo>
                  <a:lnTo>
                    <a:pt x="330" y="385"/>
                  </a:lnTo>
                  <a:lnTo>
                    <a:pt x="332" y="384"/>
                  </a:lnTo>
                  <a:lnTo>
                    <a:pt x="334" y="383"/>
                  </a:lnTo>
                  <a:lnTo>
                    <a:pt x="337" y="383"/>
                  </a:lnTo>
                  <a:lnTo>
                    <a:pt x="340" y="382"/>
                  </a:lnTo>
                  <a:lnTo>
                    <a:pt x="343" y="381"/>
                  </a:lnTo>
                  <a:lnTo>
                    <a:pt x="347" y="381"/>
                  </a:lnTo>
                  <a:lnTo>
                    <a:pt x="350" y="381"/>
                  </a:lnTo>
                  <a:lnTo>
                    <a:pt x="353" y="380"/>
                  </a:lnTo>
                  <a:lnTo>
                    <a:pt x="356" y="380"/>
                  </a:lnTo>
                  <a:lnTo>
                    <a:pt x="359" y="380"/>
                  </a:lnTo>
                  <a:lnTo>
                    <a:pt x="363" y="380"/>
                  </a:lnTo>
                  <a:lnTo>
                    <a:pt x="366" y="380"/>
                  </a:lnTo>
                  <a:lnTo>
                    <a:pt x="369" y="380"/>
                  </a:lnTo>
                  <a:lnTo>
                    <a:pt x="373" y="380"/>
                  </a:lnTo>
                  <a:lnTo>
                    <a:pt x="375" y="381"/>
                  </a:lnTo>
                  <a:lnTo>
                    <a:pt x="379" y="381"/>
                  </a:lnTo>
                  <a:lnTo>
                    <a:pt x="382" y="381"/>
                  </a:lnTo>
                  <a:lnTo>
                    <a:pt x="385" y="381"/>
                  </a:lnTo>
                  <a:lnTo>
                    <a:pt x="388" y="381"/>
                  </a:lnTo>
                  <a:lnTo>
                    <a:pt x="392" y="383"/>
                  </a:lnTo>
                  <a:lnTo>
                    <a:pt x="395" y="383"/>
                  </a:lnTo>
                  <a:lnTo>
                    <a:pt x="398" y="384"/>
                  </a:lnTo>
                  <a:lnTo>
                    <a:pt x="402" y="385"/>
                  </a:lnTo>
                  <a:lnTo>
                    <a:pt x="405" y="386"/>
                  </a:lnTo>
                  <a:lnTo>
                    <a:pt x="408" y="386"/>
                  </a:lnTo>
                  <a:lnTo>
                    <a:pt x="411" y="386"/>
                  </a:lnTo>
                  <a:lnTo>
                    <a:pt x="414" y="387"/>
                  </a:lnTo>
                  <a:lnTo>
                    <a:pt x="418" y="388"/>
                  </a:lnTo>
                  <a:lnTo>
                    <a:pt x="420" y="389"/>
                  </a:lnTo>
                  <a:lnTo>
                    <a:pt x="424" y="390"/>
                  </a:lnTo>
                  <a:lnTo>
                    <a:pt x="427" y="391"/>
                  </a:lnTo>
                  <a:lnTo>
                    <a:pt x="430" y="392"/>
                  </a:lnTo>
                  <a:lnTo>
                    <a:pt x="433" y="393"/>
                  </a:lnTo>
                  <a:lnTo>
                    <a:pt x="437" y="394"/>
                  </a:lnTo>
                  <a:lnTo>
                    <a:pt x="440" y="395"/>
                  </a:lnTo>
                  <a:lnTo>
                    <a:pt x="443" y="397"/>
                  </a:lnTo>
                  <a:lnTo>
                    <a:pt x="446" y="398"/>
                  </a:lnTo>
                  <a:lnTo>
                    <a:pt x="449" y="399"/>
                  </a:lnTo>
                  <a:lnTo>
                    <a:pt x="452" y="401"/>
                  </a:lnTo>
                  <a:lnTo>
                    <a:pt x="455" y="403"/>
                  </a:lnTo>
                  <a:lnTo>
                    <a:pt x="458" y="404"/>
                  </a:lnTo>
                  <a:lnTo>
                    <a:pt x="461" y="405"/>
                  </a:lnTo>
                  <a:lnTo>
                    <a:pt x="464" y="407"/>
                  </a:lnTo>
                  <a:lnTo>
                    <a:pt x="466" y="408"/>
                  </a:lnTo>
                  <a:lnTo>
                    <a:pt x="469" y="411"/>
                  </a:lnTo>
                  <a:lnTo>
                    <a:pt x="472" y="412"/>
                  </a:lnTo>
                  <a:lnTo>
                    <a:pt x="474" y="414"/>
                  </a:lnTo>
                  <a:lnTo>
                    <a:pt x="477" y="415"/>
                  </a:lnTo>
                  <a:lnTo>
                    <a:pt x="480" y="417"/>
                  </a:lnTo>
                  <a:lnTo>
                    <a:pt x="483" y="418"/>
                  </a:lnTo>
                  <a:lnTo>
                    <a:pt x="485" y="420"/>
                  </a:lnTo>
                  <a:lnTo>
                    <a:pt x="487" y="422"/>
                  </a:lnTo>
                  <a:lnTo>
                    <a:pt x="489" y="424"/>
                  </a:lnTo>
                  <a:lnTo>
                    <a:pt x="492" y="426"/>
                  </a:lnTo>
                  <a:lnTo>
                    <a:pt x="494" y="428"/>
                  </a:lnTo>
                  <a:lnTo>
                    <a:pt x="497" y="430"/>
                  </a:lnTo>
                  <a:lnTo>
                    <a:pt x="499" y="432"/>
                  </a:lnTo>
                  <a:lnTo>
                    <a:pt x="502" y="434"/>
                  </a:lnTo>
                  <a:lnTo>
                    <a:pt x="504" y="436"/>
                  </a:lnTo>
                  <a:lnTo>
                    <a:pt x="505" y="439"/>
                  </a:lnTo>
                  <a:lnTo>
                    <a:pt x="507" y="441"/>
                  </a:lnTo>
                  <a:lnTo>
                    <a:pt x="510" y="443"/>
                  </a:lnTo>
                  <a:lnTo>
                    <a:pt x="511" y="445"/>
                  </a:lnTo>
                  <a:lnTo>
                    <a:pt x="513" y="447"/>
                  </a:lnTo>
                  <a:lnTo>
                    <a:pt x="515" y="450"/>
                  </a:lnTo>
                  <a:lnTo>
                    <a:pt x="517" y="452"/>
                  </a:lnTo>
                  <a:lnTo>
                    <a:pt x="518" y="454"/>
                  </a:lnTo>
                  <a:lnTo>
                    <a:pt x="520" y="457"/>
                  </a:lnTo>
                  <a:lnTo>
                    <a:pt x="521" y="459"/>
                  </a:lnTo>
                  <a:lnTo>
                    <a:pt x="522" y="461"/>
                  </a:lnTo>
                  <a:lnTo>
                    <a:pt x="522" y="464"/>
                  </a:lnTo>
                  <a:lnTo>
                    <a:pt x="523" y="467"/>
                  </a:lnTo>
                  <a:lnTo>
                    <a:pt x="524" y="469"/>
                  </a:lnTo>
                  <a:lnTo>
                    <a:pt x="524" y="471"/>
                  </a:lnTo>
                  <a:lnTo>
                    <a:pt x="525" y="475"/>
                  </a:lnTo>
                  <a:lnTo>
                    <a:pt x="525" y="477"/>
                  </a:lnTo>
                  <a:lnTo>
                    <a:pt x="525" y="480"/>
                  </a:lnTo>
                  <a:lnTo>
                    <a:pt x="525" y="482"/>
                  </a:lnTo>
                  <a:lnTo>
                    <a:pt x="525" y="486"/>
                  </a:lnTo>
                  <a:lnTo>
                    <a:pt x="524" y="488"/>
                  </a:lnTo>
                  <a:lnTo>
                    <a:pt x="524" y="492"/>
                  </a:lnTo>
                  <a:lnTo>
                    <a:pt x="523" y="495"/>
                  </a:lnTo>
                  <a:lnTo>
                    <a:pt x="522" y="500"/>
                  </a:lnTo>
                  <a:lnTo>
                    <a:pt x="521" y="506"/>
                  </a:lnTo>
                  <a:lnTo>
                    <a:pt x="520" y="512"/>
                  </a:lnTo>
                  <a:lnTo>
                    <a:pt x="519" y="518"/>
                  </a:lnTo>
                  <a:lnTo>
                    <a:pt x="517" y="524"/>
                  </a:lnTo>
                  <a:lnTo>
                    <a:pt x="516" y="530"/>
                  </a:lnTo>
                  <a:lnTo>
                    <a:pt x="515" y="536"/>
                  </a:lnTo>
                  <a:lnTo>
                    <a:pt x="514" y="542"/>
                  </a:lnTo>
                  <a:lnTo>
                    <a:pt x="510" y="543"/>
                  </a:lnTo>
                  <a:lnTo>
                    <a:pt x="507" y="544"/>
                  </a:lnTo>
                  <a:lnTo>
                    <a:pt x="504" y="546"/>
                  </a:lnTo>
                  <a:lnTo>
                    <a:pt x="500" y="548"/>
                  </a:lnTo>
                  <a:lnTo>
                    <a:pt x="498" y="549"/>
                  </a:lnTo>
                  <a:lnTo>
                    <a:pt x="496" y="550"/>
                  </a:lnTo>
                  <a:lnTo>
                    <a:pt x="494" y="551"/>
                  </a:lnTo>
                  <a:lnTo>
                    <a:pt x="492" y="552"/>
                  </a:lnTo>
                  <a:lnTo>
                    <a:pt x="489" y="553"/>
                  </a:lnTo>
                  <a:lnTo>
                    <a:pt x="488" y="554"/>
                  </a:lnTo>
                  <a:lnTo>
                    <a:pt x="486" y="555"/>
                  </a:lnTo>
                  <a:lnTo>
                    <a:pt x="484" y="556"/>
                  </a:lnTo>
                  <a:lnTo>
                    <a:pt x="482" y="557"/>
                  </a:lnTo>
                  <a:lnTo>
                    <a:pt x="478" y="558"/>
                  </a:lnTo>
                  <a:lnTo>
                    <a:pt x="476" y="558"/>
                  </a:lnTo>
                  <a:lnTo>
                    <a:pt x="474" y="559"/>
                  </a:lnTo>
                  <a:lnTo>
                    <a:pt x="471" y="559"/>
                  </a:lnTo>
                  <a:lnTo>
                    <a:pt x="469" y="560"/>
                  </a:lnTo>
                  <a:lnTo>
                    <a:pt x="467" y="561"/>
                  </a:lnTo>
                  <a:lnTo>
                    <a:pt x="465" y="562"/>
                  </a:lnTo>
                  <a:lnTo>
                    <a:pt x="462" y="563"/>
                  </a:lnTo>
                  <a:lnTo>
                    <a:pt x="460" y="564"/>
                  </a:lnTo>
                  <a:lnTo>
                    <a:pt x="457" y="566"/>
                  </a:lnTo>
                  <a:lnTo>
                    <a:pt x="455" y="567"/>
                  </a:lnTo>
                  <a:lnTo>
                    <a:pt x="452" y="568"/>
                  </a:lnTo>
                  <a:lnTo>
                    <a:pt x="450" y="569"/>
                  </a:lnTo>
                  <a:lnTo>
                    <a:pt x="448" y="570"/>
                  </a:lnTo>
                  <a:lnTo>
                    <a:pt x="445" y="571"/>
                  </a:lnTo>
                  <a:lnTo>
                    <a:pt x="443" y="572"/>
                  </a:lnTo>
                  <a:lnTo>
                    <a:pt x="441" y="573"/>
                  </a:lnTo>
                  <a:lnTo>
                    <a:pt x="440" y="574"/>
                  </a:lnTo>
                  <a:lnTo>
                    <a:pt x="438" y="576"/>
                  </a:lnTo>
                  <a:lnTo>
                    <a:pt x="436" y="576"/>
                  </a:lnTo>
                  <a:lnTo>
                    <a:pt x="434" y="578"/>
                  </a:lnTo>
                  <a:lnTo>
                    <a:pt x="432" y="579"/>
                  </a:lnTo>
                  <a:lnTo>
                    <a:pt x="430" y="580"/>
                  </a:lnTo>
                  <a:lnTo>
                    <a:pt x="428" y="582"/>
                  </a:lnTo>
                  <a:lnTo>
                    <a:pt x="427" y="583"/>
                  </a:lnTo>
                  <a:lnTo>
                    <a:pt x="424" y="585"/>
                  </a:lnTo>
                  <a:lnTo>
                    <a:pt x="423" y="586"/>
                  </a:lnTo>
                  <a:lnTo>
                    <a:pt x="422" y="587"/>
                  </a:lnTo>
                  <a:lnTo>
                    <a:pt x="421" y="589"/>
                  </a:lnTo>
                  <a:lnTo>
                    <a:pt x="420" y="591"/>
                  </a:lnTo>
                  <a:lnTo>
                    <a:pt x="419" y="593"/>
                  </a:lnTo>
                  <a:lnTo>
                    <a:pt x="418" y="594"/>
                  </a:lnTo>
                  <a:lnTo>
                    <a:pt x="418" y="596"/>
                  </a:lnTo>
                  <a:lnTo>
                    <a:pt x="417" y="598"/>
                  </a:lnTo>
                  <a:lnTo>
                    <a:pt x="416" y="599"/>
                  </a:lnTo>
                  <a:lnTo>
                    <a:pt x="416" y="601"/>
                  </a:lnTo>
                  <a:lnTo>
                    <a:pt x="416" y="603"/>
                  </a:lnTo>
                  <a:lnTo>
                    <a:pt x="416" y="605"/>
                  </a:lnTo>
                  <a:lnTo>
                    <a:pt x="416" y="607"/>
                  </a:lnTo>
                  <a:lnTo>
                    <a:pt x="417" y="610"/>
                  </a:lnTo>
                  <a:lnTo>
                    <a:pt x="418" y="612"/>
                  </a:lnTo>
                  <a:lnTo>
                    <a:pt x="418" y="614"/>
                  </a:lnTo>
                  <a:lnTo>
                    <a:pt x="418" y="616"/>
                  </a:lnTo>
                  <a:lnTo>
                    <a:pt x="420" y="619"/>
                  </a:lnTo>
                  <a:lnTo>
                    <a:pt x="421" y="621"/>
                  </a:lnTo>
                  <a:lnTo>
                    <a:pt x="423" y="624"/>
                  </a:lnTo>
                  <a:lnTo>
                    <a:pt x="424" y="626"/>
                  </a:lnTo>
                  <a:lnTo>
                    <a:pt x="425" y="628"/>
                  </a:lnTo>
                  <a:lnTo>
                    <a:pt x="426" y="630"/>
                  </a:lnTo>
                  <a:lnTo>
                    <a:pt x="427" y="632"/>
                  </a:lnTo>
                  <a:lnTo>
                    <a:pt x="428" y="633"/>
                  </a:lnTo>
                  <a:lnTo>
                    <a:pt x="429" y="635"/>
                  </a:lnTo>
                  <a:lnTo>
                    <a:pt x="431" y="637"/>
                  </a:lnTo>
                  <a:lnTo>
                    <a:pt x="432" y="638"/>
                  </a:lnTo>
                  <a:lnTo>
                    <a:pt x="433" y="641"/>
                  </a:lnTo>
                  <a:lnTo>
                    <a:pt x="434" y="642"/>
                  </a:lnTo>
                  <a:lnTo>
                    <a:pt x="436" y="643"/>
                  </a:lnTo>
                  <a:lnTo>
                    <a:pt x="438" y="645"/>
                  </a:lnTo>
                  <a:lnTo>
                    <a:pt x="439" y="646"/>
                  </a:lnTo>
                  <a:lnTo>
                    <a:pt x="441" y="648"/>
                  </a:lnTo>
                  <a:lnTo>
                    <a:pt x="443" y="649"/>
                  </a:lnTo>
                  <a:lnTo>
                    <a:pt x="444" y="650"/>
                  </a:lnTo>
                  <a:lnTo>
                    <a:pt x="446" y="651"/>
                  </a:lnTo>
                  <a:lnTo>
                    <a:pt x="448" y="652"/>
                  </a:lnTo>
                  <a:lnTo>
                    <a:pt x="451" y="652"/>
                  </a:lnTo>
                  <a:lnTo>
                    <a:pt x="453" y="653"/>
                  </a:lnTo>
                  <a:lnTo>
                    <a:pt x="456" y="654"/>
                  </a:lnTo>
                  <a:lnTo>
                    <a:pt x="454" y="653"/>
                  </a:lnTo>
                  <a:lnTo>
                    <a:pt x="452" y="653"/>
                  </a:lnTo>
                  <a:lnTo>
                    <a:pt x="450" y="653"/>
                  </a:lnTo>
                  <a:lnTo>
                    <a:pt x="449" y="652"/>
                  </a:lnTo>
                  <a:lnTo>
                    <a:pt x="451" y="653"/>
                  </a:lnTo>
                  <a:lnTo>
                    <a:pt x="454" y="653"/>
                  </a:lnTo>
                  <a:lnTo>
                    <a:pt x="456" y="654"/>
                  </a:lnTo>
                  <a:lnTo>
                    <a:pt x="459" y="655"/>
                  </a:lnTo>
                  <a:lnTo>
                    <a:pt x="462" y="655"/>
                  </a:lnTo>
                  <a:lnTo>
                    <a:pt x="466" y="655"/>
                  </a:lnTo>
                  <a:lnTo>
                    <a:pt x="469" y="655"/>
                  </a:lnTo>
                  <a:lnTo>
                    <a:pt x="473" y="655"/>
                  </a:lnTo>
                  <a:lnTo>
                    <a:pt x="473" y="654"/>
                  </a:lnTo>
                  <a:lnTo>
                    <a:pt x="474" y="654"/>
                  </a:lnTo>
                  <a:lnTo>
                    <a:pt x="476" y="654"/>
                  </a:lnTo>
                  <a:lnTo>
                    <a:pt x="478" y="655"/>
                  </a:lnTo>
                  <a:lnTo>
                    <a:pt x="481" y="655"/>
                  </a:lnTo>
                  <a:lnTo>
                    <a:pt x="484" y="656"/>
                  </a:lnTo>
                  <a:lnTo>
                    <a:pt x="486" y="656"/>
                  </a:lnTo>
                  <a:lnTo>
                    <a:pt x="488" y="657"/>
                  </a:lnTo>
                  <a:lnTo>
                    <a:pt x="491" y="658"/>
                  </a:lnTo>
                  <a:lnTo>
                    <a:pt x="494" y="658"/>
                  </a:lnTo>
                  <a:lnTo>
                    <a:pt x="496" y="659"/>
                  </a:lnTo>
                  <a:lnTo>
                    <a:pt x="499" y="659"/>
                  </a:lnTo>
                  <a:lnTo>
                    <a:pt x="501" y="659"/>
                  </a:lnTo>
                  <a:lnTo>
                    <a:pt x="504" y="659"/>
                  </a:lnTo>
                  <a:lnTo>
                    <a:pt x="506" y="659"/>
                  </a:lnTo>
                  <a:lnTo>
                    <a:pt x="509" y="660"/>
                  </a:lnTo>
                  <a:lnTo>
                    <a:pt x="512" y="660"/>
                  </a:lnTo>
                  <a:lnTo>
                    <a:pt x="514" y="660"/>
                  </a:lnTo>
                  <a:lnTo>
                    <a:pt x="519" y="660"/>
                  </a:lnTo>
                  <a:lnTo>
                    <a:pt x="524" y="660"/>
                  </a:lnTo>
                  <a:lnTo>
                    <a:pt x="528" y="660"/>
                  </a:lnTo>
                  <a:lnTo>
                    <a:pt x="533" y="660"/>
                  </a:lnTo>
                  <a:lnTo>
                    <a:pt x="538" y="660"/>
                  </a:lnTo>
                  <a:lnTo>
                    <a:pt x="542" y="660"/>
                  </a:lnTo>
                  <a:lnTo>
                    <a:pt x="547" y="660"/>
                  </a:lnTo>
                  <a:lnTo>
                    <a:pt x="552" y="660"/>
                  </a:lnTo>
                  <a:lnTo>
                    <a:pt x="553" y="660"/>
                  </a:lnTo>
                  <a:lnTo>
                    <a:pt x="562" y="660"/>
                  </a:lnTo>
                  <a:lnTo>
                    <a:pt x="571" y="660"/>
                  </a:lnTo>
                  <a:lnTo>
                    <a:pt x="579" y="660"/>
                  </a:lnTo>
                  <a:lnTo>
                    <a:pt x="588" y="660"/>
                  </a:lnTo>
                  <a:lnTo>
                    <a:pt x="596" y="660"/>
                  </a:lnTo>
                  <a:lnTo>
                    <a:pt x="605" y="660"/>
                  </a:lnTo>
                  <a:lnTo>
                    <a:pt x="613" y="660"/>
                  </a:lnTo>
                  <a:lnTo>
                    <a:pt x="622" y="660"/>
                  </a:lnTo>
                  <a:lnTo>
                    <a:pt x="631" y="660"/>
                  </a:lnTo>
                  <a:lnTo>
                    <a:pt x="639" y="660"/>
                  </a:lnTo>
                  <a:lnTo>
                    <a:pt x="648" y="660"/>
                  </a:lnTo>
                  <a:lnTo>
                    <a:pt x="657" y="660"/>
                  </a:lnTo>
                  <a:lnTo>
                    <a:pt x="665" y="660"/>
                  </a:lnTo>
                  <a:lnTo>
                    <a:pt x="674" y="660"/>
                  </a:lnTo>
                  <a:lnTo>
                    <a:pt x="683" y="660"/>
                  </a:lnTo>
                  <a:lnTo>
                    <a:pt x="691" y="660"/>
                  </a:lnTo>
                  <a:lnTo>
                    <a:pt x="691" y="658"/>
                  </a:lnTo>
                  <a:lnTo>
                    <a:pt x="692" y="655"/>
                  </a:lnTo>
                  <a:lnTo>
                    <a:pt x="692" y="654"/>
                  </a:lnTo>
                  <a:lnTo>
                    <a:pt x="692" y="652"/>
                  </a:lnTo>
                  <a:lnTo>
                    <a:pt x="692" y="650"/>
                  </a:lnTo>
                  <a:lnTo>
                    <a:pt x="692" y="648"/>
                  </a:lnTo>
                  <a:lnTo>
                    <a:pt x="692" y="646"/>
                  </a:lnTo>
                  <a:lnTo>
                    <a:pt x="692" y="644"/>
                  </a:lnTo>
                  <a:lnTo>
                    <a:pt x="692" y="638"/>
                  </a:lnTo>
                  <a:lnTo>
                    <a:pt x="691" y="633"/>
                  </a:lnTo>
                  <a:lnTo>
                    <a:pt x="690" y="627"/>
                  </a:lnTo>
                  <a:lnTo>
                    <a:pt x="690" y="621"/>
                  </a:lnTo>
                  <a:lnTo>
                    <a:pt x="689" y="615"/>
                  </a:lnTo>
                  <a:lnTo>
                    <a:pt x="688" y="610"/>
                  </a:lnTo>
                  <a:lnTo>
                    <a:pt x="688" y="604"/>
                  </a:lnTo>
                  <a:lnTo>
                    <a:pt x="687" y="599"/>
                  </a:lnTo>
                  <a:lnTo>
                    <a:pt x="687" y="594"/>
                  </a:lnTo>
                  <a:lnTo>
                    <a:pt x="687" y="588"/>
                  </a:lnTo>
                  <a:lnTo>
                    <a:pt x="686" y="582"/>
                  </a:lnTo>
                  <a:lnTo>
                    <a:pt x="686" y="577"/>
                  </a:lnTo>
                  <a:lnTo>
                    <a:pt x="685" y="572"/>
                  </a:lnTo>
                  <a:lnTo>
                    <a:pt x="685" y="566"/>
                  </a:lnTo>
                  <a:lnTo>
                    <a:pt x="684" y="561"/>
                  </a:lnTo>
                  <a:lnTo>
                    <a:pt x="684" y="555"/>
                  </a:lnTo>
                  <a:lnTo>
                    <a:pt x="683" y="550"/>
                  </a:lnTo>
                  <a:lnTo>
                    <a:pt x="682" y="545"/>
                  </a:lnTo>
                  <a:lnTo>
                    <a:pt x="681" y="540"/>
                  </a:lnTo>
                  <a:lnTo>
                    <a:pt x="681" y="534"/>
                  </a:lnTo>
                  <a:lnTo>
                    <a:pt x="680" y="530"/>
                  </a:lnTo>
                  <a:lnTo>
                    <a:pt x="680" y="524"/>
                  </a:lnTo>
                  <a:lnTo>
                    <a:pt x="679" y="519"/>
                  </a:lnTo>
                  <a:lnTo>
                    <a:pt x="678" y="514"/>
                  </a:lnTo>
                  <a:lnTo>
                    <a:pt x="677" y="509"/>
                  </a:lnTo>
                  <a:lnTo>
                    <a:pt x="677" y="504"/>
                  </a:lnTo>
                  <a:lnTo>
                    <a:pt x="676" y="499"/>
                  </a:lnTo>
                  <a:lnTo>
                    <a:pt x="676" y="495"/>
                  </a:lnTo>
                  <a:lnTo>
                    <a:pt x="675" y="490"/>
                  </a:lnTo>
                  <a:lnTo>
                    <a:pt x="674" y="485"/>
                  </a:lnTo>
                  <a:lnTo>
                    <a:pt x="673" y="480"/>
                  </a:lnTo>
                  <a:lnTo>
                    <a:pt x="672" y="476"/>
                  </a:lnTo>
                  <a:lnTo>
                    <a:pt x="671" y="473"/>
                  </a:lnTo>
                  <a:lnTo>
                    <a:pt x="671" y="470"/>
                  </a:lnTo>
                  <a:lnTo>
                    <a:pt x="670" y="468"/>
                  </a:lnTo>
                  <a:lnTo>
                    <a:pt x="669" y="465"/>
                  </a:lnTo>
                  <a:lnTo>
                    <a:pt x="669" y="462"/>
                  </a:lnTo>
                  <a:lnTo>
                    <a:pt x="669" y="459"/>
                  </a:lnTo>
                  <a:lnTo>
                    <a:pt x="668" y="457"/>
                  </a:lnTo>
                  <a:lnTo>
                    <a:pt x="668" y="454"/>
                  </a:lnTo>
                  <a:lnTo>
                    <a:pt x="667" y="451"/>
                  </a:lnTo>
                  <a:lnTo>
                    <a:pt x="667" y="448"/>
                  </a:lnTo>
                  <a:lnTo>
                    <a:pt x="666" y="445"/>
                  </a:lnTo>
                  <a:lnTo>
                    <a:pt x="666" y="442"/>
                  </a:lnTo>
                  <a:lnTo>
                    <a:pt x="665" y="439"/>
                  </a:lnTo>
                  <a:lnTo>
                    <a:pt x="665" y="436"/>
                  </a:lnTo>
                  <a:lnTo>
                    <a:pt x="664" y="432"/>
                  </a:lnTo>
                  <a:lnTo>
                    <a:pt x="663" y="430"/>
                  </a:lnTo>
                  <a:lnTo>
                    <a:pt x="663" y="427"/>
                  </a:lnTo>
                  <a:lnTo>
                    <a:pt x="663" y="424"/>
                  </a:lnTo>
                  <a:lnTo>
                    <a:pt x="663" y="421"/>
                  </a:lnTo>
                  <a:lnTo>
                    <a:pt x="663" y="418"/>
                  </a:lnTo>
                  <a:lnTo>
                    <a:pt x="664" y="416"/>
                  </a:lnTo>
                  <a:lnTo>
                    <a:pt x="664" y="413"/>
                  </a:lnTo>
                  <a:lnTo>
                    <a:pt x="665" y="410"/>
                  </a:lnTo>
                  <a:lnTo>
                    <a:pt x="665" y="407"/>
                  </a:lnTo>
                  <a:lnTo>
                    <a:pt x="665" y="404"/>
                  </a:lnTo>
                  <a:lnTo>
                    <a:pt x="667" y="402"/>
                  </a:lnTo>
                  <a:lnTo>
                    <a:pt x="668" y="399"/>
                  </a:lnTo>
                  <a:lnTo>
                    <a:pt x="669" y="397"/>
                  </a:lnTo>
                  <a:lnTo>
                    <a:pt x="670" y="395"/>
                  </a:lnTo>
                  <a:lnTo>
                    <a:pt x="671" y="393"/>
                  </a:lnTo>
                  <a:lnTo>
                    <a:pt x="673" y="390"/>
                  </a:lnTo>
                  <a:lnTo>
                    <a:pt x="675" y="388"/>
                  </a:lnTo>
                  <a:lnTo>
                    <a:pt x="676" y="387"/>
                  </a:lnTo>
                  <a:lnTo>
                    <a:pt x="677" y="386"/>
                  </a:lnTo>
                  <a:lnTo>
                    <a:pt x="678" y="385"/>
                  </a:lnTo>
                  <a:lnTo>
                    <a:pt x="679" y="384"/>
                  </a:lnTo>
                  <a:lnTo>
                    <a:pt x="681" y="383"/>
                  </a:lnTo>
                  <a:lnTo>
                    <a:pt x="682" y="383"/>
                  </a:lnTo>
                  <a:lnTo>
                    <a:pt x="684" y="381"/>
                  </a:lnTo>
                  <a:lnTo>
                    <a:pt x="685" y="381"/>
                  </a:lnTo>
                  <a:lnTo>
                    <a:pt x="687" y="380"/>
                  </a:lnTo>
                  <a:lnTo>
                    <a:pt x="689" y="380"/>
                  </a:lnTo>
                  <a:lnTo>
                    <a:pt x="690" y="379"/>
                  </a:lnTo>
                  <a:lnTo>
                    <a:pt x="692" y="378"/>
                  </a:lnTo>
                  <a:lnTo>
                    <a:pt x="694" y="378"/>
                  </a:lnTo>
                  <a:lnTo>
                    <a:pt x="697" y="378"/>
                  </a:lnTo>
                  <a:lnTo>
                    <a:pt x="698" y="378"/>
                  </a:lnTo>
                  <a:lnTo>
                    <a:pt x="700" y="378"/>
                  </a:lnTo>
                  <a:lnTo>
                    <a:pt x="703" y="378"/>
                  </a:lnTo>
                  <a:lnTo>
                    <a:pt x="704" y="378"/>
                  </a:lnTo>
                  <a:lnTo>
                    <a:pt x="706" y="378"/>
                  </a:lnTo>
                  <a:lnTo>
                    <a:pt x="707" y="378"/>
                  </a:lnTo>
                  <a:lnTo>
                    <a:pt x="709" y="379"/>
                  </a:lnTo>
                  <a:lnTo>
                    <a:pt x="711" y="379"/>
                  </a:lnTo>
                  <a:lnTo>
                    <a:pt x="713" y="380"/>
                  </a:lnTo>
                  <a:lnTo>
                    <a:pt x="715" y="380"/>
                  </a:lnTo>
                  <a:lnTo>
                    <a:pt x="717" y="380"/>
                  </a:lnTo>
                  <a:lnTo>
                    <a:pt x="719" y="381"/>
                  </a:lnTo>
                  <a:lnTo>
                    <a:pt x="721" y="382"/>
                  </a:lnTo>
                  <a:lnTo>
                    <a:pt x="723" y="383"/>
                  </a:lnTo>
                  <a:lnTo>
                    <a:pt x="724" y="385"/>
                  </a:lnTo>
                  <a:lnTo>
                    <a:pt x="726" y="386"/>
                  </a:lnTo>
                  <a:lnTo>
                    <a:pt x="727" y="387"/>
                  </a:lnTo>
                  <a:lnTo>
                    <a:pt x="730" y="388"/>
                  </a:lnTo>
                  <a:lnTo>
                    <a:pt x="732" y="391"/>
                  </a:lnTo>
                  <a:lnTo>
                    <a:pt x="734" y="394"/>
                  </a:lnTo>
                  <a:lnTo>
                    <a:pt x="736" y="397"/>
                  </a:lnTo>
                  <a:lnTo>
                    <a:pt x="740" y="400"/>
                  </a:lnTo>
                  <a:lnTo>
                    <a:pt x="741" y="402"/>
                  </a:lnTo>
                  <a:lnTo>
                    <a:pt x="742" y="403"/>
                  </a:lnTo>
                  <a:lnTo>
                    <a:pt x="743" y="405"/>
                  </a:lnTo>
                  <a:lnTo>
                    <a:pt x="744" y="407"/>
                  </a:lnTo>
                  <a:lnTo>
                    <a:pt x="745" y="408"/>
                  </a:lnTo>
                  <a:lnTo>
                    <a:pt x="747" y="409"/>
                  </a:lnTo>
                  <a:lnTo>
                    <a:pt x="748" y="411"/>
                  </a:lnTo>
                  <a:lnTo>
                    <a:pt x="749" y="412"/>
                  </a:lnTo>
                  <a:lnTo>
                    <a:pt x="749" y="413"/>
                  </a:lnTo>
                  <a:lnTo>
                    <a:pt x="750" y="414"/>
                  </a:lnTo>
                  <a:lnTo>
                    <a:pt x="751" y="415"/>
                  </a:lnTo>
                  <a:lnTo>
                    <a:pt x="753" y="417"/>
                  </a:lnTo>
                  <a:lnTo>
                    <a:pt x="756" y="419"/>
                  </a:lnTo>
                  <a:lnTo>
                    <a:pt x="758" y="421"/>
                  </a:lnTo>
                  <a:lnTo>
                    <a:pt x="760" y="422"/>
                  </a:lnTo>
                  <a:lnTo>
                    <a:pt x="763" y="425"/>
                  </a:lnTo>
                  <a:lnTo>
                    <a:pt x="766" y="426"/>
                  </a:lnTo>
                  <a:lnTo>
                    <a:pt x="769" y="429"/>
                  </a:lnTo>
                  <a:lnTo>
                    <a:pt x="772" y="430"/>
                  </a:lnTo>
                  <a:lnTo>
                    <a:pt x="775" y="432"/>
                  </a:lnTo>
                  <a:lnTo>
                    <a:pt x="778" y="434"/>
                  </a:lnTo>
                  <a:lnTo>
                    <a:pt x="782" y="436"/>
                  </a:lnTo>
                  <a:lnTo>
                    <a:pt x="785" y="437"/>
                  </a:lnTo>
                  <a:lnTo>
                    <a:pt x="787" y="438"/>
                  </a:lnTo>
                  <a:lnTo>
                    <a:pt x="789" y="439"/>
                  </a:lnTo>
                  <a:lnTo>
                    <a:pt x="791" y="439"/>
                  </a:lnTo>
                  <a:lnTo>
                    <a:pt x="793" y="440"/>
                  </a:lnTo>
                  <a:lnTo>
                    <a:pt x="795" y="441"/>
                  </a:lnTo>
                  <a:lnTo>
                    <a:pt x="797" y="442"/>
                  </a:lnTo>
                  <a:lnTo>
                    <a:pt x="799" y="442"/>
                  </a:lnTo>
                  <a:lnTo>
                    <a:pt x="800" y="443"/>
                  </a:lnTo>
                  <a:lnTo>
                    <a:pt x="803" y="443"/>
                  </a:lnTo>
                  <a:lnTo>
                    <a:pt x="805" y="444"/>
                  </a:lnTo>
                  <a:lnTo>
                    <a:pt x="806" y="445"/>
                  </a:lnTo>
                  <a:lnTo>
                    <a:pt x="808" y="446"/>
                  </a:lnTo>
                  <a:lnTo>
                    <a:pt x="810" y="446"/>
                  </a:lnTo>
                  <a:lnTo>
                    <a:pt x="812" y="447"/>
                  </a:lnTo>
                  <a:lnTo>
                    <a:pt x="814" y="448"/>
                  </a:lnTo>
                  <a:lnTo>
                    <a:pt x="815" y="448"/>
                  </a:lnTo>
                  <a:lnTo>
                    <a:pt x="817" y="449"/>
                  </a:lnTo>
                  <a:lnTo>
                    <a:pt x="820" y="449"/>
                  </a:lnTo>
                  <a:lnTo>
                    <a:pt x="821" y="449"/>
                  </a:lnTo>
                  <a:lnTo>
                    <a:pt x="823" y="449"/>
                  </a:lnTo>
                  <a:lnTo>
                    <a:pt x="825" y="450"/>
                  </a:lnTo>
                  <a:lnTo>
                    <a:pt x="827" y="450"/>
                  </a:lnTo>
                  <a:lnTo>
                    <a:pt x="829" y="450"/>
                  </a:lnTo>
                  <a:lnTo>
                    <a:pt x="831" y="451"/>
                  </a:lnTo>
                  <a:lnTo>
                    <a:pt x="834" y="450"/>
                  </a:lnTo>
                  <a:lnTo>
                    <a:pt x="838" y="450"/>
                  </a:lnTo>
                  <a:lnTo>
                    <a:pt x="842" y="449"/>
                  </a:lnTo>
                  <a:lnTo>
                    <a:pt x="845" y="449"/>
                  </a:lnTo>
                  <a:lnTo>
                    <a:pt x="848" y="448"/>
                  </a:lnTo>
                  <a:lnTo>
                    <a:pt x="851" y="448"/>
                  </a:lnTo>
                  <a:lnTo>
                    <a:pt x="853" y="447"/>
                  </a:lnTo>
                  <a:lnTo>
                    <a:pt x="857" y="445"/>
                  </a:lnTo>
                  <a:lnTo>
                    <a:pt x="858" y="444"/>
                  </a:lnTo>
                  <a:lnTo>
                    <a:pt x="861" y="444"/>
                  </a:lnTo>
                  <a:lnTo>
                    <a:pt x="863" y="443"/>
                  </a:lnTo>
                  <a:lnTo>
                    <a:pt x="865" y="442"/>
                  </a:lnTo>
                  <a:lnTo>
                    <a:pt x="867" y="442"/>
                  </a:lnTo>
                  <a:lnTo>
                    <a:pt x="869" y="441"/>
                  </a:lnTo>
                  <a:lnTo>
                    <a:pt x="871" y="440"/>
                  </a:lnTo>
                  <a:lnTo>
                    <a:pt x="874" y="439"/>
                  </a:lnTo>
                  <a:lnTo>
                    <a:pt x="876" y="438"/>
                  </a:lnTo>
                  <a:lnTo>
                    <a:pt x="878" y="437"/>
                  </a:lnTo>
                  <a:lnTo>
                    <a:pt x="880" y="436"/>
                  </a:lnTo>
                  <a:lnTo>
                    <a:pt x="881" y="435"/>
                  </a:lnTo>
                  <a:lnTo>
                    <a:pt x="884" y="434"/>
                  </a:lnTo>
                  <a:lnTo>
                    <a:pt x="885" y="433"/>
                  </a:lnTo>
                  <a:lnTo>
                    <a:pt x="887" y="431"/>
                  </a:lnTo>
                  <a:lnTo>
                    <a:pt x="889" y="431"/>
                  </a:lnTo>
                  <a:lnTo>
                    <a:pt x="893" y="428"/>
                  </a:lnTo>
                  <a:lnTo>
                    <a:pt x="896" y="425"/>
                  </a:lnTo>
                  <a:lnTo>
                    <a:pt x="899" y="423"/>
                  </a:lnTo>
                  <a:lnTo>
                    <a:pt x="903" y="420"/>
                  </a:lnTo>
                  <a:lnTo>
                    <a:pt x="905" y="418"/>
                  </a:lnTo>
                  <a:lnTo>
                    <a:pt x="907" y="415"/>
                  </a:lnTo>
                  <a:lnTo>
                    <a:pt x="910" y="412"/>
                  </a:lnTo>
                  <a:lnTo>
                    <a:pt x="913" y="408"/>
                  </a:lnTo>
                  <a:lnTo>
                    <a:pt x="915" y="405"/>
                  </a:lnTo>
                  <a:lnTo>
                    <a:pt x="917" y="402"/>
                  </a:lnTo>
                  <a:lnTo>
                    <a:pt x="918" y="398"/>
                  </a:lnTo>
                  <a:lnTo>
                    <a:pt x="920" y="395"/>
                  </a:lnTo>
                  <a:lnTo>
                    <a:pt x="922" y="391"/>
                  </a:lnTo>
                  <a:lnTo>
                    <a:pt x="923" y="388"/>
                  </a:lnTo>
                  <a:lnTo>
                    <a:pt x="924" y="385"/>
                  </a:lnTo>
                  <a:lnTo>
                    <a:pt x="925" y="381"/>
                  </a:lnTo>
                  <a:lnTo>
                    <a:pt x="926" y="378"/>
                  </a:lnTo>
                  <a:lnTo>
                    <a:pt x="927" y="375"/>
                  </a:lnTo>
                  <a:lnTo>
                    <a:pt x="927" y="371"/>
                  </a:lnTo>
                  <a:lnTo>
                    <a:pt x="928" y="367"/>
                  </a:lnTo>
                  <a:lnTo>
                    <a:pt x="928" y="365"/>
                  </a:lnTo>
                  <a:lnTo>
                    <a:pt x="928" y="364"/>
                  </a:lnTo>
                  <a:lnTo>
                    <a:pt x="928" y="362"/>
                  </a:lnTo>
                  <a:lnTo>
                    <a:pt x="928" y="360"/>
                  </a:lnTo>
                  <a:lnTo>
                    <a:pt x="928" y="358"/>
                  </a:lnTo>
                  <a:lnTo>
                    <a:pt x="928" y="356"/>
                  </a:lnTo>
                  <a:lnTo>
                    <a:pt x="928" y="354"/>
                  </a:lnTo>
                  <a:lnTo>
                    <a:pt x="928" y="352"/>
                  </a:lnTo>
                  <a:lnTo>
                    <a:pt x="928" y="351"/>
                  </a:lnTo>
                  <a:lnTo>
                    <a:pt x="927" y="349"/>
                  </a:lnTo>
                  <a:lnTo>
                    <a:pt x="927" y="347"/>
                  </a:lnTo>
                  <a:lnTo>
                    <a:pt x="926" y="345"/>
                  </a:lnTo>
                  <a:lnTo>
                    <a:pt x="926" y="343"/>
                  </a:lnTo>
                  <a:lnTo>
                    <a:pt x="926" y="341"/>
                  </a:lnTo>
                  <a:lnTo>
                    <a:pt x="925" y="340"/>
                  </a:lnTo>
                  <a:lnTo>
                    <a:pt x="925" y="338"/>
                  </a:lnTo>
                  <a:lnTo>
                    <a:pt x="923" y="334"/>
                  </a:lnTo>
                  <a:lnTo>
                    <a:pt x="923" y="330"/>
                  </a:lnTo>
                  <a:lnTo>
                    <a:pt x="921" y="327"/>
                  </a:lnTo>
                  <a:lnTo>
                    <a:pt x="919" y="324"/>
                  </a:lnTo>
                  <a:lnTo>
                    <a:pt x="917" y="320"/>
                  </a:lnTo>
                  <a:lnTo>
                    <a:pt x="915" y="317"/>
                  </a:lnTo>
                  <a:lnTo>
                    <a:pt x="913" y="313"/>
                  </a:lnTo>
                  <a:lnTo>
                    <a:pt x="911" y="311"/>
                  </a:lnTo>
                  <a:lnTo>
                    <a:pt x="908" y="307"/>
                  </a:lnTo>
                  <a:lnTo>
                    <a:pt x="906" y="304"/>
                  </a:lnTo>
                  <a:lnTo>
                    <a:pt x="903" y="302"/>
                  </a:lnTo>
                  <a:lnTo>
                    <a:pt x="900" y="298"/>
                  </a:lnTo>
                  <a:lnTo>
                    <a:pt x="897" y="295"/>
                  </a:lnTo>
                  <a:lnTo>
                    <a:pt x="894" y="292"/>
                  </a:lnTo>
                  <a:lnTo>
                    <a:pt x="891" y="289"/>
                  </a:lnTo>
                  <a:lnTo>
                    <a:pt x="888" y="287"/>
                  </a:lnTo>
                  <a:lnTo>
                    <a:pt x="885" y="285"/>
                  </a:lnTo>
                  <a:lnTo>
                    <a:pt x="884" y="285"/>
                  </a:lnTo>
                  <a:lnTo>
                    <a:pt x="881" y="283"/>
                  </a:lnTo>
                  <a:lnTo>
                    <a:pt x="879" y="282"/>
                  </a:lnTo>
                  <a:lnTo>
                    <a:pt x="877" y="280"/>
                  </a:lnTo>
                  <a:lnTo>
                    <a:pt x="875" y="279"/>
                  </a:lnTo>
                  <a:lnTo>
                    <a:pt x="873" y="278"/>
                  </a:lnTo>
                  <a:lnTo>
                    <a:pt x="871" y="277"/>
                  </a:lnTo>
                  <a:lnTo>
                    <a:pt x="869" y="276"/>
                  </a:lnTo>
                  <a:lnTo>
                    <a:pt x="867" y="274"/>
                  </a:lnTo>
                  <a:lnTo>
                    <a:pt x="864" y="274"/>
                  </a:lnTo>
                  <a:lnTo>
                    <a:pt x="862" y="273"/>
                  </a:lnTo>
                  <a:lnTo>
                    <a:pt x="860" y="271"/>
                  </a:lnTo>
                  <a:lnTo>
                    <a:pt x="858" y="270"/>
                  </a:lnTo>
                  <a:lnTo>
                    <a:pt x="855" y="269"/>
                  </a:lnTo>
                  <a:lnTo>
                    <a:pt x="853" y="268"/>
                  </a:lnTo>
                  <a:lnTo>
                    <a:pt x="851" y="267"/>
                  </a:lnTo>
                  <a:lnTo>
                    <a:pt x="848" y="266"/>
                  </a:lnTo>
                  <a:lnTo>
                    <a:pt x="845" y="266"/>
                  </a:lnTo>
                  <a:lnTo>
                    <a:pt x="842" y="265"/>
                  </a:lnTo>
                  <a:lnTo>
                    <a:pt x="839" y="264"/>
                  </a:lnTo>
                  <a:lnTo>
                    <a:pt x="836" y="263"/>
                  </a:lnTo>
                  <a:lnTo>
                    <a:pt x="834" y="263"/>
                  </a:lnTo>
                  <a:lnTo>
                    <a:pt x="831" y="262"/>
                  </a:lnTo>
                  <a:lnTo>
                    <a:pt x="830" y="262"/>
                  </a:lnTo>
                  <a:lnTo>
                    <a:pt x="829" y="261"/>
                  </a:lnTo>
                  <a:lnTo>
                    <a:pt x="827" y="261"/>
                  </a:lnTo>
                  <a:lnTo>
                    <a:pt x="826" y="261"/>
                  </a:lnTo>
                  <a:lnTo>
                    <a:pt x="824" y="262"/>
                  </a:lnTo>
                  <a:lnTo>
                    <a:pt x="822" y="262"/>
                  </a:lnTo>
                  <a:lnTo>
                    <a:pt x="820" y="262"/>
                  </a:lnTo>
                  <a:lnTo>
                    <a:pt x="817" y="263"/>
                  </a:lnTo>
                  <a:lnTo>
                    <a:pt x="815" y="263"/>
                  </a:lnTo>
                  <a:lnTo>
                    <a:pt x="814" y="264"/>
                  </a:lnTo>
                  <a:lnTo>
                    <a:pt x="812" y="264"/>
                  </a:lnTo>
                  <a:lnTo>
                    <a:pt x="810" y="265"/>
                  </a:lnTo>
                  <a:lnTo>
                    <a:pt x="806" y="266"/>
                  </a:lnTo>
                  <a:lnTo>
                    <a:pt x="803" y="268"/>
                  </a:lnTo>
                  <a:lnTo>
                    <a:pt x="800" y="269"/>
                  </a:lnTo>
                  <a:lnTo>
                    <a:pt x="797" y="270"/>
                  </a:lnTo>
                  <a:lnTo>
                    <a:pt x="794" y="272"/>
                  </a:lnTo>
                  <a:lnTo>
                    <a:pt x="790" y="274"/>
                  </a:lnTo>
                  <a:lnTo>
                    <a:pt x="787" y="275"/>
                  </a:lnTo>
                  <a:lnTo>
                    <a:pt x="784" y="276"/>
                  </a:lnTo>
                  <a:lnTo>
                    <a:pt x="782" y="277"/>
                  </a:lnTo>
                  <a:lnTo>
                    <a:pt x="780" y="278"/>
                  </a:lnTo>
                  <a:lnTo>
                    <a:pt x="778" y="279"/>
                  </a:lnTo>
                  <a:lnTo>
                    <a:pt x="777" y="280"/>
                  </a:lnTo>
                  <a:lnTo>
                    <a:pt x="775" y="280"/>
                  </a:lnTo>
                  <a:lnTo>
                    <a:pt x="772" y="281"/>
                  </a:lnTo>
                  <a:lnTo>
                    <a:pt x="771" y="282"/>
                  </a:lnTo>
                  <a:lnTo>
                    <a:pt x="769" y="283"/>
                  </a:lnTo>
                  <a:lnTo>
                    <a:pt x="767" y="282"/>
                  </a:lnTo>
                  <a:lnTo>
                    <a:pt x="765" y="282"/>
                  </a:lnTo>
                  <a:lnTo>
                    <a:pt x="762" y="281"/>
                  </a:lnTo>
                  <a:lnTo>
                    <a:pt x="760" y="280"/>
                  </a:lnTo>
                  <a:lnTo>
                    <a:pt x="758" y="280"/>
                  </a:lnTo>
                  <a:lnTo>
                    <a:pt x="756" y="279"/>
                  </a:lnTo>
                  <a:lnTo>
                    <a:pt x="753" y="279"/>
                  </a:lnTo>
                  <a:lnTo>
                    <a:pt x="751" y="279"/>
                  </a:lnTo>
                  <a:lnTo>
                    <a:pt x="750" y="278"/>
                  </a:lnTo>
                  <a:lnTo>
                    <a:pt x="748" y="277"/>
                  </a:lnTo>
                  <a:lnTo>
                    <a:pt x="746" y="277"/>
                  </a:lnTo>
                  <a:lnTo>
                    <a:pt x="744" y="276"/>
                  </a:lnTo>
                  <a:lnTo>
                    <a:pt x="743" y="276"/>
                  </a:lnTo>
                  <a:lnTo>
                    <a:pt x="741" y="275"/>
                  </a:lnTo>
                  <a:lnTo>
                    <a:pt x="740" y="274"/>
                  </a:lnTo>
                  <a:lnTo>
                    <a:pt x="738" y="274"/>
                  </a:lnTo>
                  <a:lnTo>
                    <a:pt x="736" y="273"/>
                  </a:lnTo>
                  <a:lnTo>
                    <a:pt x="734" y="270"/>
                  </a:lnTo>
                  <a:lnTo>
                    <a:pt x="732" y="269"/>
                  </a:lnTo>
                  <a:lnTo>
                    <a:pt x="730" y="267"/>
                  </a:lnTo>
                  <a:lnTo>
                    <a:pt x="729" y="265"/>
                  </a:lnTo>
                  <a:lnTo>
                    <a:pt x="727" y="263"/>
                  </a:lnTo>
                  <a:lnTo>
                    <a:pt x="726" y="261"/>
                  </a:lnTo>
                  <a:lnTo>
                    <a:pt x="725" y="259"/>
                  </a:lnTo>
                  <a:lnTo>
                    <a:pt x="724" y="257"/>
                  </a:lnTo>
                  <a:lnTo>
                    <a:pt x="724" y="256"/>
                  </a:lnTo>
                  <a:lnTo>
                    <a:pt x="723" y="253"/>
                  </a:lnTo>
                  <a:lnTo>
                    <a:pt x="722" y="251"/>
                  </a:lnTo>
                  <a:lnTo>
                    <a:pt x="722" y="248"/>
                  </a:lnTo>
                  <a:lnTo>
                    <a:pt x="722" y="246"/>
                  </a:lnTo>
                  <a:lnTo>
                    <a:pt x="722" y="244"/>
                  </a:lnTo>
                  <a:lnTo>
                    <a:pt x="723" y="241"/>
                  </a:lnTo>
                  <a:lnTo>
                    <a:pt x="723" y="239"/>
                  </a:lnTo>
                  <a:lnTo>
                    <a:pt x="723" y="237"/>
                  </a:lnTo>
                  <a:lnTo>
                    <a:pt x="724" y="234"/>
                  </a:lnTo>
                  <a:lnTo>
                    <a:pt x="724" y="231"/>
                  </a:lnTo>
                  <a:lnTo>
                    <a:pt x="725" y="229"/>
                  </a:lnTo>
                  <a:lnTo>
                    <a:pt x="726" y="225"/>
                  </a:lnTo>
                  <a:lnTo>
                    <a:pt x="727" y="223"/>
                  </a:lnTo>
                  <a:lnTo>
                    <a:pt x="727" y="220"/>
                  </a:lnTo>
                  <a:lnTo>
                    <a:pt x="728" y="218"/>
                  </a:lnTo>
                  <a:lnTo>
                    <a:pt x="729" y="216"/>
                  </a:lnTo>
                  <a:lnTo>
                    <a:pt x="730" y="214"/>
                  </a:lnTo>
                  <a:lnTo>
                    <a:pt x="730" y="213"/>
                  </a:lnTo>
                  <a:lnTo>
                    <a:pt x="730" y="211"/>
                  </a:lnTo>
                  <a:lnTo>
                    <a:pt x="731" y="209"/>
                  </a:lnTo>
                  <a:lnTo>
                    <a:pt x="731" y="207"/>
                  </a:lnTo>
                  <a:lnTo>
                    <a:pt x="732" y="205"/>
                  </a:lnTo>
                  <a:lnTo>
                    <a:pt x="733" y="203"/>
                  </a:lnTo>
                  <a:lnTo>
                    <a:pt x="733" y="201"/>
                  </a:lnTo>
                  <a:lnTo>
                    <a:pt x="734" y="200"/>
                  </a:lnTo>
                  <a:lnTo>
                    <a:pt x="735" y="197"/>
                  </a:lnTo>
                  <a:lnTo>
                    <a:pt x="735" y="196"/>
                  </a:lnTo>
                  <a:lnTo>
                    <a:pt x="736" y="194"/>
                  </a:lnTo>
                  <a:lnTo>
                    <a:pt x="737" y="192"/>
                  </a:lnTo>
                  <a:lnTo>
                    <a:pt x="738" y="189"/>
                  </a:lnTo>
                  <a:lnTo>
                    <a:pt x="739" y="185"/>
                  </a:lnTo>
                  <a:lnTo>
                    <a:pt x="740" y="182"/>
                  </a:lnTo>
                  <a:lnTo>
                    <a:pt x="741" y="178"/>
                  </a:lnTo>
                  <a:lnTo>
                    <a:pt x="743" y="174"/>
                  </a:lnTo>
                  <a:lnTo>
                    <a:pt x="744" y="170"/>
                  </a:lnTo>
                  <a:lnTo>
                    <a:pt x="745" y="166"/>
                  </a:lnTo>
                  <a:lnTo>
                    <a:pt x="746" y="162"/>
                  </a:lnTo>
                  <a:lnTo>
                    <a:pt x="748" y="158"/>
                  </a:lnTo>
                  <a:lnTo>
                    <a:pt x="749" y="155"/>
                  </a:lnTo>
                  <a:lnTo>
                    <a:pt x="749" y="150"/>
                  </a:lnTo>
                  <a:lnTo>
                    <a:pt x="750" y="146"/>
                  </a:lnTo>
                  <a:lnTo>
                    <a:pt x="751" y="142"/>
                  </a:lnTo>
                  <a:lnTo>
                    <a:pt x="751" y="139"/>
                  </a:lnTo>
                  <a:lnTo>
                    <a:pt x="752" y="135"/>
                  </a:lnTo>
                  <a:lnTo>
                    <a:pt x="753" y="131"/>
                  </a:lnTo>
                  <a:lnTo>
                    <a:pt x="754" y="128"/>
                  </a:lnTo>
                  <a:lnTo>
                    <a:pt x="754" y="125"/>
                  </a:lnTo>
                  <a:lnTo>
                    <a:pt x="754" y="123"/>
                  </a:lnTo>
                  <a:lnTo>
                    <a:pt x="754" y="122"/>
                  </a:lnTo>
                  <a:lnTo>
                    <a:pt x="755" y="120"/>
                  </a:lnTo>
                  <a:lnTo>
                    <a:pt x="755" y="118"/>
                  </a:lnTo>
                  <a:lnTo>
                    <a:pt x="755" y="116"/>
                  </a:lnTo>
                  <a:lnTo>
                    <a:pt x="756" y="114"/>
                  </a:lnTo>
                  <a:lnTo>
                    <a:pt x="756" y="112"/>
                  </a:lnTo>
                  <a:lnTo>
                    <a:pt x="756" y="109"/>
                  </a:lnTo>
                  <a:lnTo>
                    <a:pt x="755" y="106"/>
                  </a:lnTo>
                  <a:lnTo>
                    <a:pt x="755" y="102"/>
                  </a:lnTo>
                  <a:lnTo>
                    <a:pt x="756" y="99"/>
                  </a:lnTo>
                  <a:lnTo>
                    <a:pt x="755" y="99"/>
                  </a:lnTo>
                  <a:lnTo>
                    <a:pt x="755" y="100"/>
                  </a:lnTo>
                  <a:lnTo>
                    <a:pt x="756" y="100"/>
                  </a:lnTo>
                  <a:lnTo>
                    <a:pt x="755" y="100"/>
                  </a:lnTo>
                  <a:lnTo>
                    <a:pt x="754" y="101"/>
                  </a:lnTo>
                  <a:lnTo>
                    <a:pt x="753" y="101"/>
                  </a:lnTo>
                  <a:lnTo>
                    <a:pt x="752" y="100"/>
                  </a:lnTo>
                  <a:lnTo>
                    <a:pt x="751" y="98"/>
                  </a:lnTo>
                  <a:lnTo>
                    <a:pt x="749" y="97"/>
                  </a:lnTo>
                  <a:lnTo>
                    <a:pt x="747" y="96"/>
                  </a:lnTo>
                  <a:lnTo>
                    <a:pt x="742" y="95"/>
                  </a:lnTo>
                  <a:lnTo>
                    <a:pt x="736" y="93"/>
                  </a:lnTo>
                  <a:lnTo>
                    <a:pt x="731" y="91"/>
                  </a:lnTo>
                  <a:lnTo>
                    <a:pt x="726" y="89"/>
                  </a:lnTo>
                  <a:lnTo>
                    <a:pt x="721" y="88"/>
                  </a:lnTo>
                  <a:lnTo>
                    <a:pt x="715" y="86"/>
                  </a:lnTo>
                  <a:lnTo>
                    <a:pt x="710" y="84"/>
                  </a:lnTo>
                  <a:lnTo>
                    <a:pt x="705" y="83"/>
                  </a:lnTo>
                  <a:lnTo>
                    <a:pt x="699" y="82"/>
                  </a:lnTo>
                  <a:lnTo>
                    <a:pt x="694" y="80"/>
                  </a:lnTo>
                  <a:lnTo>
                    <a:pt x="689" y="78"/>
                  </a:lnTo>
                  <a:lnTo>
                    <a:pt x="684" y="77"/>
                  </a:lnTo>
                  <a:lnTo>
                    <a:pt x="679" y="75"/>
                  </a:lnTo>
                  <a:lnTo>
                    <a:pt x="674" y="74"/>
                  </a:lnTo>
                  <a:lnTo>
                    <a:pt x="669" y="72"/>
                  </a:lnTo>
                  <a:lnTo>
                    <a:pt x="665" y="70"/>
                  </a:lnTo>
                  <a:lnTo>
                    <a:pt x="661" y="69"/>
                  </a:lnTo>
                  <a:lnTo>
                    <a:pt x="659" y="68"/>
                  </a:lnTo>
                  <a:lnTo>
                    <a:pt x="656" y="67"/>
                  </a:lnTo>
                  <a:lnTo>
                    <a:pt x="653" y="66"/>
                  </a:lnTo>
                  <a:lnTo>
                    <a:pt x="651" y="65"/>
                  </a:lnTo>
                  <a:lnTo>
                    <a:pt x="649" y="65"/>
                  </a:lnTo>
                  <a:lnTo>
                    <a:pt x="648" y="64"/>
                  </a:lnTo>
                  <a:lnTo>
                    <a:pt x="645" y="64"/>
                  </a:lnTo>
                  <a:lnTo>
                    <a:pt x="644" y="63"/>
                  </a:lnTo>
                  <a:lnTo>
                    <a:pt x="642" y="62"/>
                  </a:lnTo>
                  <a:lnTo>
                    <a:pt x="640" y="62"/>
                  </a:lnTo>
                  <a:lnTo>
                    <a:pt x="638" y="61"/>
                  </a:lnTo>
                  <a:lnTo>
                    <a:pt x="636" y="61"/>
                  </a:lnTo>
                  <a:lnTo>
                    <a:pt x="634" y="61"/>
                  </a:lnTo>
                  <a:lnTo>
                    <a:pt x="632" y="60"/>
                  </a:lnTo>
                  <a:lnTo>
                    <a:pt x="631" y="60"/>
                  </a:lnTo>
                  <a:lnTo>
                    <a:pt x="629" y="59"/>
                  </a:lnTo>
                  <a:lnTo>
                    <a:pt x="627" y="58"/>
                  </a:lnTo>
                  <a:lnTo>
                    <a:pt x="625" y="58"/>
                  </a:lnTo>
                  <a:lnTo>
                    <a:pt x="623" y="57"/>
                  </a:lnTo>
                  <a:lnTo>
                    <a:pt x="621" y="57"/>
                  </a:lnTo>
                  <a:lnTo>
                    <a:pt x="619" y="57"/>
                  </a:lnTo>
                  <a:lnTo>
                    <a:pt x="617" y="57"/>
                  </a:lnTo>
                  <a:lnTo>
                    <a:pt x="615" y="57"/>
                  </a:lnTo>
                  <a:lnTo>
                    <a:pt x="613" y="56"/>
                  </a:lnTo>
                  <a:lnTo>
                    <a:pt x="611" y="56"/>
                  </a:lnTo>
                  <a:lnTo>
                    <a:pt x="609" y="56"/>
                  </a:lnTo>
                  <a:lnTo>
                    <a:pt x="607" y="56"/>
                  </a:lnTo>
                  <a:lnTo>
                    <a:pt x="605" y="56"/>
                  </a:lnTo>
                  <a:lnTo>
                    <a:pt x="603" y="56"/>
                  </a:lnTo>
                  <a:lnTo>
                    <a:pt x="601" y="56"/>
                  </a:lnTo>
                  <a:lnTo>
                    <a:pt x="600" y="56"/>
                  </a:lnTo>
                  <a:lnTo>
                    <a:pt x="598" y="56"/>
                  </a:lnTo>
                  <a:lnTo>
                    <a:pt x="596" y="56"/>
                  </a:lnTo>
                  <a:lnTo>
                    <a:pt x="594" y="56"/>
                  </a:lnTo>
                  <a:lnTo>
                    <a:pt x="593" y="56"/>
                  </a:lnTo>
                  <a:lnTo>
                    <a:pt x="590" y="56"/>
                  </a:lnTo>
                  <a:lnTo>
                    <a:pt x="589" y="56"/>
                  </a:lnTo>
                  <a:lnTo>
                    <a:pt x="588" y="56"/>
                  </a:lnTo>
                  <a:lnTo>
                    <a:pt x="586" y="57"/>
                  </a:lnTo>
                  <a:lnTo>
                    <a:pt x="585" y="57"/>
                  </a:lnTo>
                  <a:lnTo>
                    <a:pt x="584" y="57"/>
                  </a:lnTo>
                  <a:lnTo>
                    <a:pt x="582" y="57"/>
                  </a:lnTo>
                  <a:lnTo>
                    <a:pt x="580" y="58"/>
                  </a:lnTo>
                  <a:lnTo>
                    <a:pt x="579" y="58"/>
                  </a:lnTo>
                  <a:lnTo>
                    <a:pt x="578" y="59"/>
                  </a:lnTo>
                  <a:lnTo>
                    <a:pt x="577" y="60"/>
                  </a:lnTo>
                  <a:lnTo>
                    <a:pt x="576" y="60"/>
                  </a:lnTo>
                  <a:lnTo>
                    <a:pt x="575" y="61"/>
                  </a:lnTo>
                  <a:lnTo>
                    <a:pt x="574" y="62"/>
                  </a:lnTo>
                  <a:lnTo>
                    <a:pt x="573" y="63"/>
                  </a:lnTo>
                  <a:lnTo>
                    <a:pt x="572" y="64"/>
                  </a:lnTo>
                  <a:lnTo>
                    <a:pt x="572" y="65"/>
                  </a:lnTo>
                  <a:lnTo>
                    <a:pt x="571" y="66"/>
                  </a:lnTo>
                  <a:lnTo>
                    <a:pt x="570" y="67"/>
                  </a:lnTo>
                  <a:lnTo>
                    <a:pt x="569" y="68"/>
                  </a:lnTo>
                  <a:lnTo>
                    <a:pt x="569" y="69"/>
                  </a:lnTo>
                  <a:lnTo>
                    <a:pt x="569" y="71"/>
                  </a:lnTo>
                  <a:lnTo>
                    <a:pt x="569" y="72"/>
                  </a:lnTo>
                  <a:lnTo>
                    <a:pt x="569" y="73"/>
                  </a:lnTo>
                  <a:lnTo>
                    <a:pt x="569" y="74"/>
                  </a:lnTo>
                  <a:lnTo>
                    <a:pt x="569" y="76"/>
                  </a:lnTo>
                  <a:lnTo>
                    <a:pt x="570" y="76"/>
                  </a:lnTo>
                  <a:lnTo>
                    <a:pt x="570" y="77"/>
                  </a:lnTo>
                  <a:lnTo>
                    <a:pt x="571" y="78"/>
                  </a:lnTo>
                  <a:lnTo>
                    <a:pt x="572" y="79"/>
                  </a:lnTo>
                  <a:lnTo>
                    <a:pt x="574" y="82"/>
                  </a:lnTo>
                  <a:lnTo>
                    <a:pt x="575" y="84"/>
                  </a:lnTo>
                  <a:lnTo>
                    <a:pt x="577" y="87"/>
                  </a:lnTo>
                  <a:lnTo>
                    <a:pt x="579" y="91"/>
                  </a:lnTo>
                  <a:lnTo>
                    <a:pt x="580" y="94"/>
                  </a:lnTo>
                  <a:lnTo>
                    <a:pt x="581" y="96"/>
                  </a:lnTo>
                  <a:lnTo>
                    <a:pt x="583" y="99"/>
                  </a:lnTo>
                  <a:lnTo>
                    <a:pt x="585" y="102"/>
                  </a:lnTo>
                  <a:lnTo>
                    <a:pt x="585" y="103"/>
                  </a:lnTo>
                  <a:lnTo>
                    <a:pt x="585" y="105"/>
                  </a:lnTo>
                  <a:lnTo>
                    <a:pt x="585" y="106"/>
                  </a:lnTo>
                  <a:lnTo>
                    <a:pt x="586" y="108"/>
                  </a:lnTo>
                  <a:lnTo>
                    <a:pt x="586" y="109"/>
                  </a:lnTo>
                  <a:lnTo>
                    <a:pt x="586" y="110"/>
                  </a:lnTo>
                  <a:lnTo>
                    <a:pt x="587" y="112"/>
                  </a:lnTo>
                  <a:lnTo>
                    <a:pt x="588" y="113"/>
                  </a:lnTo>
                  <a:lnTo>
                    <a:pt x="587" y="115"/>
                  </a:lnTo>
                  <a:lnTo>
                    <a:pt x="587" y="117"/>
                  </a:lnTo>
                  <a:lnTo>
                    <a:pt x="586" y="119"/>
                  </a:lnTo>
                  <a:lnTo>
                    <a:pt x="586" y="121"/>
                  </a:lnTo>
                  <a:lnTo>
                    <a:pt x="586" y="123"/>
                  </a:lnTo>
                  <a:lnTo>
                    <a:pt x="585" y="124"/>
                  </a:lnTo>
                  <a:lnTo>
                    <a:pt x="585" y="127"/>
                  </a:lnTo>
                  <a:lnTo>
                    <a:pt x="584" y="129"/>
                  </a:lnTo>
                  <a:lnTo>
                    <a:pt x="582" y="131"/>
                  </a:lnTo>
                  <a:lnTo>
                    <a:pt x="580" y="134"/>
                  </a:lnTo>
                  <a:lnTo>
                    <a:pt x="579" y="136"/>
                  </a:lnTo>
                  <a:lnTo>
                    <a:pt x="577" y="139"/>
                  </a:lnTo>
                  <a:lnTo>
                    <a:pt x="575" y="141"/>
                  </a:lnTo>
                  <a:lnTo>
                    <a:pt x="572" y="143"/>
                  </a:lnTo>
                  <a:lnTo>
                    <a:pt x="570" y="145"/>
                  </a:lnTo>
                  <a:lnTo>
                    <a:pt x="567" y="148"/>
                  </a:lnTo>
                  <a:lnTo>
                    <a:pt x="564" y="150"/>
                  </a:lnTo>
                  <a:lnTo>
                    <a:pt x="561" y="152"/>
                  </a:lnTo>
                  <a:lnTo>
                    <a:pt x="558" y="155"/>
                  </a:lnTo>
                  <a:lnTo>
                    <a:pt x="554" y="157"/>
                  </a:lnTo>
                  <a:lnTo>
                    <a:pt x="553" y="158"/>
                  </a:lnTo>
                  <a:lnTo>
                    <a:pt x="551" y="159"/>
                  </a:lnTo>
                  <a:lnTo>
                    <a:pt x="549" y="160"/>
                  </a:lnTo>
                  <a:lnTo>
                    <a:pt x="547" y="161"/>
                  </a:lnTo>
                  <a:lnTo>
                    <a:pt x="546" y="162"/>
                  </a:lnTo>
                  <a:lnTo>
                    <a:pt x="543" y="163"/>
                  </a:lnTo>
                  <a:lnTo>
                    <a:pt x="542" y="164"/>
                  </a:lnTo>
                  <a:lnTo>
                    <a:pt x="540" y="165"/>
                  </a:lnTo>
                  <a:lnTo>
                    <a:pt x="538" y="165"/>
                  </a:lnTo>
                  <a:lnTo>
                    <a:pt x="536" y="166"/>
                  </a:lnTo>
                  <a:lnTo>
                    <a:pt x="534" y="167"/>
                  </a:lnTo>
                  <a:lnTo>
                    <a:pt x="532" y="168"/>
                  </a:lnTo>
                  <a:lnTo>
                    <a:pt x="530" y="168"/>
                  </a:lnTo>
                  <a:lnTo>
                    <a:pt x="528" y="169"/>
                  </a:lnTo>
                  <a:lnTo>
                    <a:pt x="526" y="169"/>
                  </a:lnTo>
                  <a:lnTo>
                    <a:pt x="524" y="170"/>
                  </a:lnTo>
                  <a:lnTo>
                    <a:pt x="522" y="171"/>
                  </a:lnTo>
                  <a:lnTo>
                    <a:pt x="520" y="171"/>
                  </a:lnTo>
                  <a:lnTo>
                    <a:pt x="517" y="172"/>
                  </a:lnTo>
                  <a:lnTo>
                    <a:pt x="515" y="173"/>
                  </a:lnTo>
                  <a:lnTo>
                    <a:pt x="513" y="173"/>
                  </a:lnTo>
                  <a:lnTo>
                    <a:pt x="510" y="173"/>
                  </a:lnTo>
                  <a:lnTo>
                    <a:pt x="508" y="174"/>
                  </a:lnTo>
                  <a:lnTo>
                    <a:pt x="506" y="174"/>
                  </a:lnTo>
                  <a:lnTo>
                    <a:pt x="504" y="175"/>
                  </a:lnTo>
                  <a:lnTo>
                    <a:pt x="501" y="175"/>
                  </a:lnTo>
                  <a:lnTo>
                    <a:pt x="499" y="176"/>
                  </a:lnTo>
                  <a:lnTo>
                    <a:pt x="497" y="176"/>
                  </a:lnTo>
                  <a:lnTo>
                    <a:pt x="495" y="176"/>
                  </a:lnTo>
                  <a:lnTo>
                    <a:pt x="493" y="177"/>
                  </a:lnTo>
                  <a:lnTo>
                    <a:pt x="491" y="177"/>
                  </a:lnTo>
                  <a:lnTo>
                    <a:pt x="488" y="177"/>
                  </a:lnTo>
                  <a:lnTo>
                    <a:pt x="486" y="177"/>
                  </a:lnTo>
                  <a:lnTo>
                    <a:pt x="484" y="177"/>
                  </a:lnTo>
                  <a:lnTo>
                    <a:pt x="482" y="177"/>
                  </a:lnTo>
                  <a:lnTo>
                    <a:pt x="479" y="177"/>
                  </a:lnTo>
                  <a:lnTo>
                    <a:pt x="477" y="177"/>
                  </a:lnTo>
                  <a:lnTo>
                    <a:pt x="475" y="177"/>
                  </a:lnTo>
                  <a:lnTo>
                    <a:pt x="473" y="177"/>
                  </a:lnTo>
                  <a:lnTo>
                    <a:pt x="471" y="177"/>
                  </a:lnTo>
                  <a:lnTo>
                    <a:pt x="467" y="177"/>
                  </a:lnTo>
                  <a:lnTo>
                    <a:pt x="464" y="176"/>
                  </a:lnTo>
                  <a:lnTo>
                    <a:pt x="460" y="175"/>
                  </a:lnTo>
                  <a:lnTo>
                    <a:pt x="457" y="175"/>
                  </a:lnTo>
                  <a:lnTo>
                    <a:pt x="454" y="174"/>
                  </a:lnTo>
                  <a:lnTo>
                    <a:pt x="451" y="173"/>
                  </a:lnTo>
                  <a:lnTo>
                    <a:pt x="447" y="173"/>
                  </a:lnTo>
                  <a:lnTo>
                    <a:pt x="444" y="172"/>
                  </a:lnTo>
                  <a:lnTo>
                    <a:pt x="441" y="171"/>
                  </a:lnTo>
                  <a:lnTo>
                    <a:pt x="438" y="170"/>
                  </a:lnTo>
                  <a:lnTo>
                    <a:pt x="435" y="169"/>
                  </a:lnTo>
                  <a:lnTo>
                    <a:pt x="432" y="168"/>
                  </a:lnTo>
                  <a:lnTo>
                    <a:pt x="429" y="167"/>
                  </a:lnTo>
                  <a:lnTo>
                    <a:pt x="427" y="166"/>
                  </a:lnTo>
                  <a:lnTo>
                    <a:pt x="424" y="164"/>
                  </a:lnTo>
                  <a:lnTo>
                    <a:pt x="422" y="163"/>
                  </a:lnTo>
                  <a:lnTo>
                    <a:pt x="419" y="161"/>
                  </a:lnTo>
                  <a:lnTo>
                    <a:pt x="417" y="160"/>
                  </a:lnTo>
                  <a:lnTo>
                    <a:pt x="415" y="158"/>
                  </a:lnTo>
                  <a:lnTo>
                    <a:pt x="413" y="157"/>
                  </a:lnTo>
                  <a:lnTo>
                    <a:pt x="411" y="156"/>
                  </a:lnTo>
                  <a:lnTo>
                    <a:pt x="409" y="154"/>
                  </a:lnTo>
                  <a:lnTo>
                    <a:pt x="406" y="152"/>
                  </a:lnTo>
                  <a:lnTo>
                    <a:pt x="404" y="151"/>
                  </a:lnTo>
                  <a:lnTo>
                    <a:pt x="402" y="149"/>
                  </a:lnTo>
                  <a:lnTo>
                    <a:pt x="401" y="147"/>
                  </a:lnTo>
                  <a:lnTo>
                    <a:pt x="400" y="145"/>
                  </a:lnTo>
                  <a:lnTo>
                    <a:pt x="398" y="143"/>
                  </a:lnTo>
                  <a:lnTo>
                    <a:pt x="397" y="141"/>
                  </a:lnTo>
                  <a:lnTo>
                    <a:pt x="396" y="140"/>
                  </a:lnTo>
                  <a:lnTo>
                    <a:pt x="395" y="138"/>
                  </a:lnTo>
                  <a:lnTo>
                    <a:pt x="394" y="136"/>
                  </a:lnTo>
                  <a:lnTo>
                    <a:pt x="393" y="134"/>
                  </a:lnTo>
                  <a:lnTo>
                    <a:pt x="392" y="133"/>
                  </a:lnTo>
                  <a:lnTo>
                    <a:pt x="392" y="131"/>
                  </a:lnTo>
                  <a:lnTo>
                    <a:pt x="392" y="129"/>
                  </a:lnTo>
                  <a:lnTo>
                    <a:pt x="392" y="127"/>
                  </a:lnTo>
                  <a:lnTo>
                    <a:pt x="391" y="125"/>
                  </a:lnTo>
                  <a:lnTo>
                    <a:pt x="391" y="123"/>
                  </a:lnTo>
                  <a:lnTo>
                    <a:pt x="391" y="121"/>
                  </a:lnTo>
                  <a:lnTo>
                    <a:pt x="391" y="119"/>
                  </a:lnTo>
                  <a:lnTo>
                    <a:pt x="391" y="117"/>
                  </a:lnTo>
                  <a:lnTo>
                    <a:pt x="391" y="115"/>
                  </a:lnTo>
                  <a:lnTo>
                    <a:pt x="391" y="113"/>
                  </a:lnTo>
                  <a:lnTo>
                    <a:pt x="391" y="112"/>
                  </a:lnTo>
                  <a:lnTo>
                    <a:pt x="392" y="110"/>
                  </a:lnTo>
                  <a:lnTo>
                    <a:pt x="392" y="108"/>
                  </a:lnTo>
                  <a:lnTo>
                    <a:pt x="392" y="106"/>
                  </a:lnTo>
                  <a:lnTo>
                    <a:pt x="393" y="104"/>
                  </a:lnTo>
                  <a:lnTo>
                    <a:pt x="394" y="102"/>
                  </a:lnTo>
                  <a:lnTo>
                    <a:pt x="396" y="101"/>
                  </a:lnTo>
                  <a:lnTo>
                    <a:pt x="397" y="99"/>
                  </a:lnTo>
                  <a:lnTo>
                    <a:pt x="398" y="97"/>
                  </a:lnTo>
                  <a:lnTo>
                    <a:pt x="399" y="95"/>
                  </a:lnTo>
                  <a:lnTo>
                    <a:pt x="401" y="94"/>
                  </a:lnTo>
                  <a:lnTo>
                    <a:pt x="403" y="92"/>
                  </a:lnTo>
                  <a:lnTo>
                    <a:pt x="405" y="90"/>
                  </a:lnTo>
                  <a:lnTo>
                    <a:pt x="406" y="88"/>
                  </a:lnTo>
                  <a:lnTo>
                    <a:pt x="408" y="87"/>
                  </a:lnTo>
                  <a:lnTo>
                    <a:pt x="411" y="85"/>
                  </a:lnTo>
                  <a:lnTo>
                    <a:pt x="413" y="84"/>
                  </a:lnTo>
                  <a:lnTo>
                    <a:pt x="416" y="82"/>
                  </a:lnTo>
                  <a:lnTo>
                    <a:pt x="418" y="81"/>
                  </a:lnTo>
                  <a:lnTo>
                    <a:pt x="421" y="79"/>
                  </a:lnTo>
                  <a:lnTo>
                    <a:pt x="422" y="79"/>
                  </a:lnTo>
                  <a:lnTo>
                    <a:pt x="423" y="79"/>
                  </a:lnTo>
                  <a:lnTo>
                    <a:pt x="424" y="78"/>
                  </a:lnTo>
                  <a:lnTo>
                    <a:pt x="426" y="78"/>
                  </a:lnTo>
                  <a:lnTo>
                    <a:pt x="428" y="77"/>
                  </a:lnTo>
                  <a:lnTo>
                    <a:pt x="429" y="76"/>
                  </a:lnTo>
                  <a:lnTo>
                    <a:pt x="431" y="75"/>
                  </a:lnTo>
                  <a:lnTo>
                    <a:pt x="433" y="74"/>
                  </a:lnTo>
                  <a:lnTo>
                    <a:pt x="434" y="73"/>
                  </a:lnTo>
                  <a:lnTo>
                    <a:pt x="436" y="73"/>
                  </a:lnTo>
                  <a:lnTo>
                    <a:pt x="438" y="72"/>
                  </a:lnTo>
                  <a:lnTo>
                    <a:pt x="440" y="70"/>
                  </a:lnTo>
                  <a:lnTo>
                    <a:pt x="442" y="68"/>
                  </a:lnTo>
                  <a:lnTo>
                    <a:pt x="444" y="67"/>
                  </a:lnTo>
                  <a:lnTo>
                    <a:pt x="445" y="66"/>
                  </a:lnTo>
                  <a:lnTo>
                    <a:pt x="445" y="65"/>
                  </a:lnTo>
                  <a:lnTo>
                    <a:pt x="446" y="64"/>
                  </a:lnTo>
                  <a:lnTo>
                    <a:pt x="446" y="63"/>
                  </a:lnTo>
                  <a:lnTo>
                    <a:pt x="447" y="62"/>
                  </a:lnTo>
                  <a:lnTo>
                    <a:pt x="448" y="61"/>
                  </a:lnTo>
                  <a:lnTo>
                    <a:pt x="449" y="60"/>
                  </a:lnTo>
                  <a:lnTo>
                    <a:pt x="449" y="58"/>
                  </a:lnTo>
                  <a:lnTo>
                    <a:pt x="450" y="57"/>
                  </a:lnTo>
                  <a:lnTo>
                    <a:pt x="450" y="56"/>
                  </a:lnTo>
                  <a:lnTo>
                    <a:pt x="451" y="54"/>
                  </a:lnTo>
                  <a:lnTo>
                    <a:pt x="451" y="52"/>
                  </a:lnTo>
                  <a:lnTo>
                    <a:pt x="453" y="50"/>
                  </a:lnTo>
                  <a:lnTo>
                    <a:pt x="454" y="49"/>
                  </a:lnTo>
                  <a:lnTo>
                    <a:pt x="455" y="47"/>
                  </a:lnTo>
                  <a:lnTo>
                    <a:pt x="455" y="45"/>
                  </a:lnTo>
                  <a:lnTo>
                    <a:pt x="454" y="44"/>
                  </a:lnTo>
                  <a:lnTo>
                    <a:pt x="453" y="42"/>
                  </a:lnTo>
                  <a:lnTo>
                    <a:pt x="453" y="41"/>
                  </a:lnTo>
                  <a:lnTo>
                    <a:pt x="452" y="40"/>
                  </a:lnTo>
                  <a:lnTo>
                    <a:pt x="451" y="39"/>
                  </a:lnTo>
                  <a:lnTo>
                    <a:pt x="450" y="38"/>
                  </a:lnTo>
                  <a:lnTo>
                    <a:pt x="449" y="37"/>
                  </a:lnTo>
                  <a:lnTo>
                    <a:pt x="448" y="36"/>
                  </a:lnTo>
                  <a:lnTo>
                    <a:pt x="446" y="35"/>
                  </a:lnTo>
                  <a:lnTo>
                    <a:pt x="445" y="34"/>
                  </a:lnTo>
                  <a:lnTo>
                    <a:pt x="444" y="33"/>
                  </a:lnTo>
                  <a:lnTo>
                    <a:pt x="442" y="32"/>
                  </a:lnTo>
                  <a:lnTo>
                    <a:pt x="440" y="32"/>
                  </a:lnTo>
                  <a:lnTo>
                    <a:pt x="439" y="31"/>
                  </a:lnTo>
                  <a:lnTo>
                    <a:pt x="437" y="30"/>
                  </a:lnTo>
                  <a:lnTo>
                    <a:pt x="435" y="30"/>
                  </a:lnTo>
                  <a:lnTo>
                    <a:pt x="433" y="29"/>
                  </a:lnTo>
                  <a:lnTo>
                    <a:pt x="431" y="28"/>
                  </a:lnTo>
                  <a:lnTo>
                    <a:pt x="429" y="28"/>
                  </a:lnTo>
                  <a:lnTo>
                    <a:pt x="427" y="27"/>
                  </a:lnTo>
                  <a:lnTo>
                    <a:pt x="425" y="27"/>
                  </a:lnTo>
                  <a:lnTo>
                    <a:pt x="423" y="26"/>
                  </a:lnTo>
                  <a:lnTo>
                    <a:pt x="421" y="26"/>
                  </a:lnTo>
                  <a:lnTo>
                    <a:pt x="419" y="25"/>
                  </a:lnTo>
                  <a:lnTo>
                    <a:pt x="417" y="24"/>
                  </a:lnTo>
                  <a:lnTo>
                    <a:pt x="415" y="24"/>
                  </a:lnTo>
                  <a:lnTo>
                    <a:pt x="413" y="23"/>
                  </a:lnTo>
                  <a:lnTo>
                    <a:pt x="411" y="23"/>
                  </a:lnTo>
                  <a:lnTo>
                    <a:pt x="409" y="23"/>
                  </a:lnTo>
                  <a:lnTo>
                    <a:pt x="407" y="22"/>
                  </a:lnTo>
                  <a:lnTo>
                    <a:pt x="405" y="22"/>
                  </a:lnTo>
                  <a:lnTo>
                    <a:pt x="397" y="21"/>
                  </a:lnTo>
                  <a:lnTo>
                    <a:pt x="388" y="20"/>
                  </a:lnTo>
                  <a:lnTo>
                    <a:pt x="380" y="18"/>
                  </a:lnTo>
                  <a:lnTo>
                    <a:pt x="372" y="17"/>
                  </a:lnTo>
                  <a:lnTo>
                    <a:pt x="363" y="16"/>
                  </a:lnTo>
                  <a:lnTo>
                    <a:pt x="354" y="14"/>
                  </a:lnTo>
                  <a:lnTo>
                    <a:pt x="346" y="13"/>
                  </a:lnTo>
                  <a:lnTo>
                    <a:pt x="338" y="11"/>
                  </a:lnTo>
                  <a:lnTo>
                    <a:pt x="329" y="10"/>
                  </a:lnTo>
                  <a:lnTo>
                    <a:pt x="321" y="9"/>
                  </a:lnTo>
                  <a:lnTo>
                    <a:pt x="312" y="8"/>
                  </a:lnTo>
                  <a:lnTo>
                    <a:pt x="304" y="6"/>
                  </a:lnTo>
                  <a:lnTo>
                    <a:pt x="295" y="5"/>
                  </a:lnTo>
                  <a:lnTo>
                    <a:pt x="287" y="3"/>
                  </a:lnTo>
                  <a:lnTo>
                    <a:pt x="279" y="2"/>
                  </a:lnTo>
                  <a:lnTo>
                    <a:pt x="271" y="0"/>
                  </a:lnTo>
                  <a:lnTo>
                    <a:pt x="272" y="0"/>
                  </a:lnTo>
                  <a:lnTo>
                    <a:pt x="273" y="0"/>
                  </a:lnTo>
                  <a:lnTo>
                    <a:pt x="274" y="1"/>
                  </a:lnTo>
                  <a:lnTo>
                    <a:pt x="274" y="3"/>
                  </a:lnTo>
                  <a:lnTo>
                    <a:pt x="275" y="5"/>
                  </a:lnTo>
                  <a:lnTo>
                    <a:pt x="276" y="6"/>
                  </a:lnTo>
                  <a:lnTo>
                    <a:pt x="276" y="5"/>
                  </a:lnTo>
                  <a:lnTo>
                    <a:pt x="276" y="4"/>
                  </a:lnTo>
                  <a:lnTo>
                    <a:pt x="276" y="3"/>
                  </a:lnTo>
                  <a:lnTo>
                    <a:pt x="276" y="2"/>
                  </a:lnTo>
                  <a:lnTo>
                    <a:pt x="276" y="5"/>
                  </a:lnTo>
                  <a:lnTo>
                    <a:pt x="276" y="8"/>
                  </a:lnTo>
                  <a:lnTo>
                    <a:pt x="276" y="10"/>
                  </a:lnTo>
                  <a:lnTo>
                    <a:pt x="275" y="13"/>
                  </a:lnTo>
                  <a:lnTo>
                    <a:pt x="275" y="16"/>
                  </a:lnTo>
                  <a:lnTo>
                    <a:pt x="275" y="18"/>
                  </a:lnTo>
                  <a:lnTo>
                    <a:pt x="275" y="20"/>
                  </a:lnTo>
                  <a:lnTo>
                    <a:pt x="275" y="22"/>
                  </a:lnTo>
                  <a:lnTo>
                    <a:pt x="274" y="26"/>
                  </a:lnTo>
                  <a:lnTo>
                    <a:pt x="274" y="28"/>
                  </a:lnTo>
                  <a:lnTo>
                    <a:pt x="273" y="31"/>
                  </a:lnTo>
                  <a:lnTo>
                    <a:pt x="272" y="33"/>
                  </a:lnTo>
                  <a:lnTo>
                    <a:pt x="272" y="36"/>
                  </a:lnTo>
                  <a:lnTo>
                    <a:pt x="270" y="39"/>
                  </a:lnTo>
                  <a:lnTo>
                    <a:pt x="270" y="41"/>
                  </a:lnTo>
                  <a:lnTo>
                    <a:pt x="269" y="44"/>
                  </a:lnTo>
                  <a:lnTo>
                    <a:pt x="268" y="46"/>
                  </a:lnTo>
                  <a:lnTo>
                    <a:pt x="268" y="49"/>
                  </a:lnTo>
                  <a:lnTo>
                    <a:pt x="267" y="52"/>
                  </a:lnTo>
                  <a:lnTo>
                    <a:pt x="266" y="55"/>
                  </a:lnTo>
                  <a:lnTo>
                    <a:pt x="265" y="57"/>
                  </a:lnTo>
                  <a:lnTo>
                    <a:pt x="264" y="60"/>
                  </a:lnTo>
                  <a:lnTo>
                    <a:pt x="263" y="63"/>
                  </a:lnTo>
                  <a:lnTo>
                    <a:pt x="263" y="66"/>
                  </a:lnTo>
                  <a:lnTo>
                    <a:pt x="262" y="69"/>
                  </a:lnTo>
                  <a:lnTo>
                    <a:pt x="261" y="72"/>
                  </a:lnTo>
                  <a:lnTo>
                    <a:pt x="261" y="74"/>
                  </a:lnTo>
                  <a:lnTo>
                    <a:pt x="260" y="77"/>
                  </a:lnTo>
                  <a:lnTo>
                    <a:pt x="259" y="80"/>
                  </a:lnTo>
                  <a:lnTo>
                    <a:pt x="259" y="83"/>
                  </a:lnTo>
                  <a:lnTo>
                    <a:pt x="258" y="85"/>
                  </a:lnTo>
                  <a:lnTo>
                    <a:pt x="257" y="88"/>
                  </a:lnTo>
                  <a:lnTo>
                    <a:pt x="257" y="91"/>
                  </a:lnTo>
                  <a:lnTo>
                    <a:pt x="257" y="93"/>
                  </a:lnTo>
                  <a:lnTo>
                    <a:pt x="256" y="95"/>
                  </a:lnTo>
                  <a:lnTo>
                    <a:pt x="256" y="96"/>
                  </a:lnTo>
                  <a:lnTo>
                    <a:pt x="256" y="99"/>
                  </a:lnTo>
                  <a:lnTo>
                    <a:pt x="255" y="101"/>
                  </a:lnTo>
                  <a:lnTo>
                    <a:pt x="255" y="102"/>
                  </a:lnTo>
                  <a:lnTo>
                    <a:pt x="254" y="104"/>
                  </a:lnTo>
                  <a:lnTo>
                    <a:pt x="254" y="106"/>
                  </a:lnTo>
                  <a:lnTo>
                    <a:pt x="254" y="109"/>
                  </a:lnTo>
                  <a:lnTo>
                    <a:pt x="254" y="111"/>
                  </a:lnTo>
                  <a:lnTo>
                    <a:pt x="254" y="113"/>
                  </a:lnTo>
                  <a:lnTo>
                    <a:pt x="254" y="115"/>
                  </a:lnTo>
                  <a:lnTo>
                    <a:pt x="253" y="117"/>
                  </a:lnTo>
                  <a:lnTo>
                    <a:pt x="253" y="119"/>
                  </a:lnTo>
                  <a:lnTo>
                    <a:pt x="253" y="122"/>
                  </a:lnTo>
                  <a:lnTo>
                    <a:pt x="252" y="124"/>
                  </a:lnTo>
                  <a:lnTo>
                    <a:pt x="252" y="127"/>
                  </a:lnTo>
                  <a:lnTo>
                    <a:pt x="252" y="129"/>
                  </a:lnTo>
                  <a:lnTo>
                    <a:pt x="251" y="131"/>
                  </a:lnTo>
                  <a:lnTo>
                    <a:pt x="251" y="133"/>
                  </a:lnTo>
                  <a:lnTo>
                    <a:pt x="250" y="135"/>
                  </a:lnTo>
                  <a:lnTo>
                    <a:pt x="250" y="137"/>
                  </a:lnTo>
                  <a:lnTo>
                    <a:pt x="250" y="140"/>
                  </a:lnTo>
                  <a:lnTo>
                    <a:pt x="248" y="142"/>
                  </a:lnTo>
                  <a:lnTo>
                    <a:pt x="247" y="145"/>
                  </a:lnTo>
                  <a:lnTo>
                    <a:pt x="247" y="146"/>
                  </a:lnTo>
                  <a:lnTo>
                    <a:pt x="246" y="149"/>
                  </a:lnTo>
                  <a:lnTo>
                    <a:pt x="245" y="151"/>
                  </a:lnTo>
                  <a:lnTo>
                    <a:pt x="243" y="153"/>
                  </a:lnTo>
                  <a:lnTo>
                    <a:pt x="242" y="155"/>
                  </a:lnTo>
                  <a:lnTo>
                    <a:pt x="241" y="157"/>
                  </a:lnTo>
                  <a:lnTo>
                    <a:pt x="240" y="158"/>
                  </a:lnTo>
                  <a:lnTo>
                    <a:pt x="239" y="159"/>
                  </a:lnTo>
                  <a:lnTo>
                    <a:pt x="238" y="160"/>
                  </a:lnTo>
                  <a:lnTo>
                    <a:pt x="237" y="161"/>
                  </a:lnTo>
                  <a:lnTo>
                    <a:pt x="236" y="162"/>
                  </a:lnTo>
                  <a:lnTo>
                    <a:pt x="235" y="163"/>
                  </a:lnTo>
                  <a:lnTo>
                    <a:pt x="234" y="164"/>
                  </a:lnTo>
                  <a:lnTo>
                    <a:pt x="233" y="165"/>
                  </a:lnTo>
                  <a:lnTo>
                    <a:pt x="231" y="165"/>
                  </a:lnTo>
                  <a:lnTo>
                    <a:pt x="231" y="166"/>
                  </a:lnTo>
                  <a:lnTo>
                    <a:pt x="230" y="167"/>
                  </a:lnTo>
                  <a:lnTo>
                    <a:pt x="228" y="167"/>
                  </a:lnTo>
                  <a:lnTo>
                    <a:pt x="227" y="168"/>
                  </a:lnTo>
                  <a:lnTo>
                    <a:pt x="226" y="168"/>
                  </a:lnTo>
                  <a:lnTo>
                    <a:pt x="225" y="168"/>
                  </a:lnTo>
                  <a:lnTo>
                    <a:pt x="223" y="168"/>
                  </a:lnTo>
                  <a:lnTo>
                    <a:pt x="221" y="168"/>
                  </a:lnTo>
                  <a:lnTo>
                    <a:pt x="219" y="168"/>
                  </a:lnTo>
                  <a:lnTo>
                    <a:pt x="217" y="168"/>
                  </a:lnTo>
                  <a:lnTo>
                    <a:pt x="214" y="169"/>
                  </a:lnTo>
                  <a:lnTo>
                    <a:pt x="212" y="168"/>
                  </a:lnTo>
                  <a:lnTo>
                    <a:pt x="209" y="168"/>
                  </a:lnTo>
                  <a:lnTo>
                    <a:pt x="206" y="167"/>
                  </a:lnTo>
                  <a:lnTo>
                    <a:pt x="204" y="167"/>
                  </a:lnTo>
                  <a:lnTo>
                    <a:pt x="201" y="165"/>
                  </a:lnTo>
                  <a:lnTo>
                    <a:pt x="199" y="164"/>
                  </a:lnTo>
                  <a:lnTo>
                    <a:pt x="197" y="163"/>
                  </a:lnTo>
                  <a:lnTo>
                    <a:pt x="195" y="162"/>
                  </a:lnTo>
                  <a:lnTo>
                    <a:pt x="193" y="160"/>
                  </a:lnTo>
                  <a:lnTo>
                    <a:pt x="190" y="159"/>
                  </a:lnTo>
                  <a:lnTo>
                    <a:pt x="188" y="157"/>
                  </a:lnTo>
                  <a:lnTo>
                    <a:pt x="185" y="156"/>
                  </a:lnTo>
                  <a:lnTo>
                    <a:pt x="184" y="155"/>
                  </a:lnTo>
                  <a:lnTo>
                    <a:pt x="182" y="154"/>
                  </a:lnTo>
                  <a:lnTo>
                    <a:pt x="181" y="152"/>
                  </a:lnTo>
                  <a:lnTo>
                    <a:pt x="179" y="151"/>
                  </a:lnTo>
                  <a:lnTo>
                    <a:pt x="177" y="149"/>
                  </a:lnTo>
                  <a:lnTo>
                    <a:pt x="176" y="148"/>
                  </a:lnTo>
                  <a:lnTo>
                    <a:pt x="174" y="147"/>
                  </a:lnTo>
                  <a:lnTo>
                    <a:pt x="173" y="146"/>
                  </a:lnTo>
                  <a:lnTo>
                    <a:pt x="173" y="145"/>
                  </a:lnTo>
                  <a:lnTo>
                    <a:pt x="172" y="142"/>
                  </a:lnTo>
                  <a:lnTo>
                    <a:pt x="170" y="140"/>
                  </a:lnTo>
                  <a:lnTo>
                    <a:pt x="168" y="137"/>
                  </a:lnTo>
                  <a:lnTo>
                    <a:pt x="166" y="134"/>
                  </a:lnTo>
                  <a:lnTo>
                    <a:pt x="167" y="134"/>
                  </a:lnTo>
                  <a:lnTo>
                    <a:pt x="167" y="135"/>
                  </a:lnTo>
                  <a:lnTo>
                    <a:pt x="167" y="136"/>
                  </a:lnTo>
                  <a:lnTo>
                    <a:pt x="168" y="136"/>
                  </a:lnTo>
                  <a:lnTo>
                    <a:pt x="165" y="133"/>
                  </a:lnTo>
                  <a:lnTo>
                    <a:pt x="162" y="131"/>
                  </a:lnTo>
                  <a:lnTo>
                    <a:pt x="159" y="129"/>
                  </a:lnTo>
                  <a:lnTo>
                    <a:pt x="156" y="127"/>
                  </a:lnTo>
                  <a:lnTo>
                    <a:pt x="153" y="125"/>
                  </a:lnTo>
                  <a:lnTo>
                    <a:pt x="149" y="123"/>
                  </a:lnTo>
                  <a:lnTo>
                    <a:pt x="145" y="121"/>
                  </a:lnTo>
                  <a:lnTo>
                    <a:pt x="142" y="120"/>
                  </a:lnTo>
                  <a:lnTo>
                    <a:pt x="140" y="119"/>
                  </a:lnTo>
                  <a:lnTo>
                    <a:pt x="139" y="118"/>
                  </a:lnTo>
                  <a:lnTo>
                    <a:pt x="137" y="117"/>
                  </a:lnTo>
                  <a:lnTo>
                    <a:pt x="135" y="117"/>
                  </a:lnTo>
                  <a:lnTo>
                    <a:pt x="133" y="117"/>
                  </a:lnTo>
                  <a:lnTo>
                    <a:pt x="131" y="116"/>
                  </a:lnTo>
                  <a:lnTo>
                    <a:pt x="129" y="116"/>
                  </a:lnTo>
                  <a:lnTo>
                    <a:pt x="127" y="115"/>
                  </a:lnTo>
                  <a:lnTo>
                    <a:pt x="125" y="115"/>
                  </a:lnTo>
                  <a:lnTo>
                    <a:pt x="122" y="115"/>
                  </a:lnTo>
                  <a:lnTo>
                    <a:pt x="120" y="116"/>
                  </a:lnTo>
                  <a:lnTo>
                    <a:pt x="118" y="116"/>
                  </a:lnTo>
                  <a:lnTo>
                    <a:pt x="116" y="116"/>
                  </a:lnTo>
                  <a:lnTo>
                    <a:pt x="113" y="116"/>
                  </a:lnTo>
                  <a:lnTo>
                    <a:pt x="110" y="116"/>
                  </a:lnTo>
                  <a:lnTo>
                    <a:pt x="107" y="117"/>
                  </a:lnTo>
                  <a:lnTo>
                    <a:pt x="107" y="116"/>
                  </a:lnTo>
                  <a:lnTo>
                    <a:pt x="107" y="117"/>
                  </a:lnTo>
                  <a:lnTo>
                    <a:pt x="104" y="118"/>
                  </a:lnTo>
                  <a:lnTo>
                    <a:pt x="102" y="118"/>
                  </a:lnTo>
                  <a:lnTo>
                    <a:pt x="101" y="119"/>
                  </a:lnTo>
                  <a:lnTo>
                    <a:pt x="98" y="119"/>
                  </a:lnTo>
                  <a:lnTo>
                    <a:pt x="96" y="120"/>
                  </a:lnTo>
                  <a:lnTo>
                    <a:pt x="94" y="120"/>
                  </a:lnTo>
                  <a:lnTo>
                    <a:pt x="92" y="121"/>
                  </a:lnTo>
                  <a:lnTo>
                    <a:pt x="90" y="121"/>
                  </a:lnTo>
                  <a:lnTo>
                    <a:pt x="88" y="122"/>
                  </a:lnTo>
                  <a:lnTo>
                    <a:pt x="86" y="122"/>
                  </a:lnTo>
                  <a:lnTo>
                    <a:pt x="84" y="123"/>
                  </a:lnTo>
                  <a:lnTo>
                    <a:pt x="82" y="123"/>
                  </a:lnTo>
                  <a:lnTo>
                    <a:pt x="80" y="124"/>
                  </a:lnTo>
                  <a:lnTo>
                    <a:pt x="78" y="124"/>
                  </a:lnTo>
                  <a:lnTo>
                    <a:pt x="76" y="125"/>
                  </a:lnTo>
                  <a:lnTo>
                    <a:pt x="75" y="126"/>
                  </a:lnTo>
                  <a:lnTo>
                    <a:pt x="74" y="126"/>
                  </a:lnTo>
                  <a:lnTo>
                    <a:pt x="72" y="128"/>
                  </a:lnTo>
                  <a:lnTo>
                    <a:pt x="70" y="129"/>
                  </a:lnTo>
                  <a:lnTo>
                    <a:pt x="68" y="130"/>
                  </a:lnTo>
                  <a:lnTo>
                    <a:pt x="66" y="132"/>
                  </a:lnTo>
                  <a:lnTo>
                    <a:pt x="64" y="134"/>
                  </a:lnTo>
                  <a:lnTo>
                    <a:pt x="62" y="134"/>
                  </a:lnTo>
                  <a:lnTo>
                    <a:pt x="61" y="136"/>
                  </a:lnTo>
                  <a:lnTo>
                    <a:pt x="59" y="137"/>
                  </a:lnTo>
                  <a:lnTo>
                    <a:pt x="55" y="140"/>
                  </a:lnTo>
                  <a:lnTo>
                    <a:pt x="52" y="142"/>
                  </a:lnTo>
                  <a:lnTo>
                    <a:pt x="48" y="145"/>
                  </a:lnTo>
                  <a:lnTo>
                    <a:pt x="46" y="148"/>
                  </a:lnTo>
                  <a:lnTo>
                    <a:pt x="43" y="151"/>
                  </a:lnTo>
                  <a:lnTo>
                    <a:pt x="40" y="154"/>
                  </a:lnTo>
                  <a:lnTo>
                    <a:pt x="37" y="157"/>
                  </a:lnTo>
                  <a:lnTo>
                    <a:pt x="34" y="160"/>
                  </a:lnTo>
                  <a:lnTo>
                    <a:pt x="32" y="162"/>
                  </a:lnTo>
                  <a:lnTo>
                    <a:pt x="31" y="164"/>
                  </a:lnTo>
                  <a:lnTo>
                    <a:pt x="29" y="166"/>
                  </a:lnTo>
                  <a:lnTo>
                    <a:pt x="27" y="168"/>
                  </a:lnTo>
                  <a:lnTo>
                    <a:pt x="26" y="169"/>
                  </a:lnTo>
                  <a:lnTo>
                    <a:pt x="25" y="171"/>
                  </a:lnTo>
                  <a:lnTo>
                    <a:pt x="23" y="173"/>
                  </a:lnTo>
                  <a:lnTo>
                    <a:pt x="22" y="175"/>
                  </a:lnTo>
                  <a:lnTo>
                    <a:pt x="21" y="177"/>
                  </a:lnTo>
                  <a:lnTo>
                    <a:pt x="20" y="179"/>
                  </a:lnTo>
                  <a:lnTo>
                    <a:pt x="19" y="181"/>
                  </a:lnTo>
                  <a:lnTo>
                    <a:pt x="18" y="183"/>
                  </a:lnTo>
                  <a:lnTo>
                    <a:pt x="17" y="185"/>
                  </a:lnTo>
                  <a:lnTo>
                    <a:pt x="16" y="186"/>
                  </a:lnTo>
                  <a:lnTo>
                    <a:pt x="14" y="188"/>
                  </a:lnTo>
                  <a:lnTo>
                    <a:pt x="13" y="190"/>
                  </a:lnTo>
                  <a:lnTo>
                    <a:pt x="12" y="193"/>
                  </a:lnTo>
                  <a:lnTo>
                    <a:pt x="11" y="195"/>
                  </a:lnTo>
                  <a:lnTo>
                    <a:pt x="10" y="196"/>
                  </a:lnTo>
                  <a:lnTo>
                    <a:pt x="9" y="198"/>
                  </a:lnTo>
                  <a:lnTo>
                    <a:pt x="8" y="201"/>
                  </a:lnTo>
                  <a:lnTo>
                    <a:pt x="8" y="203"/>
                  </a:lnTo>
                  <a:lnTo>
                    <a:pt x="7" y="205"/>
                  </a:lnTo>
                  <a:lnTo>
                    <a:pt x="6" y="207"/>
                  </a:lnTo>
                  <a:lnTo>
                    <a:pt x="5" y="209"/>
                  </a:lnTo>
                  <a:lnTo>
                    <a:pt x="4" y="211"/>
                  </a:lnTo>
                  <a:lnTo>
                    <a:pt x="3" y="213"/>
                  </a:lnTo>
                  <a:lnTo>
                    <a:pt x="3" y="215"/>
                  </a:lnTo>
                  <a:lnTo>
                    <a:pt x="2" y="218"/>
                  </a:lnTo>
                  <a:lnTo>
                    <a:pt x="1" y="220"/>
                  </a:lnTo>
                  <a:lnTo>
                    <a:pt x="1" y="222"/>
                  </a:lnTo>
                  <a:lnTo>
                    <a:pt x="0" y="224"/>
                  </a:lnTo>
                  <a:lnTo>
                    <a:pt x="0" y="227"/>
                  </a:lnTo>
                  <a:lnTo>
                    <a:pt x="0" y="229"/>
                  </a:lnTo>
                  <a:lnTo>
                    <a:pt x="0" y="230"/>
                  </a:lnTo>
                  <a:lnTo>
                    <a:pt x="0" y="232"/>
                  </a:lnTo>
                  <a:lnTo>
                    <a:pt x="0" y="234"/>
                  </a:lnTo>
                  <a:lnTo>
                    <a:pt x="1" y="236"/>
                  </a:lnTo>
                  <a:lnTo>
                    <a:pt x="1" y="238"/>
                  </a:lnTo>
                  <a:lnTo>
                    <a:pt x="1" y="240"/>
                  </a:lnTo>
                  <a:lnTo>
                    <a:pt x="1" y="242"/>
                  </a:lnTo>
                  <a:lnTo>
                    <a:pt x="2" y="243"/>
                  </a:lnTo>
                  <a:lnTo>
                    <a:pt x="3" y="246"/>
                  </a:lnTo>
                  <a:lnTo>
                    <a:pt x="3" y="247"/>
                  </a:lnTo>
                  <a:lnTo>
                    <a:pt x="5" y="249"/>
                  </a:lnTo>
                  <a:lnTo>
                    <a:pt x="7" y="252"/>
                  </a:lnTo>
                  <a:lnTo>
                    <a:pt x="9" y="254"/>
                  </a:lnTo>
                  <a:lnTo>
                    <a:pt x="11" y="257"/>
                  </a:lnTo>
                  <a:lnTo>
                    <a:pt x="12" y="258"/>
                  </a:lnTo>
                  <a:lnTo>
                    <a:pt x="13" y="259"/>
                  </a:lnTo>
                  <a:lnTo>
                    <a:pt x="14" y="260"/>
                  </a:lnTo>
                  <a:lnTo>
                    <a:pt x="16" y="262"/>
                  </a:lnTo>
                  <a:lnTo>
                    <a:pt x="16" y="263"/>
                  </a:lnTo>
                  <a:lnTo>
                    <a:pt x="16" y="264"/>
                  </a:lnTo>
                  <a:lnTo>
                    <a:pt x="17" y="266"/>
                  </a:lnTo>
                  <a:lnTo>
                    <a:pt x="17" y="267"/>
                  </a:lnTo>
                  <a:lnTo>
                    <a:pt x="20" y="268"/>
                  </a:lnTo>
                  <a:lnTo>
                    <a:pt x="22" y="269"/>
                  </a:lnTo>
                  <a:lnTo>
                    <a:pt x="25" y="270"/>
                  </a:lnTo>
                  <a:lnTo>
                    <a:pt x="27" y="271"/>
                  </a:lnTo>
                  <a:lnTo>
                    <a:pt x="30" y="272"/>
                  </a:lnTo>
                  <a:lnTo>
                    <a:pt x="32" y="273"/>
                  </a:lnTo>
                  <a:lnTo>
                    <a:pt x="34" y="274"/>
                  </a:lnTo>
                  <a:lnTo>
                    <a:pt x="36" y="274"/>
                  </a:lnTo>
                  <a:lnTo>
                    <a:pt x="38" y="274"/>
                  </a:lnTo>
                  <a:lnTo>
                    <a:pt x="40" y="274"/>
                  </a:lnTo>
                  <a:lnTo>
                    <a:pt x="42" y="275"/>
                  </a:lnTo>
                  <a:lnTo>
                    <a:pt x="43" y="275"/>
                  </a:lnTo>
                  <a:lnTo>
                    <a:pt x="45" y="275"/>
                  </a:lnTo>
                  <a:lnTo>
                    <a:pt x="47" y="276"/>
                  </a:lnTo>
                  <a:lnTo>
                    <a:pt x="48" y="276"/>
                  </a:lnTo>
                  <a:lnTo>
                    <a:pt x="50" y="277"/>
                  </a:lnTo>
                  <a:lnTo>
                    <a:pt x="54" y="277"/>
                  </a:lnTo>
                  <a:lnTo>
                    <a:pt x="58" y="277"/>
                  </a:lnTo>
                  <a:lnTo>
                    <a:pt x="61" y="277"/>
                  </a:lnTo>
                  <a:lnTo>
                    <a:pt x="64" y="277"/>
                  </a:lnTo>
                  <a:lnTo>
                    <a:pt x="67" y="277"/>
                  </a:lnTo>
                  <a:lnTo>
                    <a:pt x="70" y="277"/>
                  </a:lnTo>
                  <a:lnTo>
                    <a:pt x="73" y="276"/>
                  </a:lnTo>
                  <a:lnTo>
                    <a:pt x="76" y="276"/>
                  </a:lnTo>
                  <a:lnTo>
                    <a:pt x="78" y="275"/>
                  </a:lnTo>
                  <a:lnTo>
                    <a:pt x="81" y="274"/>
                  </a:lnTo>
                  <a:lnTo>
                    <a:pt x="84" y="274"/>
                  </a:lnTo>
                  <a:lnTo>
                    <a:pt x="87" y="274"/>
                  </a:lnTo>
                  <a:lnTo>
                    <a:pt x="91" y="272"/>
                  </a:lnTo>
                  <a:lnTo>
                    <a:pt x="94" y="270"/>
                  </a:lnTo>
                  <a:lnTo>
                    <a:pt x="97" y="268"/>
                  </a:lnTo>
                  <a:lnTo>
                    <a:pt x="100" y="267"/>
                  </a:lnTo>
                  <a:lnTo>
                    <a:pt x="103" y="266"/>
                  </a:lnTo>
                  <a:lnTo>
                    <a:pt x="107" y="264"/>
                  </a:lnTo>
                  <a:lnTo>
                    <a:pt x="110" y="262"/>
                  </a:lnTo>
                  <a:lnTo>
                    <a:pt x="113" y="260"/>
                  </a:lnTo>
                  <a:lnTo>
                    <a:pt x="116" y="259"/>
                  </a:lnTo>
                  <a:lnTo>
                    <a:pt x="118" y="259"/>
                  </a:lnTo>
                  <a:lnTo>
                    <a:pt x="120" y="258"/>
                  </a:lnTo>
                  <a:lnTo>
                    <a:pt x="122" y="257"/>
                  </a:lnTo>
                  <a:lnTo>
                    <a:pt x="124" y="256"/>
                  </a:lnTo>
                  <a:lnTo>
                    <a:pt x="126" y="255"/>
                  </a:lnTo>
                  <a:lnTo>
                    <a:pt x="128" y="253"/>
                  </a:lnTo>
                  <a:lnTo>
                    <a:pt x="130" y="252"/>
                  </a:lnTo>
                  <a:lnTo>
                    <a:pt x="131" y="252"/>
                  </a:lnTo>
                  <a:lnTo>
                    <a:pt x="132" y="252"/>
                  </a:lnTo>
                  <a:lnTo>
                    <a:pt x="134" y="252"/>
                  </a:lnTo>
                  <a:lnTo>
                    <a:pt x="137" y="252"/>
                  </a:lnTo>
                  <a:lnTo>
                    <a:pt x="139" y="252"/>
                  </a:lnTo>
                  <a:lnTo>
                    <a:pt x="141" y="252"/>
                  </a:lnTo>
                  <a:lnTo>
                    <a:pt x="145" y="251"/>
                  </a:lnTo>
                  <a:lnTo>
                    <a:pt x="147" y="251"/>
                  </a:lnTo>
                  <a:lnTo>
                    <a:pt x="149" y="251"/>
                  </a:lnTo>
                  <a:lnTo>
                    <a:pt x="151" y="251"/>
                  </a:lnTo>
                  <a:lnTo>
                    <a:pt x="154" y="251"/>
                  </a:lnTo>
                  <a:lnTo>
                    <a:pt x="156" y="251"/>
                  </a:lnTo>
                  <a:lnTo>
                    <a:pt x="158" y="252"/>
                  </a:lnTo>
                  <a:lnTo>
                    <a:pt x="160" y="252"/>
                  </a:lnTo>
                  <a:lnTo>
                    <a:pt x="163" y="253"/>
                  </a:lnTo>
                  <a:lnTo>
                    <a:pt x="166" y="254"/>
                  </a:lnTo>
                  <a:lnTo>
                    <a:pt x="168" y="255"/>
                  </a:lnTo>
                  <a:lnTo>
                    <a:pt x="171" y="256"/>
                  </a:lnTo>
                  <a:lnTo>
                    <a:pt x="172" y="256"/>
                  </a:lnTo>
                  <a:lnTo>
                    <a:pt x="173" y="257"/>
                  </a:lnTo>
                  <a:lnTo>
                    <a:pt x="174" y="258"/>
                  </a:lnTo>
                  <a:lnTo>
                    <a:pt x="175" y="259"/>
                  </a:lnTo>
                  <a:lnTo>
                    <a:pt x="176" y="260"/>
                  </a:lnTo>
                  <a:lnTo>
                    <a:pt x="177" y="261"/>
                  </a:lnTo>
                  <a:lnTo>
                    <a:pt x="177" y="262"/>
                  </a:lnTo>
                  <a:lnTo>
                    <a:pt x="178" y="263"/>
                  </a:lnTo>
                  <a:lnTo>
                    <a:pt x="180" y="264"/>
                  </a:lnTo>
                  <a:lnTo>
                    <a:pt x="180" y="265"/>
                  </a:lnTo>
                  <a:lnTo>
                    <a:pt x="181" y="265"/>
                  </a:lnTo>
                  <a:lnTo>
                    <a:pt x="181" y="266"/>
                  </a:lnTo>
                  <a:lnTo>
                    <a:pt x="181" y="268"/>
                  </a:lnTo>
                  <a:lnTo>
                    <a:pt x="182" y="269"/>
                  </a:lnTo>
                  <a:lnTo>
                    <a:pt x="182" y="271"/>
                  </a:lnTo>
                  <a:lnTo>
                    <a:pt x="183" y="274"/>
                  </a:lnTo>
                  <a:lnTo>
                    <a:pt x="183" y="275"/>
                  </a:lnTo>
                  <a:lnTo>
                    <a:pt x="183" y="276"/>
                  </a:lnTo>
                  <a:lnTo>
                    <a:pt x="183" y="278"/>
                  </a:lnTo>
                  <a:lnTo>
                    <a:pt x="183" y="280"/>
                  </a:lnTo>
                  <a:lnTo>
                    <a:pt x="183" y="284"/>
                  </a:lnTo>
                  <a:lnTo>
                    <a:pt x="183" y="287"/>
                  </a:lnTo>
                  <a:lnTo>
                    <a:pt x="182" y="290"/>
                  </a:lnTo>
                  <a:lnTo>
                    <a:pt x="182" y="294"/>
                  </a:lnTo>
                  <a:lnTo>
                    <a:pt x="180" y="297"/>
                  </a:lnTo>
                  <a:lnTo>
                    <a:pt x="178" y="300"/>
                  </a:lnTo>
                  <a:lnTo>
                    <a:pt x="177" y="303"/>
                  </a:lnTo>
                  <a:lnTo>
                    <a:pt x="176" y="306"/>
                  </a:lnTo>
                  <a:lnTo>
                    <a:pt x="174" y="309"/>
                  </a:lnTo>
                  <a:lnTo>
                    <a:pt x="172" y="312"/>
                  </a:lnTo>
                  <a:lnTo>
                    <a:pt x="170" y="315"/>
                  </a:lnTo>
                  <a:lnTo>
                    <a:pt x="168" y="318"/>
                  </a:lnTo>
                  <a:lnTo>
                    <a:pt x="166" y="321"/>
                  </a:lnTo>
                  <a:lnTo>
                    <a:pt x="163" y="323"/>
                  </a:lnTo>
                  <a:lnTo>
                    <a:pt x="160" y="326"/>
                  </a:lnTo>
                  <a:lnTo>
                    <a:pt x="157" y="329"/>
                  </a:lnTo>
                  <a:lnTo>
                    <a:pt x="156" y="332"/>
                  </a:lnTo>
                  <a:lnTo>
                    <a:pt x="154" y="335"/>
                  </a:lnTo>
                  <a:lnTo>
                    <a:pt x="151" y="338"/>
                  </a:lnTo>
                  <a:lnTo>
                    <a:pt x="149" y="341"/>
                  </a:lnTo>
                  <a:lnTo>
                    <a:pt x="146" y="344"/>
                  </a:lnTo>
                  <a:lnTo>
                    <a:pt x="144" y="347"/>
                  </a:lnTo>
                  <a:lnTo>
                    <a:pt x="141" y="350"/>
                  </a:lnTo>
                  <a:lnTo>
                    <a:pt x="139" y="352"/>
                  </a:lnTo>
                  <a:lnTo>
                    <a:pt x="138" y="354"/>
                  </a:lnTo>
                  <a:lnTo>
                    <a:pt x="137" y="357"/>
                  </a:lnTo>
                  <a:lnTo>
                    <a:pt x="136" y="358"/>
                  </a:lnTo>
                  <a:lnTo>
                    <a:pt x="135" y="360"/>
                  </a:lnTo>
                  <a:lnTo>
                    <a:pt x="134" y="362"/>
                  </a:lnTo>
                  <a:lnTo>
                    <a:pt x="133" y="364"/>
                  </a:lnTo>
                  <a:lnTo>
                    <a:pt x="131" y="366"/>
                  </a:lnTo>
                  <a:lnTo>
                    <a:pt x="130" y="367"/>
                  </a:lnTo>
                  <a:lnTo>
                    <a:pt x="129" y="369"/>
                  </a:lnTo>
                  <a:lnTo>
                    <a:pt x="128" y="371"/>
                  </a:lnTo>
                  <a:lnTo>
                    <a:pt x="126" y="373"/>
                  </a:lnTo>
                  <a:lnTo>
                    <a:pt x="124" y="375"/>
                  </a:lnTo>
                  <a:lnTo>
                    <a:pt x="123" y="376"/>
                  </a:lnTo>
                  <a:lnTo>
                    <a:pt x="121" y="378"/>
                  </a:lnTo>
                  <a:lnTo>
                    <a:pt x="119" y="380"/>
                  </a:lnTo>
                  <a:lnTo>
                    <a:pt x="118" y="381"/>
                  </a:lnTo>
                  <a:lnTo>
                    <a:pt x="116" y="384"/>
                  </a:lnTo>
                  <a:lnTo>
                    <a:pt x="114" y="386"/>
                  </a:lnTo>
                  <a:lnTo>
                    <a:pt x="113" y="387"/>
                  </a:lnTo>
                  <a:lnTo>
                    <a:pt x="111" y="389"/>
                  </a:lnTo>
                  <a:lnTo>
                    <a:pt x="110" y="391"/>
                  </a:lnTo>
                  <a:lnTo>
                    <a:pt x="108" y="393"/>
                  </a:lnTo>
                  <a:lnTo>
                    <a:pt x="107" y="395"/>
                  </a:lnTo>
                  <a:lnTo>
                    <a:pt x="105" y="397"/>
                  </a:lnTo>
                  <a:lnTo>
                    <a:pt x="104" y="398"/>
                  </a:lnTo>
                  <a:lnTo>
                    <a:pt x="102" y="400"/>
                  </a:lnTo>
                  <a:lnTo>
                    <a:pt x="100" y="403"/>
                  </a:lnTo>
                  <a:lnTo>
                    <a:pt x="99" y="404"/>
                  </a:lnTo>
                  <a:lnTo>
                    <a:pt x="97" y="406"/>
                  </a:lnTo>
                  <a:lnTo>
                    <a:pt x="95" y="408"/>
                  </a:lnTo>
                  <a:lnTo>
                    <a:pt x="93" y="410"/>
                  </a:lnTo>
                  <a:lnTo>
                    <a:pt x="92" y="412"/>
                  </a:lnTo>
                  <a:lnTo>
                    <a:pt x="91" y="414"/>
                  </a:lnTo>
                  <a:lnTo>
                    <a:pt x="89" y="416"/>
                  </a:lnTo>
                  <a:lnTo>
                    <a:pt x="87" y="418"/>
                  </a:lnTo>
                  <a:lnTo>
                    <a:pt x="86" y="420"/>
                  </a:lnTo>
                  <a:lnTo>
                    <a:pt x="84" y="422"/>
                  </a:lnTo>
                  <a:lnTo>
                    <a:pt x="83" y="424"/>
                  </a:lnTo>
                  <a:lnTo>
                    <a:pt x="81" y="426"/>
                  </a:lnTo>
                  <a:lnTo>
                    <a:pt x="80" y="429"/>
                  </a:lnTo>
                  <a:lnTo>
                    <a:pt x="79" y="429"/>
                  </a:lnTo>
                  <a:lnTo>
                    <a:pt x="78" y="428"/>
                  </a:lnTo>
                  <a:lnTo>
                    <a:pt x="78" y="429"/>
                  </a:lnTo>
                  <a:lnTo>
                    <a:pt x="77" y="429"/>
                  </a:lnTo>
                  <a:lnTo>
                    <a:pt x="75" y="431"/>
                  </a:lnTo>
                  <a:lnTo>
                    <a:pt x="74" y="434"/>
                  </a:lnTo>
                  <a:lnTo>
                    <a:pt x="72" y="437"/>
                  </a:lnTo>
                  <a:lnTo>
                    <a:pt x="69" y="440"/>
                  </a:lnTo>
                  <a:lnTo>
                    <a:pt x="67" y="443"/>
                  </a:lnTo>
                  <a:lnTo>
                    <a:pt x="65" y="446"/>
                  </a:lnTo>
                  <a:lnTo>
                    <a:pt x="63" y="449"/>
                  </a:lnTo>
                  <a:lnTo>
                    <a:pt x="61" y="452"/>
                  </a:lnTo>
                  <a:lnTo>
                    <a:pt x="59" y="454"/>
                  </a:lnTo>
                  <a:lnTo>
                    <a:pt x="57" y="458"/>
                  </a:lnTo>
                  <a:lnTo>
                    <a:pt x="55" y="460"/>
                  </a:lnTo>
                  <a:lnTo>
                    <a:pt x="53" y="463"/>
                  </a:lnTo>
                  <a:lnTo>
                    <a:pt x="50" y="466"/>
                  </a:lnTo>
                  <a:lnTo>
                    <a:pt x="48" y="469"/>
                  </a:lnTo>
                  <a:lnTo>
                    <a:pt x="46" y="471"/>
                  </a:lnTo>
                  <a:lnTo>
                    <a:pt x="44" y="475"/>
                  </a:lnTo>
                  <a:lnTo>
                    <a:pt x="45" y="474"/>
                  </a:lnTo>
                  <a:lnTo>
                    <a:pt x="46" y="473"/>
                  </a:lnTo>
                  <a:lnTo>
                    <a:pt x="46" y="472"/>
                  </a:lnTo>
                  <a:lnTo>
                    <a:pt x="46" y="475"/>
                  </a:lnTo>
                  <a:lnTo>
                    <a:pt x="47" y="477"/>
                  </a:lnTo>
                  <a:lnTo>
                    <a:pt x="48" y="479"/>
                  </a:lnTo>
                  <a:lnTo>
                    <a:pt x="49" y="480"/>
                  </a:lnTo>
                  <a:lnTo>
                    <a:pt x="49" y="481"/>
                  </a:lnTo>
                  <a:lnTo>
                    <a:pt x="50" y="482"/>
                  </a:lnTo>
                  <a:lnTo>
                    <a:pt x="50" y="483"/>
                  </a:lnTo>
                  <a:lnTo>
                    <a:pt x="52" y="484"/>
                  </a:lnTo>
                  <a:lnTo>
                    <a:pt x="53" y="485"/>
                  </a:lnTo>
                  <a:lnTo>
                    <a:pt x="54" y="486"/>
                  </a:lnTo>
                  <a:lnTo>
                    <a:pt x="54" y="487"/>
                  </a:lnTo>
                  <a:lnTo>
                    <a:pt x="54" y="486"/>
                  </a:lnTo>
                  <a:lnTo>
                    <a:pt x="55" y="48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03" name="Freeform 59"/>
            <p:cNvSpPr>
              <a:spLocks/>
            </p:cNvSpPr>
            <p:nvPr/>
          </p:nvSpPr>
          <p:spPr bwMode="auto">
            <a:xfrm>
              <a:off x="4894" y="842"/>
              <a:ext cx="5" cy="4"/>
            </a:xfrm>
            <a:custGeom>
              <a:avLst/>
              <a:gdLst>
                <a:gd name="T0" fmla="*/ 0 w 5"/>
                <a:gd name="T1" fmla="*/ 0 h 4"/>
                <a:gd name="T2" fmla="*/ 0 w 5"/>
                <a:gd name="T3" fmla="*/ 0 h 4"/>
                <a:gd name="T4" fmla="*/ 1 w 5"/>
                <a:gd name="T5" fmla="*/ 0 h 4"/>
                <a:gd name="T6" fmla="*/ 2 w 5"/>
                <a:gd name="T7" fmla="*/ 1 h 4"/>
                <a:gd name="T8" fmla="*/ 3 w 5"/>
                <a:gd name="T9" fmla="*/ 2 h 4"/>
                <a:gd name="T10" fmla="*/ 4 w 5"/>
                <a:gd name="T11" fmla="*/ 3 h 4"/>
                <a:gd name="T12" fmla="*/ 3 w 5"/>
                <a:gd name="T13" fmla="*/ 2 h 4"/>
                <a:gd name="T14" fmla="*/ 2 w 5"/>
                <a:gd name="T15" fmla="*/ 1 h 4"/>
                <a:gd name="T16" fmla="*/ 1 w 5"/>
                <a:gd name="T17" fmla="*/ 0 h 4"/>
                <a:gd name="T18" fmla="*/ 0 w 5"/>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0" y="0"/>
                  </a:moveTo>
                  <a:lnTo>
                    <a:pt x="0" y="0"/>
                  </a:lnTo>
                  <a:lnTo>
                    <a:pt x="1" y="0"/>
                  </a:lnTo>
                  <a:lnTo>
                    <a:pt x="2" y="1"/>
                  </a:lnTo>
                  <a:lnTo>
                    <a:pt x="3" y="2"/>
                  </a:lnTo>
                  <a:lnTo>
                    <a:pt x="4" y="3"/>
                  </a:lnTo>
                  <a:lnTo>
                    <a:pt x="3" y="2"/>
                  </a:lnTo>
                  <a:lnTo>
                    <a:pt x="2" y="1"/>
                  </a:lnTo>
                  <a:lnTo>
                    <a:pt x="1"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04" name="Freeform 60"/>
            <p:cNvSpPr>
              <a:spLocks/>
            </p:cNvSpPr>
            <p:nvPr/>
          </p:nvSpPr>
          <p:spPr bwMode="auto">
            <a:xfrm>
              <a:off x="4895" y="836"/>
              <a:ext cx="7" cy="3"/>
            </a:xfrm>
            <a:custGeom>
              <a:avLst/>
              <a:gdLst>
                <a:gd name="T0" fmla="*/ 0 w 7"/>
                <a:gd name="T1" fmla="*/ 0 h 3"/>
                <a:gd name="T2" fmla="*/ 0 w 7"/>
                <a:gd name="T3" fmla="*/ 0 h 3"/>
                <a:gd name="T4" fmla="*/ 1 w 7"/>
                <a:gd name="T5" fmla="*/ 1 h 3"/>
                <a:gd name="T6" fmla="*/ 3 w 7"/>
                <a:gd name="T7" fmla="*/ 1 h 3"/>
                <a:gd name="T8" fmla="*/ 5 w 7"/>
                <a:gd name="T9" fmla="*/ 1 h 3"/>
                <a:gd name="T10" fmla="*/ 6 w 7"/>
                <a:gd name="T11" fmla="*/ 2 h 3"/>
                <a:gd name="T12" fmla="*/ 5 w 7"/>
                <a:gd name="T13" fmla="*/ 1 h 3"/>
                <a:gd name="T14" fmla="*/ 3 w 7"/>
                <a:gd name="T15" fmla="*/ 1 h 3"/>
                <a:gd name="T16" fmla="*/ 1 w 7"/>
                <a:gd name="T17" fmla="*/ 1 h 3"/>
                <a:gd name="T18" fmla="*/ 0 w 7"/>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
                  <a:moveTo>
                    <a:pt x="0" y="0"/>
                  </a:moveTo>
                  <a:lnTo>
                    <a:pt x="0" y="0"/>
                  </a:lnTo>
                  <a:lnTo>
                    <a:pt x="1" y="1"/>
                  </a:lnTo>
                  <a:lnTo>
                    <a:pt x="3" y="1"/>
                  </a:lnTo>
                  <a:lnTo>
                    <a:pt x="5" y="1"/>
                  </a:lnTo>
                  <a:lnTo>
                    <a:pt x="6" y="2"/>
                  </a:lnTo>
                  <a:lnTo>
                    <a:pt x="5" y="1"/>
                  </a:lnTo>
                  <a:lnTo>
                    <a:pt x="3" y="1"/>
                  </a:lnTo>
                  <a:lnTo>
                    <a:pt x="1" y="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05" name="Freeform 61"/>
            <p:cNvSpPr>
              <a:spLocks/>
            </p:cNvSpPr>
            <p:nvPr/>
          </p:nvSpPr>
          <p:spPr bwMode="auto">
            <a:xfrm>
              <a:off x="4905" y="837"/>
              <a:ext cx="6" cy="4"/>
            </a:xfrm>
            <a:custGeom>
              <a:avLst/>
              <a:gdLst>
                <a:gd name="T0" fmla="*/ 0 w 6"/>
                <a:gd name="T1" fmla="*/ 0 h 4"/>
                <a:gd name="T2" fmla="*/ 0 w 6"/>
                <a:gd name="T3" fmla="*/ 0 h 4"/>
                <a:gd name="T4" fmla="*/ 1 w 6"/>
                <a:gd name="T5" fmla="*/ 1 h 4"/>
                <a:gd name="T6" fmla="*/ 2 w 6"/>
                <a:gd name="T7" fmla="*/ 1 h 4"/>
                <a:gd name="T8" fmla="*/ 4 w 6"/>
                <a:gd name="T9" fmla="*/ 2 h 4"/>
                <a:gd name="T10" fmla="*/ 5 w 6"/>
                <a:gd name="T11" fmla="*/ 3 h 4"/>
                <a:gd name="T12" fmla="*/ 4 w 6"/>
                <a:gd name="T13" fmla="*/ 2 h 4"/>
                <a:gd name="T14" fmla="*/ 2 w 6"/>
                <a:gd name="T15" fmla="*/ 1 h 4"/>
                <a:gd name="T16" fmla="*/ 1 w 6"/>
                <a:gd name="T17" fmla="*/ 1 h 4"/>
                <a:gd name="T18" fmla="*/ 0 w 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0"/>
                  </a:moveTo>
                  <a:lnTo>
                    <a:pt x="0" y="0"/>
                  </a:lnTo>
                  <a:lnTo>
                    <a:pt x="1" y="1"/>
                  </a:lnTo>
                  <a:lnTo>
                    <a:pt x="2" y="1"/>
                  </a:lnTo>
                  <a:lnTo>
                    <a:pt x="4" y="2"/>
                  </a:lnTo>
                  <a:lnTo>
                    <a:pt x="5" y="3"/>
                  </a:lnTo>
                  <a:lnTo>
                    <a:pt x="4" y="2"/>
                  </a:lnTo>
                  <a:lnTo>
                    <a:pt x="2" y="1"/>
                  </a:lnTo>
                  <a:lnTo>
                    <a:pt x="1" y="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06" name="Freeform 62"/>
            <p:cNvSpPr>
              <a:spLocks/>
            </p:cNvSpPr>
            <p:nvPr/>
          </p:nvSpPr>
          <p:spPr bwMode="auto">
            <a:xfrm>
              <a:off x="4835" y="867"/>
              <a:ext cx="153" cy="82"/>
            </a:xfrm>
            <a:custGeom>
              <a:avLst/>
              <a:gdLst>
                <a:gd name="T0" fmla="*/ 138 w 153"/>
                <a:gd name="T1" fmla="*/ 81 h 82"/>
                <a:gd name="T2" fmla="*/ 129 w 153"/>
                <a:gd name="T3" fmla="*/ 79 h 82"/>
                <a:gd name="T4" fmla="*/ 121 w 153"/>
                <a:gd name="T5" fmla="*/ 78 h 82"/>
                <a:gd name="T6" fmla="*/ 112 w 153"/>
                <a:gd name="T7" fmla="*/ 76 h 82"/>
                <a:gd name="T8" fmla="*/ 103 w 153"/>
                <a:gd name="T9" fmla="*/ 74 h 82"/>
                <a:gd name="T10" fmla="*/ 94 w 153"/>
                <a:gd name="T11" fmla="*/ 73 h 82"/>
                <a:gd name="T12" fmla="*/ 85 w 153"/>
                <a:gd name="T13" fmla="*/ 71 h 82"/>
                <a:gd name="T14" fmla="*/ 77 w 153"/>
                <a:gd name="T15" fmla="*/ 69 h 82"/>
                <a:gd name="T16" fmla="*/ 68 w 153"/>
                <a:gd name="T17" fmla="*/ 68 h 82"/>
                <a:gd name="T18" fmla="*/ 59 w 153"/>
                <a:gd name="T19" fmla="*/ 66 h 82"/>
                <a:gd name="T20" fmla="*/ 51 w 153"/>
                <a:gd name="T21" fmla="*/ 64 h 82"/>
                <a:gd name="T22" fmla="*/ 42 w 153"/>
                <a:gd name="T23" fmla="*/ 63 h 82"/>
                <a:gd name="T24" fmla="*/ 34 w 153"/>
                <a:gd name="T25" fmla="*/ 61 h 82"/>
                <a:gd name="T26" fmla="*/ 25 w 153"/>
                <a:gd name="T27" fmla="*/ 60 h 82"/>
                <a:gd name="T28" fmla="*/ 16 w 153"/>
                <a:gd name="T29" fmla="*/ 58 h 82"/>
                <a:gd name="T30" fmla="*/ 8 w 153"/>
                <a:gd name="T31" fmla="*/ 56 h 82"/>
                <a:gd name="T32" fmla="*/ 0 w 153"/>
                <a:gd name="T33" fmla="*/ 55 h 82"/>
                <a:gd name="T34" fmla="*/ 2 w 153"/>
                <a:gd name="T35" fmla="*/ 47 h 82"/>
                <a:gd name="T36" fmla="*/ 5 w 153"/>
                <a:gd name="T37" fmla="*/ 41 h 82"/>
                <a:gd name="T38" fmla="*/ 7 w 153"/>
                <a:gd name="T39" fmla="*/ 34 h 82"/>
                <a:gd name="T40" fmla="*/ 10 w 153"/>
                <a:gd name="T41" fmla="*/ 27 h 82"/>
                <a:gd name="T42" fmla="*/ 12 w 153"/>
                <a:gd name="T43" fmla="*/ 20 h 82"/>
                <a:gd name="T44" fmla="*/ 14 w 153"/>
                <a:gd name="T45" fmla="*/ 13 h 82"/>
                <a:gd name="T46" fmla="*/ 16 w 153"/>
                <a:gd name="T47" fmla="*/ 7 h 82"/>
                <a:gd name="T48" fmla="*/ 19 w 153"/>
                <a:gd name="T49" fmla="*/ 0 h 82"/>
                <a:gd name="T50" fmla="*/ 27 w 153"/>
                <a:gd name="T51" fmla="*/ 1 h 82"/>
                <a:gd name="T52" fmla="*/ 35 w 153"/>
                <a:gd name="T53" fmla="*/ 3 h 82"/>
                <a:gd name="T54" fmla="*/ 43 w 153"/>
                <a:gd name="T55" fmla="*/ 5 h 82"/>
                <a:gd name="T56" fmla="*/ 52 w 153"/>
                <a:gd name="T57" fmla="*/ 6 h 82"/>
                <a:gd name="T58" fmla="*/ 60 w 153"/>
                <a:gd name="T59" fmla="*/ 7 h 82"/>
                <a:gd name="T60" fmla="*/ 68 w 153"/>
                <a:gd name="T61" fmla="*/ 9 h 82"/>
                <a:gd name="T62" fmla="*/ 76 w 153"/>
                <a:gd name="T63" fmla="*/ 10 h 82"/>
                <a:gd name="T64" fmla="*/ 85 w 153"/>
                <a:gd name="T65" fmla="*/ 12 h 82"/>
                <a:gd name="T66" fmla="*/ 93 w 153"/>
                <a:gd name="T67" fmla="*/ 13 h 82"/>
                <a:gd name="T68" fmla="*/ 101 w 153"/>
                <a:gd name="T69" fmla="*/ 15 h 82"/>
                <a:gd name="T70" fmla="*/ 110 w 153"/>
                <a:gd name="T71" fmla="*/ 17 h 82"/>
                <a:gd name="T72" fmla="*/ 118 w 153"/>
                <a:gd name="T73" fmla="*/ 18 h 82"/>
                <a:gd name="T74" fmla="*/ 126 w 153"/>
                <a:gd name="T75" fmla="*/ 19 h 82"/>
                <a:gd name="T76" fmla="*/ 135 w 153"/>
                <a:gd name="T77" fmla="*/ 21 h 82"/>
                <a:gd name="T78" fmla="*/ 143 w 153"/>
                <a:gd name="T79" fmla="*/ 23 h 82"/>
                <a:gd name="T80" fmla="*/ 152 w 153"/>
                <a:gd name="T81" fmla="*/ 24 h 82"/>
                <a:gd name="T82" fmla="*/ 150 w 153"/>
                <a:gd name="T83" fmla="*/ 31 h 82"/>
                <a:gd name="T84" fmla="*/ 148 w 153"/>
                <a:gd name="T85" fmla="*/ 38 h 82"/>
                <a:gd name="T86" fmla="*/ 147 w 153"/>
                <a:gd name="T87" fmla="*/ 45 h 82"/>
                <a:gd name="T88" fmla="*/ 145 w 153"/>
                <a:gd name="T89" fmla="*/ 52 h 82"/>
                <a:gd name="T90" fmla="*/ 143 w 153"/>
                <a:gd name="T91" fmla="*/ 60 h 82"/>
                <a:gd name="T92" fmla="*/ 141 w 153"/>
                <a:gd name="T93" fmla="*/ 67 h 82"/>
                <a:gd name="T94" fmla="*/ 140 w 153"/>
                <a:gd name="T95" fmla="*/ 74 h 82"/>
                <a:gd name="T96" fmla="*/ 138 w 153"/>
                <a:gd name="T97"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 h="82">
                  <a:moveTo>
                    <a:pt x="138" y="81"/>
                  </a:moveTo>
                  <a:lnTo>
                    <a:pt x="129" y="79"/>
                  </a:lnTo>
                  <a:lnTo>
                    <a:pt x="121" y="78"/>
                  </a:lnTo>
                  <a:lnTo>
                    <a:pt x="112" y="76"/>
                  </a:lnTo>
                  <a:lnTo>
                    <a:pt x="103" y="74"/>
                  </a:lnTo>
                  <a:lnTo>
                    <a:pt x="94" y="73"/>
                  </a:lnTo>
                  <a:lnTo>
                    <a:pt x="85" y="71"/>
                  </a:lnTo>
                  <a:lnTo>
                    <a:pt x="77" y="69"/>
                  </a:lnTo>
                  <a:lnTo>
                    <a:pt x="68" y="68"/>
                  </a:lnTo>
                  <a:lnTo>
                    <a:pt x="59" y="66"/>
                  </a:lnTo>
                  <a:lnTo>
                    <a:pt x="51" y="64"/>
                  </a:lnTo>
                  <a:lnTo>
                    <a:pt x="42" y="63"/>
                  </a:lnTo>
                  <a:lnTo>
                    <a:pt x="34" y="61"/>
                  </a:lnTo>
                  <a:lnTo>
                    <a:pt x="25" y="60"/>
                  </a:lnTo>
                  <a:lnTo>
                    <a:pt x="16" y="58"/>
                  </a:lnTo>
                  <a:lnTo>
                    <a:pt x="8" y="56"/>
                  </a:lnTo>
                  <a:lnTo>
                    <a:pt x="0" y="55"/>
                  </a:lnTo>
                  <a:lnTo>
                    <a:pt x="2" y="47"/>
                  </a:lnTo>
                  <a:lnTo>
                    <a:pt x="5" y="41"/>
                  </a:lnTo>
                  <a:lnTo>
                    <a:pt x="7" y="34"/>
                  </a:lnTo>
                  <a:lnTo>
                    <a:pt x="10" y="27"/>
                  </a:lnTo>
                  <a:lnTo>
                    <a:pt x="12" y="20"/>
                  </a:lnTo>
                  <a:lnTo>
                    <a:pt x="14" y="13"/>
                  </a:lnTo>
                  <a:lnTo>
                    <a:pt x="16" y="7"/>
                  </a:lnTo>
                  <a:lnTo>
                    <a:pt x="19" y="0"/>
                  </a:lnTo>
                  <a:lnTo>
                    <a:pt x="27" y="1"/>
                  </a:lnTo>
                  <a:lnTo>
                    <a:pt x="35" y="3"/>
                  </a:lnTo>
                  <a:lnTo>
                    <a:pt x="43" y="5"/>
                  </a:lnTo>
                  <a:lnTo>
                    <a:pt x="52" y="6"/>
                  </a:lnTo>
                  <a:lnTo>
                    <a:pt x="60" y="7"/>
                  </a:lnTo>
                  <a:lnTo>
                    <a:pt x="68" y="9"/>
                  </a:lnTo>
                  <a:lnTo>
                    <a:pt x="76" y="10"/>
                  </a:lnTo>
                  <a:lnTo>
                    <a:pt x="85" y="12"/>
                  </a:lnTo>
                  <a:lnTo>
                    <a:pt x="93" y="13"/>
                  </a:lnTo>
                  <a:lnTo>
                    <a:pt x="101" y="15"/>
                  </a:lnTo>
                  <a:lnTo>
                    <a:pt x="110" y="17"/>
                  </a:lnTo>
                  <a:lnTo>
                    <a:pt x="118" y="18"/>
                  </a:lnTo>
                  <a:lnTo>
                    <a:pt x="126" y="19"/>
                  </a:lnTo>
                  <a:lnTo>
                    <a:pt x="135" y="21"/>
                  </a:lnTo>
                  <a:lnTo>
                    <a:pt x="143" y="23"/>
                  </a:lnTo>
                  <a:lnTo>
                    <a:pt x="152" y="24"/>
                  </a:lnTo>
                  <a:lnTo>
                    <a:pt x="150" y="31"/>
                  </a:lnTo>
                  <a:lnTo>
                    <a:pt x="148" y="38"/>
                  </a:lnTo>
                  <a:lnTo>
                    <a:pt x="147" y="45"/>
                  </a:lnTo>
                  <a:lnTo>
                    <a:pt x="145" y="52"/>
                  </a:lnTo>
                  <a:lnTo>
                    <a:pt x="143" y="60"/>
                  </a:lnTo>
                  <a:lnTo>
                    <a:pt x="141" y="67"/>
                  </a:lnTo>
                  <a:lnTo>
                    <a:pt x="140" y="74"/>
                  </a:lnTo>
                  <a:lnTo>
                    <a:pt x="138" y="81"/>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07" name="Freeform 63"/>
            <p:cNvSpPr>
              <a:spLocks/>
            </p:cNvSpPr>
            <p:nvPr/>
          </p:nvSpPr>
          <p:spPr bwMode="auto">
            <a:xfrm>
              <a:off x="4835" y="867"/>
              <a:ext cx="153" cy="82"/>
            </a:xfrm>
            <a:custGeom>
              <a:avLst/>
              <a:gdLst>
                <a:gd name="T0" fmla="*/ 138 w 153"/>
                <a:gd name="T1" fmla="*/ 81 h 82"/>
                <a:gd name="T2" fmla="*/ 138 w 153"/>
                <a:gd name="T3" fmla="*/ 81 h 82"/>
                <a:gd name="T4" fmla="*/ 129 w 153"/>
                <a:gd name="T5" fmla="*/ 79 h 82"/>
                <a:gd name="T6" fmla="*/ 121 w 153"/>
                <a:gd name="T7" fmla="*/ 78 h 82"/>
                <a:gd name="T8" fmla="*/ 112 w 153"/>
                <a:gd name="T9" fmla="*/ 76 h 82"/>
                <a:gd name="T10" fmla="*/ 103 w 153"/>
                <a:gd name="T11" fmla="*/ 74 h 82"/>
                <a:gd name="T12" fmla="*/ 94 w 153"/>
                <a:gd name="T13" fmla="*/ 73 h 82"/>
                <a:gd name="T14" fmla="*/ 85 w 153"/>
                <a:gd name="T15" fmla="*/ 71 h 82"/>
                <a:gd name="T16" fmla="*/ 77 w 153"/>
                <a:gd name="T17" fmla="*/ 69 h 82"/>
                <a:gd name="T18" fmla="*/ 68 w 153"/>
                <a:gd name="T19" fmla="*/ 68 h 82"/>
                <a:gd name="T20" fmla="*/ 59 w 153"/>
                <a:gd name="T21" fmla="*/ 66 h 82"/>
                <a:gd name="T22" fmla="*/ 51 w 153"/>
                <a:gd name="T23" fmla="*/ 64 h 82"/>
                <a:gd name="T24" fmla="*/ 42 w 153"/>
                <a:gd name="T25" fmla="*/ 63 h 82"/>
                <a:gd name="T26" fmla="*/ 34 w 153"/>
                <a:gd name="T27" fmla="*/ 61 h 82"/>
                <a:gd name="T28" fmla="*/ 25 w 153"/>
                <a:gd name="T29" fmla="*/ 60 h 82"/>
                <a:gd name="T30" fmla="*/ 16 w 153"/>
                <a:gd name="T31" fmla="*/ 58 h 82"/>
                <a:gd name="T32" fmla="*/ 8 w 153"/>
                <a:gd name="T33" fmla="*/ 56 h 82"/>
                <a:gd name="T34" fmla="*/ 0 w 153"/>
                <a:gd name="T35" fmla="*/ 55 h 82"/>
                <a:gd name="T36" fmla="*/ 2 w 153"/>
                <a:gd name="T37" fmla="*/ 47 h 82"/>
                <a:gd name="T38" fmla="*/ 5 w 153"/>
                <a:gd name="T39" fmla="*/ 41 h 82"/>
                <a:gd name="T40" fmla="*/ 7 w 153"/>
                <a:gd name="T41" fmla="*/ 34 h 82"/>
                <a:gd name="T42" fmla="*/ 10 w 153"/>
                <a:gd name="T43" fmla="*/ 27 h 82"/>
                <a:gd name="T44" fmla="*/ 12 w 153"/>
                <a:gd name="T45" fmla="*/ 20 h 82"/>
                <a:gd name="T46" fmla="*/ 14 w 153"/>
                <a:gd name="T47" fmla="*/ 13 h 82"/>
                <a:gd name="T48" fmla="*/ 16 w 153"/>
                <a:gd name="T49" fmla="*/ 7 h 82"/>
                <a:gd name="T50" fmla="*/ 19 w 153"/>
                <a:gd name="T51" fmla="*/ 0 h 82"/>
                <a:gd name="T52" fmla="*/ 27 w 153"/>
                <a:gd name="T53" fmla="*/ 1 h 82"/>
                <a:gd name="T54" fmla="*/ 35 w 153"/>
                <a:gd name="T55" fmla="*/ 3 h 82"/>
                <a:gd name="T56" fmla="*/ 43 w 153"/>
                <a:gd name="T57" fmla="*/ 5 h 82"/>
                <a:gd name="T58" fmla="*/ 52 w 153"/>
                <a:gd name="T59" fmla="*/ 6 h 82"/>
                <a:gd name="T60" fmla="*/ 60 w 153"/>
                <a:gd name="T61" fmla="*/ 7 h 82"/>
                <a:gd name="T62" fmla="*/ 68 w 153"/>
                <a:gd name="T63" fmla="*/ 9 h 82"/>
                <a:gd name="T64" fmla="*/ 76 w 153"/>
                <a:gd name="T65" fmla="*/ 10 h 82"/>
                <a:gd name="T66" fmla="*/ 85 w 153"/>
                <a:gd name="T67" fmla="*/ 12 h 82"/>
                <a:gd name="T68" fmla="*/ 93 w 153"/>
                <a:gd name="T69" fmla="*/ 13 h 82"/>
                <a:gd name="T70" fmla="*/ 101 w 153"/>
                <a:gd name="T71" fmla="*/ 15 h 82"/>
                <a:gd name="T72" fmla="*/ 110 w 153"/>
                <a:gd name="T73" fmla="*/ 17 h 82"/>
                <a:gd name="T74" fmla="*/ 118 w 153"/>
                <a:gd name="T75" fmla="*/ 18 h 82"/>
                <a:gd name="T76" fmla="*/ 126 w 153"/>
                <a:gd name="T77" fmla="*/ 19 h 82"/>
                <a:gd name="T78" fmla="*/ 135 w 153"/>
                <a:gd name="T79" fmla="*/ 21 h 82"/>
                <a:gd name="T80" fmla="*/ 143 w 153"/>
                <a:gd name="T81" fmla="*/ 23 h 82"/>
                <a:gd name="T82" fmla="*/ 152 w 153"/>
                <a:gd name="T83" fmla="*/ 24 h 82"/>
                <a:gd name="T84" fmla="*/ 150 w 153"/>
                <a:gd name="T85" fmla="*/ 31 h 82"/>
                <a:gd name="T86" fmla="*/ 148 w 153"/>
                <a:gd name="T87" fmla="*/ 38 h 82"/>
                <a:gd name="T88" fmla="*/ 147 w 153"/>
                <a:gd name="T89" fmla="*/ 45 h 82"/>
                <a:gd name="T90" fmla="*/ 145 w 153"/>
                <a:gd name="T91" fmla="*/ 52 h 82"/>
                <a:gd name="T92" fmla="*/ 143 w 153"/>
                <a:gd name="T93" fmla="*/ 60 h 82"/>
                <a:gd name="T94" fmla="*/ 141 w 153"/>
                <a:gd name="T95" fmla="*/ 67 h 82"/>
                <a:gd name="T96" fmla="*/ 140 w 153"/>
                <a:gd name="T97" fmla="*/ 74 h 82"/>
                <a:gd name="T98" fmla="*/ 138 w 153"/>
                <a:gd name="T99"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3" h="82">
                  <a:moveTo>
                    <a:pt x="138" y="81"/>
                  </a:moveTo>
                  <a:lnTo>
                    <a:pt x="138" y="81"/>
                  </a:lnTo>
                  <a:lnTo>
                    <a:pt x="129" y="79"/>
                  </a:lnTo>
                  <a:lnTo>
                    <a:pt x="121" y="78"/>
                  </a:lnTo>
                  <a:lnTo>
                    <a:pt x="112" y="76"/>
                  </a:lnTo>
                  <a:lnTo>
                    <a:pt x="103" y="74"/>
                  </a:lnTo>
                  <a:lnTo>
                    <a:pt x="94" y="73"/>
                  </a:lnTo>
                  <a:lnTo>
                    <a:pt x="85" y="71"/>
                  </a:lnTo>
                  <a:lnTo>
                    <a:pt x="77" y="69"/>
                  </a:lnTo>
                  <a:lnTo>
                    <a:pt x="68" y="68"/>
                  </a:lnTo>
                  <a:lnTo>
                    <a:pt x="59" y="66"/>
                  </a:lnTo>
                  <a:lnTo>
                    <a:pt x="51" y="64"/>
                  </a:lnTo>
                  <a:lnTo>
                    <a:pt x="42" y="63"/>
                  </a:lnTo>
                  <a:lnTo>
                    <a:pt x="34" y="61"/>
                  </a:lnTo>
                  <a:lnTo>
                    <a:pt x="25" y="60"/>
                  </a:lnTo>
                  <a:lnTo>
                    <a:pt x="16" y="58"/>
                  </a:lnTo>
                  <a:lnTo>
                    <a:pt x="8" y="56"/>
                  </a:lnTo>
                  <a:lnTo>
                    <a:pt x="0" y="55"/>
                  </a:lnTo>
                  <a:lnTo>
                    <a:pt x="2" y="47"/>
                  </a:lnTo>
                  <a:lnTo>
                    <a:pt x="5" y="41"/>
                  </a:lnTo>
                  <a:lnTo>
                    <a:pt x="7" y="34"/>
                  </a:lnTo>
                  <a:lnTo>
                    <a:pt x="10" y="27"/>
                  </a:lnTo>
                  <a:lnTo>
                    <a:pt x="12" y="20"/>
                  </a:lnTo>
                  <a:lnTo>
                    <a:pt x="14" y="13"/>
                  </a:lnTo>
                  <a:lnTo>
                    <a:pt x="16" y="7"/>
                  </a:lnTo>
                  <a:lnTo>
                    <a:pt x="19" y="0"/>
                  </a:lnTo>
                  <a:lnTo>
                    <a:pt x="27" y="1"/>
                  </a:lnTo>
                  <a:lnTo>
                    <a:pt x="35" y="3"/>
                  </a:lnTo>
                  <a:lnTo>
                    <a:pt x="43" y="5"/>
                  </a:lnTo>
                  <a:lnTo>
                    <a:pt x="52" y="6"/>
                  </a:lnTo>
                  <a:lnTo>
                    <a:pt x="60" y="7"/>
                  </a:lnTo>
                  <a:lnTo>
                    <a:pt x="68" y="9"/>
                  </a:lnTo>
                  <a:lnTo>
                    <a:pt x="76" y="10"/>
                  </a:lnTo>
                  <a:lnTo>
                    <a:pt x="85" y="12"/>
                  </a:lnTo>
                  <a:lnTo>
                    <a:pt x="93" y="13"/>
                  </a:lnTo>
                  <a:lnTo>
                    <a:pt x="101" y="15"/>
                  </a:lnTo>
                  <a:lnTo>
                    <a:pt x="110" y="17"/>
                  </a:lnTo>
                  <a:lnTo>
                    <a:pt x="118" y="18"/>
                  </a:lnTo>
                  <a:lnTo>
                    <a:pt x="126" y="19"/>
                  </a:lnTo>
                  <a:lnTo>
                    <a:pt x="135" y="21"/>
                  </a:lnTo>
                  <a:lnTo>
                    <a:pt x="143" y="23"/>
                  </a:lnTo>
                  <a:lnTo>
                    <a:pt x="152" y="24"/>
                  </a:lnTo>
                  <a:lnTo>
                    <a:pt x="150" y="31"/>
                  </a:lnTo>
                  <a:lnTo>
                    <a:pt x="148" y="38"/>
                  </a:lnTo>
                  <a:lnTo>
                    <a:pt x="147" y="45"/>
                  </a:lnTo>
                  <a:lnTo>
                    <a:pt x="145" y="52"/>
                  </a:lnTo>
                  <a:lnTo>
                    <a:pt x="143" y="60"/>
                  </a:lnTo>
                  <a:lnTo>
                    <a:pt x="141" y="67"/>
                  </a:lnTo>
                  <a:lnTo>
                    <a:pt x="140" y="74"/>
                  </a:lnTo>
                  <a:lnTo>
                    <a:pt x="138" y="81"/>
                  </a:lnTo>
                </a:path>
              </a:pathLst>
            </a:custGeom>
            <a:noFill/>
            <a:ln w="12700" cap="rnd" cmpd="sng">
              <a:solidFill>
                <a:srgbClr val="40404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08" name="Freeform 64"/>
            <p:cNvSpPr>
              <a:spLocks/>
            </p:cNvSpPr>
            <p:nvPr/>
          </p:nvSpPr>
          <p:spPr bwMode="auto">
            <a:xfrm>
              <a:off x="4844" y="882"/>
              <a:ext cx="36" cy="27"/>
            </a:xfrm>
            <a:custGeom>
              <a:avLst/>
              <a:gdLst>
                <a:gd name="T0" fmla="*/ 35 w 36"/>
                <a:gd name="T1" fmla="*/ 17 h 27"/>
                <a:gd name="T2" fmla="*/ 32 w 36"/>
                <a:gd name="T3" fmla="*/ 15 h 27"/>
                <a:gd name="T4" fmla="*/ 29 w 36"/>
                <a:gd name="T5" fmla="*/ 13 h 27"/>
                <a:gd name="T6" fmla="*/ 25 w 36"/>
                <a:gd name="T7" fmla="*/ 10 h 27"/>
                <a:gd name="T8" fmla="*/ 22 w 36"/>
                <a:gd name="T9" fmla="*/ 9 h 27"/>
                <a:gd name="T10" fmla="*/ 19 w 36"/>
                <a:gd name="T11" fmla="*/ 6 h 27"/>
                <a:gd name="T12" fmla="*/ 15 w 36"/>
                <a:gd name="T13" fmla="*/ 4 h 27"/>
                <a:gd name="T14" fmla="*/ 12 w 36"/>
                <a:gd name="T15" fmla="*/ 2 h 27"/>
                <a:gd name="T16" fmla="*/ 9 w 36"/>
                <a:gd name="T17" fmla="*/ 0 h 27"/>
                <a:gd name="T18" fmla="*/ 7 w 36"/>
                <a:gd name="T19" fmla="*/ 3 h 27"/>
                <a:gd name="T20" fmla="*/ 7 w 36"/>
                <a:gd name="T21" fmla="*/ 6 h 27"/>
                <a:gd name="T22" fmla="*/ 5 w 36"/>
                <a:gd name="T23" fmla="*/ 10 h 27"/>
                <a:gd name="T24" fmla="*/ 4 w 36"/>
                <a:gd name="T25" fmla="*/ 12 h 27"/>
                <a:gd name="T26" fmla="*/ 3 w 36"/>
                <a:gd name="T27" fmla="*/ 16 h 27"/>
                <a:gd name="T28" fmla="*/ 2 w 36"/>
                <a:gd name="T29" fmla="*/ 19 h 27"/>
                <a:gd name="T30" fmla="*/ 1 w 36"/>
                <a:gd name="T31" fmla="*/ 22 h 27"/>
                <a:gd name="T32" fmla="*/ 0 w 36"/>
                <a:gd name="T33" fmla="*/ 26 h 27"/>
                <a:gd name="T34" fmla="*/ 4 w 36"/>
                <a:gd name="T35" fmla="*/ 24 h 27"/>
                <a:gd name="T36" fmla="*/ 9 w 36"/>
                <a:gd name="T37" fmla="*/ 23 h 27"/>
                <a:gd name="T38" fmla="*/ 13 w 36"/>
                <a:gd name="T39" fmla="*/ 22 h 27"/>
                <a:gd name="T40" fmla="*/ 17 w 36"/>
                <a:gd name="T41" fmla="*/ 21 h 27"/>
                <a:gd name="T42" fmla="*/ 22 w 36"/>
                <a:gd name="T43" fmla="*/ 20 h 27"/>
                <a:gd name="T44" fmla="*/ 26 w 36"/>
                <a:gd name="T45" fmla="*/ 19 h 27"/>
                <a:gd name="T46" fmla="*/ 31 w 36"/>
                <a:gd name="T47" fmla="*/ 18 h 27"/>
                <a:gd name="T48" fmla="*/ 35 w 36"/>
                <a:gd name="T49" fmla="*/ 1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 h="27">
                  <a:moveTo>
                    <a:pt x="35" y="17"/>
                  </a:moveTo>
                  <a:lnTo>
                    <a:pt x="32" y="15"/>
                  </a:lnTo>
                  <a:lnTo>
                    <a:pt x="29" y="13"/>
                  </a:lnTo>
                  <a:lnTo>
                    <a:pt x="25" y="10"/>
                  </a:lnTo>
                  <a:lnTo>
                    <a:pt x="22" y="9"/>
                  </a:lnTo>
                  <a:lnTo>
                    <a:pt x="19" y="6"/>
                  </a:lnTo>
                  <a:lnTo>
                    <a:pt x="15" y="4"/>
                  </a:lnTo>
                  <a:lnTo>
                    <a:pt x="12" y="2"/>
                  </a:lnTo>
                  <a:lnTo>
                    <a:pt x="9" y="0"/>
                  </a:lnTo>
                  <a:lnTo>
                    <a:pt x="7" y="3"/>
                  </a:lnTo>
                  <a:lnTo>
                    <a:pt x="7" y="6"/>
                  </a:lnTo>
                  <a:lnTo>
                    <a:pt x="5" y="10"/>
                  </a:lnTo>
                  <a:lnTo>
                    <a:pt x="4" y="12"/>
                  </a:lnTo>
                  <a:lnTo>
                    <a:pt x="3" y="16"/>
                  </a:lnTo>
                  <a:lnTo>
                    <a:pt x="2" y="19"/>
                  </a:lnTo>
                  <a:lnTo>
                    <a:pt x="1" y="22"/>
                  </a:lnTo>
                  <a:lnTo>
                    <a:pt x="0" y="26"/>
                  </a:lnTo>
                  <a:lnTo>
                    <a:pt x="4" y="24"/>
                  </a:lnTo>
                  <a:lnTo>
                    <a:pt x="9" y="23"/>
                  </a:lnTo>
                  <a:lnTo>
                    <a:pt x="13" y="22"/>
                  </a:lnTo>
                  <a:lnTo>
                    <a:pt x="17" y="21"/>
                  </a:lnTo>
                  <a:lnTo>
                    <a:pt x="22" y="20"/>
                  </a:lnTo>
                  <a:lnTo>
                    <a:pt x="26" y="19"/>
                  </a:lnTo>
                  <a:lnTo>
                    <a:pt x="31" y="18"/>
                  </a:lnTo>
                  <a:lnTo>
                    <a:pt x="35" y="17"/>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09" name="Freeform 65"/>
            <p:cNvSpPr>
              <a:spLocks/>
            </p:cNvSpPr>
            <p:nvPr/>
          </p:nvSpPr>
          <p:spPr bwMode="auto">
            <a:xfrm>
              <a:off x="4844" y="882"/>
              <a:ext cx="36" cy="27"/>
            </a:xfrm>
            <a:custGeom>
              <a:avLst/>
              <a:gdLst>
                <a:gd name="T0" fmla="*/ 35 w 36"/>
                <a:gd name="T1" fmla="*/ 17 h 27"/>
                <a:gd name="T2" fmla="*/ 35 w 36"/>
                <a:gd name="T3" fmla="*/ 17 h 27"/>
                <a:gd name="T4" fmla="*/ 32 w 36"/>
                <a:gd name="T5" fmla="*/ 15 h 27"/>
                <a:gd name="T6" fmla="*/ 29 w 36"/>
                <a:gd name="T7" fmla="*/ 13 h 27"/>
                <a:gd name="T8" fmla="*/ 25 w 36"/>
                <a:gd name="T9" fmla="*/ 10 h 27"/>
                <a:gd name="T10" fmla="*/ 22 w 36"/>
                <a:gd name="T11" fmla="*/ 9 h 27"/>
                <a:gd name="T12" fmla="*/ 19 w 36"/>
                <a:gd name="T13" fmla="*/ 6 h 27"/>
                <a:gd name="T14" fmla="*/ 15 w 36"/>
                <a:gd name="T15" fmla="*/ 4 h 27"/>
                <a:gd name="T16" fmla="*/ 12 w 36"/>
                <a:gd name="T17" fmla="*/ 2 h 27"/>
                <a:gd name="T18" fmla="*/ 9 w 36"/>
                <a:gd name="T19" fmla="*/ 0 h 27"/>
                <a:gd name="T20" fmla="*/ 7 w 36"/>
                <a:gd name="T21" fmla="*/ 3 h 27"/>
                <a:gd name="T22" fmla="*/ 7 w 36"/>
                <a:gd name="T23" fmla="*/ 6 h 27"/>
                <a:gd name="T24" fmla="*/ 5 w 36"/>
                <a:gd name="T25" fmla="*/ 10 h 27"/>
                <a:gd name="T26" fmla="*/ 4 w 36"/>
                <a:gd name="T27" fmla="*/ 12 h 27"/>
                <a:gd name="T28" fmla="*/ 3 w 36"/>
                <a:gd name="T29" fmla="*/ 16 h 27"/>
                <a:gd name="T30" fmla="*/ 2 w 36"/>
                <a:gd name="T31" fmla="*/ 19 h 27"/>
                <a:gd name="T32" fmla="*/ 1 w 36"/>
                <a:gd name="T33" fmla="*/ 22 h 27"/>
                <a:gd name="T34" fmla="*/ 0 w 36"/>
                <a:gd name="T35" fmla="*/ 26 h 27"/>
                <a:gd name="T36" fmla="*/ 4 w 36"/>
                <a:gd name="T37" fmla="*/ 24 h 27"/>
                <a:gd name="T38" fmla="*/ 9 w 36"/>
                <a:gd name="T39" fmla="*/ 23 h 27"/>
                <a:gd name="T40" fmla="*/ 13 w 36"/>
                <a:gd name="T41" fmla="*/ 22 h 27"/>
                <a:gd name="T42" fmla="*/ 17 w 36"/>
                <a:gd name="T43" fmla="*/ 21 h 27"/>
                <a:gd name="T44" fmla="*/ 22 w 36"/>
                <a:gd name="T45" fmla="*/ 20 h 27"/>
                <a:gd name="T46" fmla="*/ 26 w 36"/>
                <a:gd name="T47" fmla="*/ 19 h 27"/>
                <a:gd name="T48" fmla="*/ 31 w 36"/>
                <a:gd name="T49" fmla="*/ 18 h 27"/>
                <a:gd name="T50" fmla="*/ 35 w 36"/>
                <a:gd name="T51" fmla="*/ 1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27">
                  <a:moveTo>
                    <a:pt x="35" y="17"/>
                  </a:moveTo>
                  <a:lnTo>
                    <a:pt x="35" y="17"/>
                  </a:lnTo>
                  <a:lnTo>
                    <a:pt x="32" y="15"/>
                  </a:lnTo>
                  <a:lnTo>
                    <a:pt x="29" y="13"/>
                  </a:lnTo>
                  <a:lnTo>
                    <a:pt x="25" y="10"/>
                  </a:lnTo>
                  <a:lnTo>
                    <a:pt x="22" y="9"/>
                  </a:lnTo>
                  <a:lnTo>
                    <a:pt x="19" y="6"/>
                  </a:lnTo>
                  <a:lnTo>
                    <a:pt x="15" y="4"/>
                  </a:lnTo>
                  <a:lnTo>
                    <a:pt x="12" y="2"/>
                  </a:lnTo>
                  <a:lnTo>
                    <a:pt x="9" y="0"/>
                  </a:lnTo>
                  <a:lnTo>
                    <a:pt x="7" y="3"/>
                  </a:lnTo>
                  <a:lnTo>
                    <a:pt x="7" y="6"/>
                  </a:lnTo>
                  <a:lnTo>
                    <a:pt x="5" y="10"/>
                  </a:lnTo>
                  <a:lnTo>
                    <a:pt x="4" y="12"/>
                  </a:lnTo>
                  <a:lnTo>
                    <a:pt x="3" y="16"/>
                  </a:lnTo>
                  <a:lnTo>
                    <a:pt x="2" y="19"/>
                  </a:lnTo>
                  <a:lnTo>
                    <a:pt x="1" y="22"/>
                  </a:lnTo>
                  <a:lnTo>
                    <a:pt x="0" y="26"/>
                  </a:lnTo>
                  <a:lnTo>
                    <a:pt x="4" y="24"/>
                  </a:lnTo>
                  <a:lnTo>
                    <a:pt x="9" y="23"/>
                  </a:lnTo>
                  <a:lnTo>
                    <a:pt x="13" y="22"/>
                  </a:lnTo>
                  <a:lnTo>
                    <a:pt x="17" y="21"/>
                  </a:lnTo>
                  <a:lnTo>
                    <a:pt x="22" y="20"/>
                  </a:lnTo>
                  <a:lnTo>
                    <a:pt x="26" y="19"/>
                  </a:lnTo>
                  <a:lnTo>
                    <a:pt x="31" y="18"/>
                  </a:lnTo>
                  <a:lnTo>
                    <a:pt x="35" y="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10" name="Freeform 66"/>
            <p:cNvSpPr>
              <a:spLocks/>
            </p:cNvSpPr>
            <p:nvPr/>
          </p:nvSpPr>
          <p:spPr bwMode="auto">
            <a:xfrm>
              <a:off x="4887" y="911"/>
              <a:ext cx="27" cy="19"/>
            </a:xfrm>
            <a:custGeom>
              <a:avLst/>
              <a:gdLst>
                <a:gd name="T0" fmla="*/ 0 w 27"/>
                <a:gd name="T1" fmla="*/ 13 h 19"/>
                <a:gd name="T2" fmla="*/ 2 w 27"/>
                <a:gd name="T3" fmla="*/ 13 h 19"/>
                <a:gd name="T4" fmla="*/ 4 w 27"/>
                <a:gd name="T5" fmla="*/ 11 h 19"/>
                <a:gd name="T6" fmla="*/ 5 w 27"/>
                <a:gd name="T7" fmla="*/ 6 h 19"/>
                <a:gd name="T8" fmla="*/ 7 w 27"/>
                <a:gd name="T9" fmla="*/ 4 h 19"/>
                <a:gd name="T10" fmla="*/ 10 w 27"/>
                <a:gd name="T11" fmla="*/ 3 h 19"/>
                <a:gd name="T12" fmla="*/ 12 w 27"/>
                <a:gd name="T13" fmla="*/ 3 h 19"/>
                <a:gd name="T14" fmla="*/ 13 w 27"/>
                <a:gd name="T15" fmla="*/ 4 h 19"/>
                <a:gd name="T16" fmla="*/ 15 w 27"/>
                <a:gd name="T17" fmla="*/ 4 h 19"/>
                <a:gd name="T18" fmla="*/ 15 w 27"/>
                <a:gd name="T19" fmla="*/ 6 h 19"/>
                <a:gd name="T20" fmla="*/ 15 w 27"/>
                <a:gd name="T21" fmla="*/ 7 h 19"/>
                <a:gd name="T22" fmla="*/ 15 w 27"/>
                <a:gd name="T23" fmla="*/ 8 h 19"/>
                <a:gd name="T24" fmla="*/ 13 w 27"/>
                <a:gd name="T25" fmla="*/ 11 h 19"/>
                <a:gd name="T26" fmla="*/ 10 w 27"/>
                <a:gd name="T27" fmla="*/ 12 h 19"/>
                <a:gd name="T28" fmla="*/ 7 w 27"/>
                <a:gd name="T29" fmla="*/ 11 h 19"/>
                <a:gd name="T30" fmla="*/ 4 w 27"/>
                <a:gd name="T31" fmla="*/ 12 h 19"/>
                <a:gd name="T32" fmla="*/ 6 w 27"/>
                <a:gd name="T33" fmla="*/ 14 h 19"/>
                <a:gd name="T34" fmla="*/ 11 w 27"/>
                <a:gd name="T35" fmla="*/ 15 h 19"/>
                <a:gd name="T36" fmla="*/ 17 w 27"/>
                <a:gd name="T37" fmla="*/ 16 h 19"/>
                <a:gd name="T38" fmla="*/ 22 w 27"/>
                <a:gd name="T39" fmla="*/ 18 h 19"/>
                <a:gd name="T40" fmla="*/ 25 w 27"/>
                <a:gd name="T41" fmla="*/ 17 h 19"/>
                <a:gd name="T42" fmla="*/ 26 w 27"/>
                <a:gd name="T43" fmla="*/ 16 h 19"/>
                <a:gd name="T44" fmla="*/ 24 w 27"/>
                <a:gd name="T45" fmla="*/ 15 h 19"/>
                <a:gd name="T46" fmla="*/ 18 w 27"/>
                <a:gd name="T47" fmla="*/ 14 h 19"/>
                <a:gd name="T48" fmla="*/ 16 w 27"/>
                <a:gd name="T49" fmla="*/ 12 h 19"/>
                <a:gd name="T50" fmla="*/ 17 w 27"/>
                <a:gd name="T51" fmla="*/ 10 h 19"/>
                <a:gd name="T52" fmla="*/ 17 w 27"/>
                <a:gd name="T53" fmla="*/ 8 h 19"/>
                <a:gd name="T54" fmla="*/ 17 w 27"/>
                <a:gd name="T55" fmla="*/ 5 h 19"/>
                <a:gd name="T56" fmla="*/ 17 w 27"/>
                <a:gd name="T57" fmla="*/ 3 h 19"/>
                <a:gd name="T58" fmla="*/ 16 w 27"/>
                <a:gd name="T59" fmla="*/ 2 h 19"/>
                <a:gd name="T60" fmla="*/ 15 w 27"/>
                <a:gd name="T61" fmla="*/ 1 h 19"/>
                <a:gd name="T62" fmla="*/ 13 w 27"/>
                <a:gd name="T63" fmla="*/ 1 h 19"/>
                <a:gd name="T64" fmla="*/ 12 w 27"/>
                <a:gd name="T65" fmla="*/ 0 h 19"/>
                <a:gd name="T66" fmla="*/ 9 w 27"/>
                <a:gd name="T67" fmla="*/ 0 h 19"/>
                <a:gd name="T68" fmla="*/ 8 w 27"/>
                <a:gd name="T69" fmla="*/ 1 h 19"/>
                <a:gd name="T70" fmla="*/ 6 w 27"/>
                <a:gd name="T71" fmla="*/ 1 h 19"/>
                <a:gd name="T72" fmla="*/ 5 w 27"/>
                <a:gd name="T73" fmla="*/ 1 h 19"/>
                <a:gd name="T74" fmla="*/ 4 w 27"/>
                <a:gd name="T75" fmla="*/ 3 h 19"/>
                <a:gd name="T76" fmla="*/ 3 w 27"/>
                <a:gd name="T77" fmla="*/ 4 h 19"/>
                <a:gd name="T78" fmla="*/ 1 w 27"/>
                <a:gd name="T79" fmla="*/ 8 h 19"/>
                <a:gd name="T80" fmla="*/ 0 w 27"/>
                <a:gd name="T81"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 h="19">
                  <a:moveTo>
                    <a:pt x="0" y="12"/>
                  </a:moveTo>
                  <a:lnTo>
                    <a:pt x="0" y="13"/>
                  </a:lnTo>
                  <a:lnTo>
                    <a:pt x="1" y="13"/>
                  </a:lnTo>
                  <a:lnTo>
                    <a:pt x="2" y="13"/>
                  </a:lnTo>
                  <a:lnTo>
                    <a:pt x="4" y="13"/>
                  </a:lnTo>
                  <a:lnTo>
                    <a:pt x="4" y="11"/>
                  </a:lnTo>
                  <a:lnTo>
                    <a:pt x="5" y="8"/>
                  </a:lnTo>
                  <a:lnTo>
                    <a:pt x="5" y="6"/>
                  </a:lnTo>
                  <a:lnTo>
                    <a:pt x="6" y="4"/>
                  </a:lnTo>
                  <a:lnTo>
                    <a:pt x="7" y="4"/>
                  </a:lnTo>
                  <a:lnTo>
                    <a:pt x="9" y="3"/>
                  </a:lnTo>
                  <a:lnTo>
                    <a:pt x="10" y="3"/>
                  </a:lnTo>
                  <a:lnTo>
                    <a:pt x="11" y="3"/>
                  </a:lnTo>
                  <a:lnTo>
                    <a:pt x="12" y="3"/>
                  </a:lnTo>
                  <a:lnTo>
                    <a:pt x="13" y="3"/>
                  </a:lnTo>
                  <a:lnTo>
                    <a:pt x="13" y="4"/>
                  </a:lnTo>
                  <a:lnTo>
                    <a:pt x="14" y="4"/>
                  </a:lnTo>
                  <a:lnTo>
                    <a:pt x="15" y="4"/>
                  </a:lnTo>
                  <a:lnTo>
                    <a:pt x="15" y="5"/>
                  </a:lnTo>
                  <a:lnTo>
                    <a:pt x="15" y="6"/>
                  </a:lnTo>
                  <a:lnTo>
                    <a:pt x="14" y="7"/>
                  </a:lnTo>
                  <a:lnTo>
                    <a:pt x="15" y="7"/>
                  </a:lnTo>
                  <a:lnTo>
                    <a:pt x="16" y="7"/>
                  </a:lnTo>
                  <a:lnTo>
                    <a:pt x="15" y="8"/>
                  </a:lnTo>
                  <a:lnTo>
                    <a:pt x="14" y="9"/>
                  </a:lnTo>
                  <a:lnTo>
                    <a:pt x="13" y="11"/>
                  </a:lnTo>
                  <a:lnTo>
                    <a:pt x="13" y="12"/>
                  </a:lnTo>
                  <a:lnTo>
                    <a:pt x="10" y="12"/>
                  </a:lnTo>
                  <a:lnTo>
                    <a:pt x="9" y="11"/>
                  </a:lnTo>
                  <a:lnTo>
                    <a:pt x="7" y="11"/>
                  </a:lnTo>
                  <a:lnTo>
                    <a:pt x="5" y="11"/>
                  </a:lnTo>
                  <a:lnTo>
                    <a:pt x="4" y="12"/>
                  </a:lnTo>
                  <a:lnTo>
                    <a:pt x="4" y="13"/>
                  </a:lnTo>
                  <a:lnTo>
                    <a:pt x="6" y="14"/>
                  </a:lnTo>
                  <a:lnTo>
                    <a:pt x="9" y="15"/>
                  </a:lnTo>
                  <a:lnTo>
                    <a:pt x="11" y="15"/>
                  </a:lnTo>
                  <a:lnTo>
                    <a:pt x="15" y="16"/>
                  </a:lnTo>
                  <a:lnTo>
                    <a:pt x="17" y="16"/>
                  </a:lnTo>
                  <a:lnTo>
                    <a:pt x="20" y="17"/>
                  </a:lnTo>
                  <a:lnTo>
                    <a:pt x="22" y="18"/>
                  </a:lnTo>
                  <a:lnTo>
                    <a:pt x="25" y="18"/>
                  </a:lnTo>
                  <a:lnTo>
                    <a:pt x="25" y="17"/>
                  </a:lnTo>
                  <a:lnTo>
                    <a:pt x="26" y="17"/>
                  </a:lnTo>
                  <a:lnTo>
                    <a:pt x="26" y="16"/>
                  </a:lnTo>
                  <a:lnTo>
                    <a:pt x="26" y="15"/>
                  </a:lnTo>
                  <a:lnTo>
                    <a:pt x="24" y="15"/>
                  </a:lnTo>
                  <a:lnTo>
                    <a:pt x="21" y="14"/>
                  </a:lnTo>
                  <a:lnTo>
                    <a:pt x="18" y="14"/>
                  </a:lnTo>
                  <a:lnTo>
                    <a:pt x="16" y="13"/>
                  </a:lnTo>
                  <a:lnTo>
                    <a:pt x="16" y="12"/>
                  </a:lnTo>
                  <a:lnTo>
                    <a:pt x="17" y="11"/>
                  </a:lnTo>
                  <a:lnTo>
                    <a:pt x="17" y="10"/>
                  </a:lnTo>
                  <a:lnTo>
                    <a:pt x="17" y="9"/>
                  </a:lnTo>
                  <a:lnTo>
                    <a:pt x="17" y="8"/>
                  </a:lnTo>
                  <a:lnTo>
                    <a:pt x="17" y="7"/>
                  </a:lnTo>
                  <a:lnTo>
                    <a:pt x="17" y="5"/>
                  </a:lnTo>
                  <a:lnTo>
                    <a:pt x="17" y="4"/>
                  </a:lnTo>
                  <a:lnTo>
                    <a:pt x="17" y="3"/>
                  </a:lnTo>
                  <a:lnTo>
                    <a:pt x="16" y="3"/>
                  </a:lnTo>
                  <a:lnTo>
                    <a:pt x="16" y="2"/>
                  </a:lnTo>
                  <a:lnTo>
                    <a:pt x="16" y="1"/>
                  </a:lnTo>
                  <a:lnTo>
                    <a:pt x="15" y="1"/>
                  </a:lnTo>
                  <a:lnTo>
                    <a:pt x="14" y="1"/>
                  </a:lnTo>
                  <a:lnTo>
                    <a:pt x="13" y="1"/>
                  </a:lnTo>
                  <a:lnTo>
                    <a:pt x="14" y="0"/>
                  </a:lnTo>
                  <a:lnTo>
                    <a:pt x="12" y="0"/>
                  </a:lnTo>
                  <a:lnTo>
                    <a:pt x="10" y="0"/>
                  </a:lnTo>
                  <a:lnTo>
                    <a:pt x="9" y="0"/>
                  </a:lnTo>
                  <a:lnTo>
                    <a:pt x="8" y="0"/>
                  </a:lnTo>
                  <a:lnTo>
                    <a:pt x="8" y="1"/>
                  </a:lnTo>
                  <a:lnTo>
                    <a:pt x="7" y="1"/>
                  </a:lnTo>
                  <a:lnTo>
                    <a:pt x="6" y="1"/>
                  </a:lnTo>
                  <a:lnTo>
                    <a:pt x="6" y="0"/>
                  </a:lnTo>
                  <a:lnTo>
                    <a:pt x="5" y="1"/>
                  </a:lnTo>
                  <a:lnTo>
                    <a:pt x="5" y="2"/>
                  </a:lnTo>
                  <a:lnTo>
                    <a:pt x="4" y="3"/>
                  </a:lnTo>
                  <a:lnTo>
                    <a:pt x="4" y="4"/>
                  </a:lnTo>
                  <a:lnTo>
                    <a:pt x="3" y="4"/>
                  </a:lnTo>
                  <a:lnTo>
                    <a:pt x="2" y="6"/>
                  </a:lnTo>
                  <a:lnTo>
                    <a:pt x="1" y="8"/>
                  </a:lnTo>
                  <a:lnTo>
                    <a:pt x="0" y="10"/>
                  </a:lnTo>
                  <a:lnTo>
                    <a:pt x="0" y="1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11" name="Freeform 67"/>
            <p:cNvSpPr>
              <a:spLocks/>
            </p:cNvSpPr>
            <p:nvPr/>
          </p:nvSpPr>
          <p:spPr bwMode="auto">
            <a:xfrm>
              <a:off x="4892" y="903"/>
              <a:ext cx="27" cy="9"/>
            </a:xfrm>
            <a:custGeom>
              <a:avLst/>
              <a:gdLst>
                <a:gd name="T0" fmla="*/ 26 w 27"/>
                <a:gd name="T1" fmla="*/ 8 h 9"/>
                <a:gd name="T2" fmla="*/ 22 w 27"/>
                <a:gd name="T3" fmla="*/ 7 h 9"/>
                <a:gd name="T4" fmla="*/ 19 w 27"/>
                <a:gd name="T5" fmla="*/ 6 h 9"/>
                <a:gd name="T6" fmla="*/ 16 w 27"/>
                <a:gd name="T7" fmla="*/ 6 h 9"/>
                <a:gd name="T8" fmla="*/ 13 w 27"/>
                <a:gd name="T9" fmla="*/ 5 h 9"/>
                <a:gd name="T10" fmla="*/ 10 w 27"/>
                <a:gd name="T11" fmla="*/ 5 h 9"/>
                <a:gd name="T12" fmla="*/ 6 w 27"/>
                <a:gd name="T13" fmla="*/ 4 h 9"/>
                <a:gd name="T14" fmla="*/ 3 w 27"/>
                <a:gd name="T15" fmla="*/ 3 h 9"/>
                <a:gd name="T16" fmla="*/ 0 w 27"/>
                <a:gd name="T17" fmla="*/ 2 h 9"/>
                <a:gd name="T18" fmla="*/ 0 w 27"/>
                <a:gd name="T19" fmla="*/ 1 h 9"/>
                <a:gd name="T20" fmla="*/ 0 w 27"/>
                <a:gd name="T21" fmla="*/ 0 h 9"/>
                <a:gd name="T22" fmla="*/ 4 w 27"/>
                <a:gd name="T23" fmla="*/ 0 h 9"/>
                <a:gd name="T24" fmla="*/ 6 w 27"/>
                <a:gd name="T25" fmla="*/ 1 h 9"/>
                <a:gd name="T26" fmla="*/ 10 w 27"/>
                <a:gd name="T27" fmla="*/ 1 h 9"/>
                <a:gd name="T28" fmla="*/ 13 w 27"/>
                <a:gd name="T29" fmla="*/ 2 h 9"/>
                <a:gd name="T30" fmla="*/ 16 w 27"/>
                <a:gd name="T31" fmla="*/ 3 h 9"/>
                <a:gd name="T32" fmla="*/ 20 w 27"/>
                <a:gd name="T33" fmla="*/ 3 h 9"/>
                <a:gd name="T34" fmla="*/ 22 w 27"/>
                <a:gd name="T35" fmla="*/ 5 h 9"/>
                <a:gd name="T36" fmla="*/ 26 w 27"/>
                <a:gd name="T37" fmla="*/ 5 h 9"/>
                <a:gd name="T38" fmla="*/ 26 w 27"/>
                <a:gd name="T39" fmla="*/ 6 h 9"/>
                <a:gd name="T40" fmla="*/ 26 w 27"/>
                <a:gd name="T41" fmla="*/ 7 h 9"/>
                <a:gd name="T42" fmla="*/ 26 w 27"/>
                <a:gd name="T43"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9">
                  <a:moveTo>
                    <a:pt x="26" y="8"/>
                  </a:moveTo>
                  <a:lnTo>
                    <a:pt x="22" y="7"/>
                  </a:lnTo>
                  <a:lnTo>
                    <a:pt x="19" y="6"/>
                  </a:lnTo>
                  <a:lnTo>
                    <a:pt x="16" y="6"/>
                  </a:lnTo>
                  <a:lnTo>
                    <a:pt x="13" y="5"/>
                  </a:lnTo>
                  <a:lnTo>
                    <a:pt x="10" y="5"/>
                  </a:lnTo>
                  <a:lnTo>
                    <a:pt x="6" y="4"/>
                  </a:lnTo>
                  <a:lnTo>
                    <a:pt x="3" y="3"/>
                  </a:lnTo>
                  <a:lnTo>
                    <a:pt x="0" y="2"/>
                  </a:lnTo>
                  <a:lnTo>
                    <a:pt x="0" y="1"/>
                  </a:lnTo>
                  <a:lnTo>
                    <a:pt x="0" y="0"/>
                  </a:lnTo>
                  <a:lnTo>
                    <a:pt x="4" y="0"/>
                  </a:lnTo>
                  <a:lnTo>
                    <a:pt x="6" y="1"/>
                  </a:lnTo>
                  <a:lnTo>
                    <a:pt x="10" y="1"/>
                  </a:lnTo>
                  <a:lnTo>
                    <a:pt x="13" y="2"/>
                  </a:lnTo>
                  <a:lnTo>
                    <a:pt x="16" y="3"/>
                  </a:lnTo>
                  <a:lnTo>
                    <a:pt x="20" y="3"/>
                  </a:lnTo>
                  <a:lnTo>
                    <a:pt x="22" y="5"/>
                  </a:lnTo>
                  <a:lnTo>
                    <a:pt x="26" y="5"/>
                  </a:lnTo>
                  <a:lnTo>
                    <a:pt x="26" y="6"/>
                  </a:lnTo>
                  <a:lnTo>
                    <a:pt x="26" y="7"/>
                  </a:lnTo>
                  <a:lnTo>
                    <a:pt x="26"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12" name="Freeform 68"/>
            <p:cNvSpPr>
              <a:spLocks/>
            </p:cNvSpPr>
            <p:nvPr/>
          </p:nvSpPr>
          <p:spPr bwMode="auto">
            <a:xfrm>
              <a:off x="4895" y="885"/>
              <a:ext cx="29" cy="19"/>
            </a:xfrm>
            <a:custGeom>
              <a:avLst/>
              <a:gdLst>
                <a:gd name="T0" fmla="*/ 0 w 29"/>
                <a:gd name="T1" fmla="*/ 14 h 19"/>
                <a:gd name="T2" fmla="*/ 2 w 29"/>
                <a:gd name="T3" fmla="*/ 14 h 19"/>
                <a:gd name="T4" fmla="*/ 4 w 29"/>
                <a:gd name="T5" fmla="*/ 11 h 19"/>
                <a:gd name="T6" fmla="*/ 6 w 29"/>
                <a:gd name="T7" fmla="*/ 7 h 19"/>
                <a:gd name="T8" fmla="*/ 8 w 29"/>
                <a:gd name="T9" fmla="*/ 3 h 19"/>
                <a:gd name="T10" fmla="*/ 9 w 29"/>
                <a:gd name="T11" fmla="*/ 2 h 19"/>
                <a:gd name="T12" fmla="*/ 11 w 29"/>
                <a:gd name="T13" fmla="*/ 3 h 19"/>
                <a:gd name="T14" fmla="*/ 12 w 29"/>
                <a:gd name="T15" fmla="*/ 2 h 19"/>
                <a:gd name="T16" fmla="*/ 14 w 29"/>
                <a:gd name="T17" fmla="*/ 3 h 19"/>
                <a:gd name="T18" fmla="*/ 15 w 29"/>
                <a:gd name="T19" fmla="*/ 2 h 19"/>
                <a:gd name="T20" fmla="*/ 17 w 29"/>
                <a:gd name="T21" fmla="*/ 2 h 19"/>
                <a:gd name="T22" fmla="*/ 20 w 29"/>
                <a:gd name="T23" fmla="*/ 3 h 19"/>
                <a:gd name="T24" fmla="*/ 21 w 29"/>
                <a:gd name="T25" fmla="*/ 4 h 19"/>
                <a:gd name="T26" fmla="*/ 23 w 29"/>
                <a:gd name="T27" fmla="*/ 4 h 19"/>
                <a:gd name="T28" fmla="*/ 24 w 29"/>
                <a:gd name="T29" fmla="*/ 5 h 19"/>
                <a:gd name="T30" fmla="*/ 24 w 29"/>
                <a:gd name="T31" fmla="*/ 7 h 19"/>
                <a:gd name="T32" fmla="*/ 25 w 29"/>
                <a:gd name="T33" fmla="*/ 8 h 19"/>
                <a:gd name="T34" fmla="*/ 24 w 29"/>
                <a:gd name="T35" fmla="*/ 11 h 19"/>
                <a:gd name="T36" fmla="*/ 23 w 29"/>
                <a:gd name="T37" fmla="*/ 15 h 19"/>
                <a:gd name="T38" fmla="*/ 18 w 29"/>
                <a:gd name="T39" fmla="*/ 14 h 19"/>
                <a:gd name="T40" fmla="*/ 13 w 29"/>
                <a:gd name="T41" fmla="*/ 13 h 19"/>
                <a:gd name="T42" fmla="*/ 9 w 29"/>
                <a:gd name="T43" fmla="*/ 12 h 19"/>
                <a:gd name="T44" fmla="*/ 5 w 29"/>
                <a:gd name="T45" fmla="*/ 11 h 19"/>
                <a:gd name="T46" fmla="*/ 4 w 29"/>
                <a:gd name="T47" fmla="*/ 13 h 19"/>
                <a:gd name="T48" fmla="*/ 6 w 29"/>
                <a:gd name="T49" fmla="*/ 14 h 19"/>
                <a:gd name="T50" fmla="*/ 11 w 29"/>
                <a:gd name="T51" fmla="*/ 15 h 19"/>
                <a:gd name="T52" fmla="*/ 17 w 29"/>
                <a:gd name="T53" fmla="*/ 17 h 19"/>
                <a:gd name="T54" fmla="*/ 22 w 29"/>
                <a:gd name="T55" fmla="*/ 18 h 19"/>
                <a:gd name="T56" fmla="*/ 25 w 29"/>
                <a:gd name="T57" fmla="*/ 16 h 19"/>
                <a:gd name="T58" fmla="*/ 27 w 29"/>
                <a:gd name="T59" fmla="*/ 10 h 19"/>
                <a:gd name="T60" fmla="*/ 27 w 29"/>
                <a:gd name="T61" fmla="*/ 8 h 19"/>
                <a:gd name="T62" fmla="*/ 28 w 29"/>
                <a:gd name="T63" fmla="*/ 7 h 19"/>
                <a:gd name="T64" fmla="*/ 27 w 29"/>
                <a:gd name="T65" fmla="*/ 6 h 19"/>
                <a:gd name="T66" fmla="*/ 27 w 29"/>
                <a:gd name="T67" fmla="*/ 4 h 19"/>
                <a:gd name="T68" fmla="*/ 25 w 29"/>
                <a:gd name="T69" fmla="*/ 4 h 19"/>
                <a:gd name="T70" fmla="*/ 24 w 29"/>
                <a:gd name="T71" fmla="*/ 2 h 19"/>
                <a:gd name="T72" fmla="*/ 21 w 29"/>
                <a:gd name="T73" fmla="*/ 1 h 19"/>
                <a:gd name="T74" fmla="*/ 19 w 29"/>
                <a:gd name="T75" fmla="*/ 0 h 19"/>
                <a:gd name="T76" fmla="*/ 16 w 29"/>
                <a:gd name="T77" fmla="*/ 0 h 19"/>
                <a:gd name="T78" fmla="*/ 14 w 29"/>
                <a:gd name="T79" fmla="*/ 0 h 19"/>
                <a:gd name="T80" fmla="*/ 12 w 29"/>
                <a:gd name="T81" fmla="*/ 0 h 19"/>
                <a:gd name="T82" fmla="*/ 10 w 29"/>
                <a:gd name="T83" fmla="*/ 0 h 19"/>
                <a:gd name="T84" fmla="*/ 8 w 29"/>
                <a:gd name="T85" fmla="*/ 0 h 19"/>
                <a:gd name="T86" fmla="*/ 6 w 29"/>
                <a:gd name="T87" fmla="*/ 1 h 19"/>
                <a:gd name="T88" fmla="*/ 5 w 29"/>
                <a:gd name="T89" fmla="*/ 3 h 19"/>
                <a:gd name="T90" fmla="*/ 4 w 29"/>
                <a:gd name="T91" fmla="*/ 4 h 19"/>
                <a:gd name="T92" fmla="*/ 2 w 29"/>
                <a:gd name="T93" fmla="*/ 6 h 19"/>
                <a:gd name="T94" fmla="*/ 0 w 29"/>
                <a:gd name="T95"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 h="19">
                  <a:moveTo>
                    <a:pt x="0" y="13"/>
                  </a:moveTo>
                  <a:lnTo>
                    <a:pt x="0" y="14"/>
                  </a:lnTo>
                  <a:lnTo>
                    <a:pt x="1" y="14"/>
                  </a:lnTo>
                  <a:lnTo>
                    <a:pt x="2" y="14"/>
                  </a:lnTo>
                  <a:lnTo>
                    <a:pt x="3" y="14"/>
                  </a:lnTo>
                  <a:lnTo>
                    <a:pt x="4" y="11"/>
                  </a:lnTo>
                  <a:lnTo>
                    <a:pt x="5" y="9"/>
                  </a:lnTo>
                  <a:lnTo>
                    <a:pt x="6" y="7"/>
                  </a:lnTo>
                  <a:lnTo>
                    <a:pt x="7" y="4"/>
                  </a:lnTo>
                  <a:lnTo>
                    <a:pt x="8" y="3"/>
                  </a:lnTo>
                  <a:lnTo>
                    <a:pt x="9" y="3"/>
                  </a:lnTo>
                  <a:lnTo>
                    <a:pt x="9" y="2"/>
                  </a:lnTo>
                  <a:lnTo>
                    <a:pt x="10" y="2"/>
                  </a:lnTo>
                  <a:lnTo>
                    <a:pt x="11" y="3"/>
                  </a:lnTo>
                  <a:lnTo>
                    <a:pt x="11" y="2"/>
                  </a:lnTo>
                  <a:lnTo>
                    <a:pt x="12" y="2"/>
                  </a:lnTo>
                  <a:lnTo>
                    <a:pt x="13" y="2"/>
                  </a:lnTo>
                  <a:lnTo>
                    <a:pt x="14" y="3"/>
                  </a:lnTo>
                  <a:lnTo>
                    <a:pt x="15" y="3"/>
                  </a:lnTo>
                  <a:lnTo>
                    <a:pt x="15" y="2"/>
                  </a:lnTo>
                  <a:lnTo>
                    <a:pt x="16" y="2"/>
                  </a:lnTo>
                  <a:lnTo>
                    <a:pt x="17" y="2"/>
                  </a:lnTo>
                  <a:lnTo>
                    <a:pt x="19" y="3"/>
                  </a:lnTo>
                  <a:lnTo>
                    <a:pt x="20" y="3"/>
                  </a:lnTo>
                  <a:lnTo>
                    <a:pt x="20" y="4"/>
                  </a:lnTo>
                  <a:lnTo>
                    <a:pt x="21" y="4"/>
                  </a:lnTo>
                  <a:lnTo>
                    <a:pt x="22" y="4"/>
                  </a:lnTo>
                  <a:lnTo>
                    <a:pt x="23" y="4"/>
                  </a:lnTo>
                  <a:lnTo>
                    <a:pt x="23" y="5"/>
                  </a:lnTo>
                  <a:lnTo>
                    <a:pt x="24" y="5"/>
                  </a:lnTo>
                  <a:lnTo>
                    <a:pt x="24" y="6"/>
                  </a:lnTo>
                  <a:lnTo>
                    <a:pt x="24" y="7"/>
                  </a:lnTo>
                  <a:lnTo>
                    <a:pt x="24" y="8"/>
                  </a:lnTo>
                  <a:lnTo>
                    <a:pt x="25" y="8"/>
                  </a:lnTo>
                  <a:lnTo>
                    <a:pt x="25" y="10"/>
                  </a:lnTo>
                  <a:lnTo>
                    <a:pt x="24" y="11"/>
                  </a:lnTo>
                  <a:lnTo>
                    <a:pt x="24" y="13"/>
                  </a:lnTo>
                  <a:lnTo>
                    <a:pt x="23" y="15"/>
                  </a:lnTo>
                  <a:lnTo>
                    <a:pt x="21" y="15"/>
                  </a:lnTo>
                  <a:lnTo>
                    <a:pt x="18" y="14"/>
                  </a:lnTo>
                  <a:lnTo>
                    <a:pt x="16" y="14"/>
                  </a:lnTo>
                  <a:lnTo>
                    <a:pt x="13" y="13"/>
                  </a:lnTo>
                  <a:lnTo>
                    <a:pt x="11" y="13"/>
                  </a:lnTo>
                  <a:lnTo>
                    <a:pt x="9" y="12"/>
                  </a:lnTo>
                  <a:lnTo>
                    <a:pt x="7" y="12"/>
                  </a:lnTo>
                  <a:lnTo>
                    <a:pt x="5" y="11"/>
                  </a:lnTo>
                  <a:lnTo>
                    <a:pt x="4" y="12"/>
                  </a:lnTo>
                  <a:lnTo>
                    <a:pt x="4" y="13"/>
                  </a:lnTo>
                  <a:lnTo>
                    <a:pt x="3" y="14"/>
                  </a:lnTo>
                  <a:lnTo>
                    <a:pt x="6" y="14"/>
                  </a:lnTo>
                  <a:lnTo>
                    <a:pt x="8" y="15"/>
                  </a:lnTo>
                  <a:lnTo>
                    <a:pt x="11" y="15"/>
                  </a:lnTo>
                  <a:lnTo>
                    <a:pt x="14" y="16"/>
                  </a:lnTo>
                  <a:lnTo>
                    <a:pt x="17" y="17"/>
                  </a:lnTo>
                  <a:lnTo>
                    <a:pt x="19" y="17"/>
                  </a:lnTo>
                  <a:lnTo>
                    <a:pt x="22" y="18"/>
                  </a:lnTo>
                  <a:lnTo>
                    <a:pt x="25" y="18"/>
                  </a:lnTo>
                  <a:lnTo>
                    <a:pt x="25" y="16"/>
                  </a:lnTo>
                  <a:lnTo>
                    <a:pt x="26" y="13"/>
                  </a:lnTo>
                  <a:lnTo>
                    <a:pt x="27" y="10"/>
                  </a:lnTo>
                  <a:lnTo>
                    <a:pt x="28" y="8"/>
                  </a:lnTo>
                  <a:lnTo>
                    <a:pt x="27" y="8"/>
                  </a:lnTo>
                  <a:lnTo>
                    <a:pt x="27" y="7"/>
                  </a:lnTo>
                  <a:lnTo>
                    <a:pt x="28" y="7"/>
                  </a:lnTo>
                  <a:lnTo>
                    <a:pt x="28" y="6"/>
                  </a:lnTo>
                  <a:lnTo>
                    <a:pt x="27" y="6"/>
                  </a:lnTo>
                  <a:lnTo>
                    <a:pt x="27" y="5"/>
                  </a:lnTo>
                  <a:lnTo>
                    <a:pt x="27" y="4"/>
                  </a:lnTo>
                  <a:lnTo>
                    <a:pt x="26" y="4"/>
                  </a:lnTo>
                  <a:lnTo>
                    <a:pt x="25" y="4"/>
                  </a:lnTo>
                  <a:lnTo>
                    <a:pt x="24" y="3"/>
                  </a:lnTo>
                  <a:lnTo>
                    <a:pt x="24" y="2"/>
                  </a:lnTo>
                  <a:lnTo>
                    <a:pt x="22" y="2"/>
                  </a:lnTo>
                  <a:lnTo>
                    <a:pt x="21" y="1"/>
                  </a:lnTo>
                  <a:lnTo>
                    <a:pt x="20" y="0"/>
                  </a:lnTo>
                  <a:lnTo>
                    <a:pt x="19" y="0"/>
                  </a:lnTo>
                  <a:lnTo>
                    <a:pt x="17" y="0"/>
                  </a:lnTo>
                  <a:lnTo>
                    <a:pt x="16" y="0"/>
                  </a:lnTo>
                  <a:lnTo>
                    <a:pt x="15" y="0"/>
                  </a:lnTo>
                  <a:lnTo>
                    <a:pt x="14" y="0"/>
                  </a:lnTo>
                  <a:lnTo>
                    <a:pt x="13" y="0"/>
                  </a:lnTo>
                  <a:lnTo>
                    <a:pt x="12" y="0"/>
                  </a:lnTo>
                  <a:lnTo>
                    <a:pt x="11" y="0"/>
                  </a:lnTo>
                  <a:lnTo>
                    <a:pt x="10" y="0"/>
                  </a:lnTo>
                  <a:lnTo>
                    <a:pt x="9" y="0"/>
                  </a:lnTo>
                  <a:lnTo>
                    <a:pt x="8" y="0"/>
                  </a:lnTo>
                  <a:lnTo>
                    <a:pt x="7" y="0"/>
                  </a:lnTo>
                  <a:lnTo>
                    <a:pt x="6" y="1"/>
                  </a:lnTo>
                  <a:lnTo>
                    <a:pt x="5" y="2"/>
                  </a:lnTo>
                  <a:lnTo>
                    <a:pt x="5" y="3"/>
                  </a:lnTo>
                  <a:lnTo>
                    <a:pt x="5" y="4"/>
                  </a:lnTo>
                  <a:lnTo>
                    <a:pt x="4" y="4"/>
                  </a:lnTo>
                  <a:lnTo>
                    <a:pt x="3" y="4"/>
                  </a:lnTo>
                  <a:lnTo>
                    <a:pt x="2" y="6"/>
                  </a:lnTo>
                  <a:lnTo>
                    <a:pt x="1" y="9"/>
                  </a:lnTo>
                  <a:lnTo>
                    <a:pt x="0" y="11"/>
                  </a:lnTo>
                  <a:lnTo>
                    <a:pt x="0" y="1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13" name="Freeform 69"/>
            <p:cNvSpPr>
              <a:spLocks/>
            </p:cNvSpPr>
            <p:nvPr/>
          </p:nvSpPr>
          <p:spPr bwMode="auto">
            <a:xfrm>
              <a:off x="4737" y="897"/>
              <a:ext cx="106" cy="55"/>
            </a:xfrm>
            <a:custGeom>
              <a:avLst/>
              <a:gdLst>
                <a:gd name="T0" fmla="*/ 105 w 106"/>
                <a:gd name="T1" fmla="*/ 8 h 55"/>
                <a:gd name="T2" fmla="*/ 105 w 106"/>
                <a:gd name="T3" fmla="*/ 8 h 55"/>
                <a:gd name="T4" fmla="*/ 100 w 106"/>
                <a:gd name="T5" fmla="*/ 7 h 55"/>
                <a:gd name="T6" fmla="*/ 95 w 106"/>
                <a:gd name="T7" fmla="*/ 6 h 55"/>
                <a:gd name="T8" fmla="*/ 90 w 106"/>
                <a:gd name="T9" fmla="*/ 5 h 55"/>
                <a:gd name="T10" fmla="*/ 85 w 106"/>
                <a:gd name="T11" fmla="*/ 4 h 55"/>
                <a:gd name="T12" fmla="*/ 80 w 106"/>
                <a:gd name="T13" fmla="*/ 3 h 55"/>
                <a:gd name="T14" fmla="*/ 75 w 106"/>
                <a:gd name="T15" fmla="*/ 2 h 55"/>
                <a:gd name="T16" fmla="*/ 70 w 106"/>
                <a:gd name="T17" fmla="*/ 1 h 55"/>
                <a:gd name="T18" fmla="*/ 66 w 106"/>
                <a:gd name="T19" fmla="*/ 0 h 55"/>
                <a:gd name="T20" fmla="*/ 63 w 106"/>
                <a:gd name="T21" fmla="*/ 7 h 55"/>
                <a:gd name="T22" fmla="*/ 60 w 106"/>
                <a:gd name="T23" fmla="*/ 14 h 55"/>
                <a:gd name="T24" fmla="*/ 58 w 106"/>
                <a:gd name="T25" fmla="*/ 21 h 55"/>
                <a:gd name="T26" fmla="*/ 55 w 106"/>
                <a:gd name="T27" fmla="*/ 27 h 55"/>
                <a:gd name="T28" fmla="*/ 53 w 106"/>
                <a:gd name="T29" fmla="*/ 34 h 55"/>
                <a:gd name="T30" fmla="*/ 50 w 106"/>
                <a:gd name="T31" fmla="*/ 41 h 55"/>
                <a:gd name="T32" fmla="*/ 47 w 106"/>
                <a:gd name="T33" fmla="*/ 47 h 55"/>
                <a:gd name="T34" fmla="*/ 45 w 106"/>
                <a:gd name="T35" fmla="*/ 54 h 55"/>
                <a:gd name="T36" fmla="*/ 39 w 106"/>
                <a:gd name="T37" fmla="*/ 53 h 55"/>
                <a:gd name="T38" fmla="*/ 33 w 106"/>
                <a:gd name="T39" fmla="*/ 52 h 55"/>
                <a:gd name="T40" fmla="*/ 28 w 106"/>
                <a:gd name="T41" fmla="*/ 51 h 55"/>
                <a:gd name="T42" fmla="*/ 22 w 106"/>
                <a:gd name="T43" fmla="*/ 50 h 55"/>
                <a:gd name="T44" fmla="*/ 17 w 106"/>
                <a:gd name="T45" fmla="*/ 49 h 55"/>
                <a:gd name="T46" fmla="*/ 11 w 106"/>
                <a:gd name="T47" fmla="*/ 48 h 55"/>
                <a:gd name="T48" fmla="*/ 5 w 106"/>
                <a:gd name="T49" fmla="*/ 46 h 55"/>
                <a:gd name="T50" fmla="*/ 0 w 106"/>
                <a:gd name="T51" fmla="*/ 4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 h="55">
                  <a:moveTo>
                    <a:pt x="105" y="8"/>
                  </a:moveTo>
                  <a:lnTo>
                    <a:pt x="105" y="8"/>
                  </a:lnTo>
                  <a:lnTo>
                    <a:pt x="100" y="7"/>
                  </a:lnTo>
                  <a:lnTo>
                    <a:pt x="95" y="6"/>
                  </a:lnTo>
                  <a:lnTo>
                    <a:pt x="90" y="5"/>
                  </a:lnTo>
                  <a:lnTo>
                    <a:pt x="85" y="4"/>
                  </a:lnTo>
                  <a:lnTo>
                    <a:pt x="80" y="3"/>
                  </a:lnTo>
                  <a:lnTo>
                    <a:pt x="75" y="2"/>
                  </a:lnTo>
                  <a:lnTo>
                    <a:pt x="70" y="1"/>
                  </a:lnTo>
                  <a:lnTo>
                    <a:pt x="66" y="0"/>
                  </a:lnTo>
                  <a:lnTo>
                    <a:pt x="63" y="7"/>
                  </a:lnTo>
                  <a:lnTo>
                    <a:pt x="60" y="14"/>
                  </a:lnTo>
                  <a:lnTo>
                    <a:pt x="58" y="21"/>
                  </a:lnTo>
                  <a:lnTo>
                    <a:pt x="55" y="27"/>
                  </a:lnTo>
                  <a:lnTo>
                    <a:pt x="53" y="34"/>
                  </a:lnTo>
                  <a:lnTo>
                    <a:pt x="50" y="41"/>
                  </a:lnTo>
                  <a:lnTo>
                    <a:pt x="47" y="47"/>
                  </a:lnTo>
                  <a:lnTo>
                    <a:pt x="45" y="54"/>
                  </a:lnTo>
                  <a:lnTo>
                    <a:pt x="39" y="53"/>
                  </a:lnTo>
                  <a:lnTo>
                    <a:pt x="33" y="52"/>
                  </a:lnTo>
                  <a:lnTo>
                    <a:pt x="28" y="51"/>
                  </a:lnTo>
                  <a:lnTo>
                    <a:pt x="22" y="50"/>
                  </a:lnTo>
                  <a:lnTo>
                    <a:pt x="17" y="49"/>
                  </a:lnTo>
                  <a:lnTo>
                    <a:pt x="11" y="48"/>
                  </a:lnTo>
                  <a:lnTo>
                    <a:pt x="5" y="46"/>
                  </a:lnTo>
                  <a:lnTo>
                    <a:pt x="0" y="45"/>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14" name="Freeform 70"/>
            <p:cNvSpPr>
              <a:spLocks/>
            </p:cNvSpPr>
            <p:nvPr/>
          </p:nvSpPr>
          <p:spPr bwMode="auto">
            <a:xfrm>
              <a:off x="4699" y="924"/>
              <a:ext cx="47" cy="36"/>
            </a:xfrm>
            <a:custGeom>
              <a:avLst/>
              <a:gdLst>
                <a:gd name="T0" fmla="*/ 34 w 47"/>
                <a:gd name="T1" fmla="*/ 35 h 36"/>
                <a:gd name="T2" fmla="*/ 30 w 47"/>
                <a:gd name="T3" fmla="*/ 34 h 36"/>
                <a:gd name="T4" fmla="*/ 26 w 47"/>
                <a:gd name="T5" fmla="*/ 34 h 36"/>
                <a:gd name="T6" fmla="*/ 22 w 47"/>
                <a:gd name="T7" fmla="*/ 33 h 36"/>
                <a:gd name="T8" fmla="*/ 17 w 47"/>
                <a:gd name="T9" fmla="*/ 32 h 36"/>
                <a:gd name="T10" fmla="*/ 13 w 47"/>
                <a:gd name="T11" fmla="*/ 31 h 36"/>
                <a:gd name="T12" fmla="*/ 9 w 47"/>
                <a:gd name="T13" fmla="*/ 30 h 36"/>
                <a:gd name="T14" fmla="*/ 4 w 47"/>
                <a:gd name="T15" fmla="*/ 29 h 36"/>
                <a:gd name="T16" fmla="*/ 0 w 47"/>
                <a:gd name="T17" fmla="*/ 28 h 36"/>
                <a:gd name="T18" fmla="*/ 1 w 47"/>
                <a:gd name="T19" fmla="*/ 25 h 36"/>
                <a:gd name="T20" fmla="*/ 3 w 47"/>
                <a:gd name="T21" fmla="*/ 22 h 36"/>
                <a:gd name="T22" fmla="*/ 4 w 47"/>
                <a:gd name="T23" fmla="*/ 17 h 36"/>
                <a:gd name="T24" fmla="*/ 6 w 47"/>
                <a:gd name="T25" fmla="*/ 14 h 36"/>
                <a:gd name="T26" fmla="*/ 7 w 47"/>
                <a:gd name="T27" fmla="*/ 10 h 36"/>
                <a:gd name="T28" fmla="*/ 9 w 47"/>
                <a:gd name="T29" fmla="*/ 7 h 36"/>
                <a:gd name="T30" fmla="*/ 10 w 47"/>
                <a:gd name="T31" fmla="*/ 4 h 36"/>
                <a:gd name="T32" fmla="*/ 11 w 47"/>
                <a:gd name="T33" fmla="*/ 0 h 36"/>
                <a:gd name="T34" fmla="*/ 16 w 47"/>
                <a:gd name="T35" fmla="*/ 1 h 36"/>
                <a:gd name="T36" fmla="*/ 20 w 47"/>
                <a:gd name="T37" fmla="*/ 2 h 36"/>
                <a:gd name="T38" fmla="*/ 24 w 47"/>
                <a:gd name="T39" fmla="*/ 3 h 36"/>
                <a:gd name="T40" fmla="*/ 29 w 47"/>
                <a:gd name="T41" fmla="*/ 4 h 36"/>
                <a:gd name="T42" fmla="*/ 33 w 47"/>
                <a:gd name="T43" fmla="*/ 5 h 36"/>
                <a:gd name="T44" fmla="*/ 37 w 47"/>
                <a:gd name="T45" fmla="*/ 6 h 36"/>
                <a:gd name="T46" fmla="*/ 41 w 47"/>
                <a:gd name="T47" fmla="*/ 6 h 36"/>
                <a:gd name="T48" fmla="*/ 46 w 47"/>
                <a:gd name="T49" fmla="*/ 7 h 36"/>
                <a:gd name="T50" fmla="*/ 45 w 47"/>
                <a:gd name="T51" fmla="*/ 10 h 36"/>
                <a:gd name="T52" fmla="*/ 43 w 47"/>
                <a:gd name="T53" fmla="*/ 14 h 36"/>
                <a:gd name="T54" fmla="*/ 41 w 47"/>
                <a:gd name="T55" fmla="*/ 17 h 36"/>
                <a:gd name="T56" fmla="*/ 40 w 47"/>
                <a:gd name="T57" fmla="*/ 21 h 36"/>
                <a:gd name="T58" fmla="*/ 39 w 47"/>
                <a:gd name="T59" fmla="*/ 25 h 36"/>
                <a:gd name="T60" fmla="*/ 37 w 47"/>
                <a:gd name="T61" fmla="*/ 28 h 36"/>
                <a:gd name="T62" fmla="*/ 36 w 47"/>
                <a:gd name="T63" fmla="*/ 32 h 36"/>
                <a:gd name="T64" fmla="*/ 34 w 47"/>
                <a:gd name="T65"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36">
                  <a:moveTo>
                    <a:pt x="34" y="35"/>
                  </a:moveTo>
                  <a:lnTo>
                    <a:pt x="30" y="34"/>
                  </a:lnTo>
                  <a:lnTo>
                    <a:pt x="26" y="34"/>
                  </a:lnTo>
                  <a:lnTo>
                    <a:pt x="22" y="33"/>
                  </a:lnTo>
                  <a:lnTo>
                    <a:pt x="17" y="32"/>
                  </a:lnTo>
                  <a:lnTo>
                    <a:pt x="13" y="31"/>
                  </a:lnTo>
                  <a:lnTo>
                    <a:pt x="9" y="30"/>
                  </a:lnTo>
                  <a:lnTo>
                    <a:pt x="4" y="29"/>
                  </a:lnTo>
                  <a:lnTo>
                    <a:pt x="0" y="28"/>
                  </a:lnTo>
                  <a:lnTo>
                    <a:pt x="1" y="25"/>
                  </a:lnTo>
                  <a:lnTo>
                    <a:pt x="3" y="22"/>
                  </a:lnTo>
                  <a:lnTo>
                    <a:pt x="4" y="17"/>
                  </a:lnTo>
                  <a:lnTo>
                    <a:pt x="6" y="14"/>
                  </a:lnTo>
                  <a:lnTo>
                    <a:pt x="7" y="10"/>
                  </a:lnTo>
                  <a:lnTo>
                    <a:pt x="9" y="7"/>
                  </a:lnTo>
                  <a:lnTo>
                    <a:pt x="10" y="4"/>
                  </a:lnTo>
                  <a:lnTo>
                    <a:pt x="11" y="0"/>
                  </a:lnTo>
                  <a:lnTo>
                    <a:pt x="16" y="1"/>
                  </a:lnTo>
                  <a:lnTo>
                    <a:pt x="20" y="2"/>
                  </a:lnTo>
                  <a:lnTo>
                    <a:pt x="24" y="3"/>
                  </a:lnTo>
                  <a:lnTo>
                    <a:pt x="29" y="4"/>
                  </a:lnTo>
                  <a:lnTo>
                    <a:pt x="33" y="5"/>
                  </a:lnTo>
                  <a:lnTo>
                    <a:pt x="37" y="6"/>
                  </a:lnTo>
                  <a:lnTo>
                    <a:pt x="41" y="6"/>
                  </a:lnTo>
                  <a:lnTo>
                    <a:pt x="46" y="7"/>
                  </a:lnTo>
                  <a:lnTo>
                    <a:pt x="45" y="10"/>
                  </a:lnTo>
                  <a:lnTo>
                    <a:pt x="43" y="14"/>
                  </a:lnTo>
                  <a:lnTo>
                    <a:pt x="41" y="17"/>
                  </a:lnTo>
                  <a:lnTo>
                    <a:pt x="40" y="21"/>
                  </a:lnTo>
                  <a:lnTo>
                    <a:pt x="39" y="25"/>
                  </a:lnTo>
                  <a:lnTo>
                    <a:pt x="37" y="28"/>
                  </a:lnTo>
                  <a:lnTo>
                    <a:pt x="36" y="32"/>
                  </a:lnTo>
                  <a:lnTo>
                    <a:pt x="34" y="35"/>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15" name="Freeform 71"/>
            <p:cNvSpPr>
              <a:spLocks/>
            </p:cNvSpPr>
            <p:nvPr/>
          </p:nvSpPr>
          <p:spPr bwMode="auto">
            <a:xfrm>
              <a:off x="4699" y="924"/>
              <a:ext cx="47" cy="36"/>
            </a:xfrm>
            <a:custGeom>
              <a:avLst/>
              <a:gdLst>
                <a:gd name="T0" fmla="*/ 34 w 47"/>
                <a:gd name="T1" fmla="*/ 35 h 36"/>
                <a:gd name="T2" fmla="*/ 34 w 47"/>
                <a:gd name="T3" fmla="*/ 35 h 36"/>
                <a:gd name="T4" fmla="*/ 30 w 47"/>
                <a:gd name="T5" fmla="*/ 34 h 36"/>
                <a:gd name="T6" fmla="*/ 26 w 47"/>
                <a:gd name="T7" fmla="*/ 34 h 36"/>
                <a:gd name="T8" fmla="*/ 22 w 47"/>
                <a:gd name="T9" fmla="*/ 33 h 36"/>
                <a:gd name="T10" fmla="*/ 17 w 47"/>
                <a:gd name="T11" fmla="*/ 32 h 36"/>
                <a:gd name="T12" fmla="*/ 13 w 47"/>
                <a:gd name="T13" fmla="*/ 31 h 36"/>
                <a:gd name="T14" fmla="*/ 9 w 47"/>
                <a:gd name="T15" fmla="*/ 30 h 36"/>
                <a:gd name="T16" fmla="*/ 4 w 47"/>
                <a:gd name="T17" fmla="*/ 29 h 36"/>
                <a:gd name="T18" fmla="*/ 0 w 47"/>
                <a:gd name="T19" fmla="*/ 28 h 36"/>
                <a:gd name="T20" fmla="*/ 1 w 47"/>
                <a:gd name="T21" fmla="*/ 25 h 36"/>
                <a:gd name="T22" fmla="*/ 3 w 47"/>
                <a:gd name="T23" fmla="*/ 22 h 36"/>
                <a:gd name="T24" fmla="*/ 4 w 47"/>
                <a:gd name="T25" fmla="*/ 17 h 36"/>
                <a:gd name="T26" fmla="*/ 6 w 47"/>
                <a:gd name="T27" fmla="*/ 14 h 36"/>
                <a:gd name="T28" fmla="*/ 7 w 47"/>
                <a:gd name="T29" fmla="*/ 10 h 36"/>
                <a:gd name="T30" fmla="*/ 9 w 47"/>
                <a:gd name="T31" fmla="*/ 7 h 36"/>
                <a:gd name="T32" fmla="*/ 10 w 47"/>
                <a:gd name="T33" fmla="*/ 4 h 36"/>
                <a:gd name="T34" fmla="*/ 11 w 47"/>
                <a:gd name="T35" fmla="*/ 0 h 36"/>
                <a:gd name="T36" fmla="*/ 16 w 47"/>
                <a:gd name="T37" fmla="*/ 1 h 36"/>
                <a:gd name="T38" fmla="*/ 20 w 47"/>
                <a:gd name="T39" fmla="*/ 2 h 36"/>
                <a:gd name="T40" fmla="*/ 24 w 47"/>
                <a:gd name="T41" fmla="*/ 3 h 36"/>
                <a:gd name="T42" fmla="*/ 29 w 47"/>
                <a:gd name="T43" fmla="*/ 4 h 36"/>
                <a:gd name="T44" fmla="*/ 33 w 47"/>
                <a:gd name="T45" fmla="*/ 5 h 36"/>
                <a:gd name="T46" fmla="*/ 37 w 47"/>
                <a:gd name="T47" fmla="*/ 6 h 36"/>
                <a:gd name="T48" fmla="*/ 41 w 47"/>
                <a:gd name="T49" fmla="*/ 6 h 36"/>
                <a:gd name="T50" fmla="*/ 46 w 47"/>
                <a:gd name="T51" fmla="*/ 7 h 36"/>
                <a:gd name="T52" fmla="*/ 45 w 47"/>
                <a:gd name="T53" fmla="*/ 10 h 36"/>
                <a:gd name="T54" fmla="*/ 43 w 47"/>
                <a:gd name="T55" fmla="*/ 14 h 36"/>
                <a:gd name="T56" fmla="*/ 41 w 47"/>
                <a:gd name="T57" fmla="*/ 17 h 36"/>
                <a:gd name="T58" fmla="*/ 40 w 47"/>
                <a:gd name="T59" fmla="*/ 21 h 36"/>
                <a:gd name="T60" fmla="*/ 39 w 47"/>
                <a:gd name="T61" fmla="*/ 25 h 36"/>
                <a:gd name="T62" fmla="*/ 37 w 47"/>
                <a:gd name="T63" fmla="*/ 28 h 36"/>
                <a:gd name="T64" fmla="*/ 36 w 47"/>
                <a:gd name="T65" fmla="*/ 32 h 36"/>
                <a:gd name="T66" fmla="*/ 34 w 47"/>
                <a:gd name="T6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36">
                  <a:moveTo>
                    <a:pt x="34" y="35"/>
                  </a:moveTo>
                  <a:lnTo>
                    <a:pt x="34" y="35"/>
                  </a:lnTo>
                  <a:lnTo>
                    <a:pt x="30" y="34"/>
                  </a:lnTo>
                  <a:lnTo>
                    <a:pt x="26" y="34"/>
                  </a:lnTo>
                  <a:lnTo>
                    <a:pt x="22" y="33"/>
                  </a:lnTo>
                  <a:lnTo>
                    <a:pt x="17" y="32"/>
                  </a:lnTo>
                  <a:lnTo>
                    <a:pt x="13" y="31"/>
                  </a:lnTo>
                  <a:lnTo>
                    <a:pt x="9" y="30"/>
                  </a:lnTo>
                  <a:lnTo>
                    <a:pt x="4" y="29"/>
                  </a:lnTo>
                  <a:lnTo>
                    <a:pt x="0" y="28"/>
                  </a:lnTo>
                  <a:lnTo>
                    <a:pt x="1" y="25"/>
                  </a:lnTo>
                  <a:lnTo>
                    <a:pt x="3" y="22"/>
                  </a:lnTo>
                  <a:lnTo>
                    <a:pt x="4" y="17"/>
                  </a:lnTo>
                  <a:lnTo>
                    <a:pt x="6" y="14"/>
                  </a:lnTo>
                  <a:lnTo>
                    <a:pt x="7" y="10"/>
                  </a:lnTo>
                  <a:lnTo>
                    <a:pt x="9" y="7"/>
                  </a:lnTo>
                  <a:lnTo>
                    <a:pt x="10" y="4"/>
                  </a:lnTo>
                  <a:lnTo>
                    <a:pt x="11" y="0"/>
                  </a:lnTo>
                  <a:lnTo>
                    <a:pt x="16" y="1"/>
                  </a:lnTo>
                  <a:lnTo>
                    <a:pt x="20" y="2"/>
                  </a:lnTo>
                  <a:lnTo>
                    <a:pt x="24" y="3"/>
                  </a:lnTo>
                  <a:lnTo>
                    <a:pt x="29" y="4"/>
                  </a:lnTo>
                  <a:lnTo>
                    <a:pt x="33" y="5"/>
                  </a:lnTo>
                  <a:lnTo>
                    <a:pt x="37" y="6"/>
                  </a:lnTo>
                  <a:lnTo>
                    <a:pt x="41" y="6"/>
                  </a:lnTo>
                  <a:lnTo>
                    <a:pt x="46" y="7"/>
                  </a:lnTo>
                  <a:lnTo>
                    <a:pt x="45" y="10"/>
                  </a:lnTo>
                  <a:lnTo>
                    <a:pt x="43" y="14"/>
                  </a:lnTo>
                  <a:lnTo>
                    <a:pt x="41" y="17"/>
                  </a:lnTo>
                  <a:lnTo>
                    <a:pt x="40" y="21"/>
                  </a:lnTo>
                  <a:lnTo>
                    <a:pt x="39" y="25"/>
                  </a:lnTo>
                  <a:lnTo>
                    <a:pt x="37" y="28"/>
                  </a:lnTo>
                  <a:lnTo>
                    <a:pt x="36" y="32"/>
                  </a:lnTo>
                  <a:lnTo>
                    <a:pt x="34" y="35"/>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16" name="Freeform 72"/>
            <p:cNvSpPr>
              <a:spLocks/>
            </p:cNvSpPr>
            <p:nvPr/>
          </p:nvSpPr>
          <p:spPr bwMode="auto">
            <a:xfrm>
              <a:off x="4715" y="851"/>
              <a:ext cx="75" cy="60"/>
            </a:xfrm>
            <a:custGeom>
              <a:avLst/>
              <a:gdLst>
                <a:gd name="T0" fmla="*/ 54 w 75"/>
                <a:gd name="T1" fmla="*/ 59 h 60"/>
                <a:gd name="T2" fmla="*/ 48 w 75"/>
                <a:gd name="T3" fmla="*/ 58 h 60"/>
                <a:gd name="T4" fmla="*/ 41 w 75"/>
                <a:gd name="T5" fmla="*/ 56 h 60"/>
                <a:gd name="T6" fmla="*/ 34 w 75"/>
                <a:gd name="T7" fmla="*/ 55 h 60"/>
                <a:gd name="T8" fmla="*/ 27 w 75"/>
                <a:gd name="T9" fmla="*/ 54 h 60"/>
                <a:gd name="T10" fmla="*/ 20 w 75"/>
                <a:gd name="T11" fmla="*/ 52 h 60"/>
                <a:gd name="T12" fmla="*/ 14 w 75"/>
                <a:gd name="T13" fmla="*/ 51 h 60"/>
                <a:gd name="T14" fmla="*/ 7 w 75"/>
                <a:gd name="T15" fmla="*/ 50 h 60"/>
                <a:gd name="T16" fmla="*/ 0 w 75"/>
                <a:gd name="T17" fmla="*/ 48 h 60"/>
                <a:gd name="T18" fmla="*/ 3 w 75"/>
                <a:gd name="T19" fmla="*/ 42 h 60"/>
                <a:gd name="T20" fmla="*/ 5 w 75"/>
                <a:gd name="T21" fmla="*/ 36 h 60"/>
                <a:gd name="T22" fmla="*/ 8 w 75"/>
                <a:gd name="T23" fmla="*/ 30 h 60"/>
                <a:gd name="T24" fmla="*/ 11 w 75"/>
                <a:gd name="T25" fmla="*/ 24 h 60"/>
                <a:gd name="T26" fmla="*/ 13 w 75"/>
                <a:gd name="T27" fmla="*/ 18 h 60"/>
                <a:gd name="T28" fmla="*/ 15 w 75"/>
                <a:gd name="T29" fmla="*/ 12 h 60"/>
                <a:gd name="T30" fmla="*/ 18 w 75"/>
                <a:gd name="T31" fmla="*/ 6 h 60"/>
                <a:gd name="T32" fmla="*/ 20 w 75"/>
                <a:gd name="T33" fmla="*/ 0 h 60"/>
                <a:gd name="T34" fmla="*/ 27 w 75"/>
                <a:gd name="T35" fmla="*/ 1 h 60"/>
                <a:gd name="T36" fmla="*/ 33 w 75"/>
                <a:gd name="T37" fmla="*/ 3 h 60"/>
                <a:gd name="T38" fmla="*/ 40 w 75"/>
                <a:gd name="T39" fmla="*/ 5 h 60"/>
                <a:gd name="T40" fmla="*/ 47 w 75"/>
                <a:gd name="T41" fmla="*/ 5 h 60"/>
                <a:gd name="T42" fmla="*/ 53 w 75"/>
                <a:gd name="T43" fmla="*/ 7 h 60"/>
                <a:gd name="T44" fmla="*/ 60 w 75"/>
                <a:gd name="T45" fmla="*/ 8 h 60"/>
                <a:gd name="T46" fmla="*/ 67 w 75"/>
                <a:gd name="T47" fmla="*/ 9 h 60"/>
                <a:gd name="T48" fmla="*/ 74 w 75"/>
                <a:gd name="T49" fmla="*/ 10 h 60"/>
                <a:gd name="T50" fmla="*/ 71 w 75"/>
                <a:gd name="T51" fmla="*/ 16 h 60"/>
                <a:gd name="T52" fmla="*/ 69 w 75"/>
                <a:gd name="T53" fmla="*/ 22 h 60"/>
                <a:gd name="T54" fmla="*/ 67 w 75"/>
                <a:gd name="T55" fmla="*/ 28 h 60"/>
                <a:gd name="T56" fmla="*/ 64 w 75"/>
                <a:gd name="T57" fmla="*/ 34 h 60"/>
                <a:gd name="T58" fmla="*/ 62 w 75"/>
                <a:gd name="T59" fmla="*/ 41 h 60"/>
                <a:gd name="T60" fmla="*/ 59 w 75"/>
                <a:gd name="T61" fmla="*/ 46 h 60"/>
                <a:gd name="T62" fmla="*/ 57 w 75"/>
                <a:gd name="T63" fmla="*/ 53 h 60"/>
                <a:gd name="T64" fmla="*/ 54 w 75"/>
                <a:gd name="T65"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60">
                  <a:moveTo>
                    <a:pt x="54" y="59"/>
                  </a:moveTo>
                  <a:lnTo>
                    <a:pt x="48" y="58"/>
                  </a:lnTo>
                  <a:lnTo>
                    <a:pt x="41" y="56"/>
                  </a:lnTo>
                  <a:lnTo>
                    <a:pt x="34" y="55"/>
                  </a:lnTo>
                  <a:lnTo>
                    <a:pt x="27" y="54"/>
                  </a:lnTo>
                  <a:lnTo>
                    <a:pt x="20" y="52"/>
                  </a:lnTo>
                  <a:lnTo>
                    <a:pt x="14" y="51"/>
                  </a:lnTo>
                  <a:lnTo>
                    <a:pt x="7" y="50"/>
                  </a:lnTo>
                  <a:lnTo>
                    <a:pt x="0" y="48"/>
                  </a:lnTo>
                  <a:lnTo>
                    <a:pt x="3" y="42"/>
                  </a:lnTo>
                  <a:lnTo>
                    <a:pt x="5" y="36"/>
                  </a:lnTo>
                  <a:lnTo>
                    <a:pt x="8" y="30"/>
                  </a:lnTo>
                  <a:lnTo>
                    <a:pt x="11" y="24"/>
                  </a:lnTo>
                  <a:lnTo>
                    <a:pt x="13" y="18"/>
                  </a:lnTo>
                  <a:lnTo>
                    <a:pt x="15" y="12"/>
                  </a:lnTo>
                  <a:lnTo>
                    <a:pt x="18" y="6"/>
                  </a:lnTo>
                  <a:lnTo>
                    <a:pt x="20" y="0"/>
                  </a:lnTo>
                  <a:lnTo>
                    <a:pt x="27" y="1"/>
                  </a:lnTo>
                  <a:lnTo>
                    <a:pt x="33" y="3"/>
                  </a:lnTo>
                  <a:lnTo>
                    <a:pt x="40" y="5"/>
                  </a:lnTo>
                  <a:lnTo>
                    <a:pt x="47" y="5"/>
                  </a:lnTo>
                  <a:lnTo>
                    <a:pt x="53" y="7"/>
                  </a:lnTo>
                  <a:lnTo>
                    <a:pt x="60" y="8"/>
                  </a:lnTo>
                  <a:lnTo>
                    <a:pt x="67" y="9"/>
                  </a:lnTo>
                  <a:lnTo>
                    <a:pt x="74" y="10"/>
                  </a:lnTo>
                  <a:lnTo>
                    <a:pt x="71" y="16"/>
                  </a:lnTo>
                  <a:lnTo>
                    <a:pt x="69" y="22"/>
                  </a:lnTo>
                  <a:lnTo>
                    <a:pt x="67" y="28"/>
                  </a:lnTo>
                  <a:lnTo>
                    <a:pt x="64" y="34"/>
                  </a:lnTo>
                  <a:lnTo>
                    <a:pt x="62" y="41"/>
                  </a:lnTo>
                  <a:lnTo>
                    <a:pt x="59" y="46"/>
                  </a:lnTo>
                  <a:lnTo>
                    <a:pt x="57" y="53"/>
                  </a:lnTo>
                  <a:lnTo>
                    <a:pt x="54" y="59"/>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17" name="Freeform 73"/>
            <p:cNvSpPr>
              <a:spLocks/>
            </p:cNvSpPr>
            <p:nvPr/>
          </p:nvSpPr>
          <p:spPr bwMode="auto">
            <a:xfrm>
              <a:off x="4715" y="851"/>
              <a:ext cx="75" cy="60"/>
            </a:xfrm>
            <a:custGeom>
              <a:avLst/>
              <a:gdLst>
                <a:gd name="T0" fmla="*/ 54 w 75"/>
                <a:gd name="T1" fmla="*/ 59 h 60"/>
                <a:gd name="T2" fmla="*/ 54 w 75"/>
                <a:gd name="T3" fmla="*/ 59 h 60"/>
                <a:gd name="T4" fmla="*/ 48 w 75"/>
                <a:gd name="T5" fmla="*/ 58 h 60"/>
                <a:gd name="T6" fmla="*/ 41 w 75"/>
                <a:gd name="T7" fmla="*/ 56 h 60"/>
                <a:gd name="T8" fmla="*/ 34 w 75"/>
                <a:gd name="T9" fmla="*/ 55 h 60"/>
                <a:gd name="T10" fmla="*/ 27 w 75"/>
                <a:gd name="T11" fmla="*/ 54 h 60"/>
                <a:gd name="T12" fmla="*/ 20 w 75"/>
                <a:gd name="T13" fmla="*/ 52 h 60"/>
                <a:gd name="T14" fmla="*/ 14 w 75"/>
                <a:gd name="T15" fmla="*/ 51 h 60"/>
                <a:gd name="T16" fmla="*/ 7 w 75"/>
                <a:gd name="T17" fmla="*/ 50 h 60"/>
                <a:gd name="T18" fmla="*/ 0 w 75"/>
                <a:gd name="T19" fmla="*/ 48 h 60"/>
                <a:gd name="T20" fmla="*/ 3 w 75"/>
                <a:gd name="T21" fmla="*/ 42 h 60"/>
                <a:gd name="T22" fmla="*/ 5 w 75"/>
                <a:gd name="T23" fmla="*/ 36 h 60"/>
                <a:gd name="T24" fmla="*/ 8 w 75"/>
                <a:gd name="T25" fmla="*/ 30 h 60"/>
                <a:gd name="T26" fmla="*/ 11 w 75"/>
                <a:gd name="T27" fmla="*/ 24 h 60"/>
                <a:gd name="T28" fmla="*/ 13 w 75"/>
                <a:gd name="T29" fmla="*/ 18 h 60"/>
                <a:gd name="T30" fmla="*/ 15 w 75"/>
                <a:gd name="T31" fmla="*/ 12 h 60"/>
                <a:gd name="T32" fmla="*/ 18 w 75"/>
                <a:gd name="T33" fmla="*/ 6 h 60"/>
                <a:gd name="T34" fmla="*/ 20 w 75"/>
                <a:gd name="T35" fmla="*/ 0 h 60"/>
                <a:gd name="T36" fmla="*/ 27 w 75"/>
                <a:gd name="T37" fmla="*/ 1 h 60"/>
                <a:gd name="T38" fmla="*/ 33 w 75"/>
                <a:gd name="T39" fmla="*/ 3 h 60"/>
                <a:gd name="T40" fmla="*/ 40 w 75"/>
                <a:gd name="T41" fmla="*/ 5 h 60"/>
                <a:gd name="T42" fmla="*/ 47 w 75"/>
                <a:gd name="T43" fmla="*/ 5 h 60"/>
                <a:gd name="T44" fmla="*/ 53 w 75"/>
                <a:gd name="T45" fmla="*/ 7 h 60"/>
                <a:gd name="T46" fmla="*/ 60 w 75"/>
                <a:gd name="T47" fmla="*/ 8 h 60"/>
                <a:gd name="T48" fmla="*/ 67 w 75"/>
                <a:gd name="T49" fmla="*/ 9 h 60"/>
                <a:gd name="T50" fmla="*/ 74 w 75"/>
                <a:gd name="T51" fmla="*/ 10 h 60"/>
                <a:gd name="T52" fmla="*/ 71 w 75"/>
                <a:gd name="T53" fmla="*/ 16 h 60"/>
                <a:gd name="T54" fmla="*/ 69 w 75"/>
                <a:gd name="T55" fmla="*/ 22 h 60"/>
                <a:gd name="T56" fmla="*/ 67 w 75"/>
                <a:gd name="T57" fmla="*/ 28 h 60"/>
                <a:gd name="T58" fmla="*/ 64 w 75"/>
                <a:gd name="T59" fmla="*/ 34 h 60"/>
                <a:gd name="T60" fmla="*/ 62 w 75"/>
                <a:gd name="T61" fmla="*/ 41 h 60"/>
                <a:gd name="T62" fmla="*/ 59 w 75"/>
                <a:gd name="T63" fmla="*/ 46 h 60"/>
                <a:gd name="T64" fmla="*/ 57 w 75"/>
                <a:gd name="T65" fmla="*/ 53 h 60"/>
                <a:gd name="T66" fmla="*/ 54 w 75"/>
                <a:gd name="T67"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5" h="60">
                  <a:moveTo>
                    <a:pt x="54" y="59"/>
                  </a:moveTo>
                  <a:lnTo>
                    <a:pt x="54" y="59"/>
                  </a:lnTo>
                  <a:lnTo>
                    <a:pt x="48" y="58"/>
                  </a:lnTo>
                  <a:lnTo>
                    <a:pt x="41" y="56"/>
                  </a:lnTo>
                  <a:lnTo>
                    <a:pt x="34" y="55"/>
                  </a:lnTo>
                  <a:lnTo>
                    <a:pt x="27" y="54"/>
                  </a:lnTo>
                  <a:lnTo>
                    <a:pt x="20" y="52"/>
                  </a:lnTo>
                  <a:lnTo>
                    <a:pt x="14" y="51"/>
                  </a:lnTo>
                  <a:lnTo>
                    <a:pt x="7" y="50"/>
                  </a:lnTo>
                  <a:lnTo>
                    <a:pt x="0" y="48"/>
                  </a:lnTo>
                  <a:lnTo>
                    <a:pt x="3" y="42"/>
                  </a:lnTo>
                  <a:lnTo>
                    <a:pt x="5" y="36"/>
                  </a:lnTo>
                  <a:lnTo>
                    <a:pt x="8" y="30"/>
                  </a:lnTo>
                  <a:lnTo>
                    <a:pt x="11" y="24"/>
                  </a:lnTo>
                  <a:lnTo>
                    <a:pt x="13" y="18"/>
                  </a:lnTo>
                  <a:lnTo>
                    <a:pt x="15" y="12"/>
                  </a:lnTo>
                  <a:lnTo>
                    <a:pt x="18" y="6"/>
                  </a:lnTo>
                  <a:lnTo>
                    <a:pt x="20" y="0"/>
                  </a:lnTo>
                  <a:lnTo>
                    <a:pt x="27" y="1"/>
                  </a:lnTo>
                  <a:lnTo>
                    <a:pt x="33" y="3"/>
                  </a:lnTo>
                  <a:lnTo>
                    <a:pt x="40" y="5"/>
                  </a:lnTo>
                  <a:lnTo>
                    <a:pt x="47" y="5"/>
                  </a:lnTo>
                  <a:lnTo>
                    <a:pt x="53" y="7"/>
                  </a:lnTo>
                  <a:lnTo>
                    <a:pt x="60" y="8"/>
                  </a:lnTo>
                  <a:lnTo>
                    <a:pt x="67" y="9"/>
                  </a:lnTo>
                  <a:lnTo>
                    <a:pt x="74" y="10"/>
                  </a:lnTo>
                  <a:lnTo>
                    <a:pt x="71" y="16"/>
                  </a:lnTo>
                  <a:lnTo>
                    <a:pt x="69" y="22"/>
                  </a:lnTo>
                  <a:lnTo>
                    <a:pt x="67" y="28"/>
                  </a:lnTo>
                  <a:lnTo>
                    <a:pt x="64" y="34"/>
                  </a:lnTo>
                  <a:lnTo>
                    <a:pt x="62" y="41"/>
                  </a:lnTo>
                  <a:lnTo>
                    <a:pt x="59" y="46"/>
                  </a:lnTo>
                  <a:lnTo>
                    <a:pt x="57" y="53"/>
                  </a:lnTo>
                  <a:lnTo>
                    <a:pt x="54" y="5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18" name="Freeform 74"/>
            <p:cNvSpPr>
              <a:spLocks/>
            </p:cNvSpPr>
            <p:nvPr/>
          </p:nvSpPr>
          <p:spPr bwMode="auto">
            <a:xfrm>
              <a:off x="4780" y="884"/>
              <a:ext cx="65" cy="13"/>
            </a:xfrm>
            <a:custGeom>
              <a:avLst/>
              <a:gdLst>
                <a:gd name="T0" fmla="*/ 0 w 65"/>
                <a:gd name="T1" fmla="*/ 0 h 13"/>
                <a:gd name="T2" fmla="*/ 0 w 65"/>
                <a:gd name="T3" fmla="*/ 0 h 13"/>
                <a:gd name="T4" fmla="*/ 8 w 65"/>
                <a:gd name="T5" fmla="*/ 1 h 13"/>
                <a:gd name="T6" fmla="*/ 16 w 65"/>
                <a:gd name="T7" fmla="*/ 3 h 13"/>
                <a:gd name="T8" fmla="*/ 24 w 65"/>
                <a:gd name="T9" fmla="*/ 4 h 13"/>
                <a:gd name="T10" fmla="*/ 32 w 65"/>
                <a:gd name="T11" fmla="*/ 6 h 13"/>
                <a:gd name="T12" fmla="*/ 40 w 65"/>
                <a:gd name="T13" fmla="*/ 8 h 13"/>
                <a:gd name="T14" fmla="*/ 48 w 65"/>
                <a:gd name="T15" fmla="*/ 9 h 13"/>
                <a:gd name="T16" fmla="*/ 56 w 65"/>
                <a:gd name="T17" fmla="*/ 11 h 13"/>
                <a:gd name="T18" fmla="*/ 64 w 65"/>
                <a:gd name="T19"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13">
                  <a:moveTo>
                    <a:pt x="0" y="0"/>
                  </a:moveTo>
                  <a:lnTo>
                    <a:pt x="0" y="0"/>
                  </a:lnTo>
                  <a:lnTo>
                    <a:pt x="8" y="1"/>
                  </a:lnTo>
                  <a:lnTo>
                    <a:pt x="16" y="3"/>
                  </a:lnTo>
                  <a:lnTo>
                    <a:pt x="24" y="4"/>
                  </a:lnTo>
                  <a:lnTo>
                    <a:pt x="32" y="6"/>
                  </a:lnTo>
                  <a:lnTo>
                    <a:pt x="40" y="8"/>
                  </a:lnTo>
                  <a:lnTo>
                    <a:pt x="48" y="9"/>
                  </a:lnTo>
                  <a:lnTo>
                    <a:pt x="56" y="11"/>
                  </a:lnTo>
                  <a:lnTo>
                    <a:pt x="64" y="1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19" name="Freeform 75"/>
            <p:cNvSpPr>
              <a:spLocks/>
            </p:cNvSpPr>
            <p:nvPr/>
          </p:nvSpPr>
          <p:spPr bwMode="auto">
            <a:xfrm>
              <a:off x="4715" y="860"/>
              <a:ext cx="74" cy="38"/>
            </a:xfrm>
            <a:custGeom>
              <a:avLst/>
              <a:gdLst>
                <a:gd name="T0" fmla="*/ 0 w 74"/>
                <a:gd name="T1" fmla="*/ 37 h 38"/>
                <a:gd name="T2" fmla="*/ 0 w 74"/>
                <a:gd name="T3" fmla="*/ 37 h 38"/>
                <a:gd name="T4" fmla="*/ 9 w 74"/>
                <a:gd name="T5" fmla="*/ 33 h 38"/>
                <a:gd name="T6" fmla="*/ 18 w 74"/>
                <a:gd name="T7" fmla="*/ 28 h 38"/>
                <a:gd name="T8" fmla="*/ 27 w 74"/>
                <a:gd name="T9" fmla="*/ 23 h 38"/>
                <a:gd name="T10" fmla="*/ 36 w 74"/>
                <a:gd name="T11" fmla="*/ 18 h 38"/>
                <a:gd name="T12" fmla="*/ 46 w 74"/>
                <a:gd name="T13" fmla="*/ 14 h 38"/>
                <a:gd name="T14" fmla="*/ 55 w 74"/>
                <a:gd name="T15" fmla="*/ 9 h 38"/>
                <a:gd name="T16" fmla="*/ 64 w 74"/>
                <a:gd name="T17" fmla="*/ 5 h 38"/>
                <a:gd name="T18" fmla="*/ 73 w 74"/>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38">
                  <a:moveTo>
                    <a:pt x="0" y="37"/>
                  </a:moveTo>
                  <a:lnTo>
                    <a:pt x="0" y="37"/>
                  </a:lnTo>
                  <a:lnTo>
                    <a:pt x="9" y="33"/>
                  </a:lnTo>
                  <a:lnTo>
                    <a:pt x="18" y="28"/>
                  </a:lnTo>
                  <a:lnTo>
                    <a:pt x="27" y="23"/>
                  </a:lnTo>
                  <a:lnTo>
                    <a:pt x="36" y="18"/>
                  </a:lnTo>
                  <a:lnTo>
                    <a:pt x="46" y="14"/>
                  </a:lnTo>
                  <a:lnTo>
                    <a:pt x="55" y="9"/>
                  </a:lnTo>
                  <a:lnTo>
                    <a:pt x="64" y="5"/>
                  </a:lnTo>
                  <a:lnTo>
                    <a:pt x="73"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20" name="Freeform 76"/>
            <p:cNvSpPr>
              <a:spLocks/>
            </p:cNvSpPr>
            <p:nvPr/>
          </p:nvSpPr>
          <p:spPr bwMode="auto">
            <a:xfrm>
              <a:off x="4744" y="886"/>
              <a:ext cx="23" cy="17"/>
            </a:xfrm>
            <a:custGeom>
              <a:avLst/>
              <a:gdLst>
                <a:gd name="T0" fmla="*/ 2 w 23"/>
                <a:gd name="T1" fmla="*/ 8 h 17"/>
                <a:gd name="T2" fmla="*/ 4 w 23"/>
                <a:gd name="T3" fmla="*/ 9 h 17"/>
                <a:gd name="T4" fmla="*/ 3 w 23"/>
                <a:gd name="T5" fmla="*/ 10 h 17"/>
                <a:gd name="T6" fmla="*/ 1 w 23"/>
                <a:gd name="T7" fmla="*/ 10 h 17"/>
                <a:gd name="T8" fmla="*/ 0 w 23"/>
                <a:gd name="T9" fmla="*/ 11 h 17"/>
                <a:gd name="T10" fmla="*/ 2 w 23"/>
                <a:gd name="T11" fmla="*/ 13 h 17"/>
                <a:gd name="T12" fmla="*/ 6 w 23"/>
                <a:gd name="T13" fmla="*/ 14 h 17"/>
                <a:gd name="T14" fmla="*/ 11 w 23"/>
                <a:gd name="T15" fmla="*/ 15 h 17"/>
                <a:gd name="T16" fmla="*/ 15 w 23"/>
                <a:gd name="T17" fmla="*/ 15 h 17"/>
                <a:gd name="T18" fmla="*/ 17 w 23"/>
                <a:gd name="T19" fmla="*/ 15 h 17"/>
                <a:gd name="T20" fmla="*/ 18 w 23"/>
                <a:gd name="T21" fmla="*/ 13 h 17"/>
                <a:gd name="T22" fmla="*/ 19 w 23"/>
                <a:gd name="T23" fmla="*/ 12 h 17"/>
                <a:gd name="T24" fmla="*/ 20 w 23"/>
                <a:gd name="T25" fmla="*/ 11 h 17"/>
                <a:gd name="T26" fmla="*/ 21 w 23"/>
                <a:gd name="T27" fmla="*/ 9 h 17"/>
                <a:gd name="T28" fmla="*/ 22 w 23"/>
                <a:gd name="T29" fmla="*/ 6 h 17"/>
                <a:gd name="T30" fmla="*/ 21 w 23"/>
                <a:gd name="T31" fmla="*/ 5 h 17"/>
                <a:gd name="T32" fmla="*/ 19 w 23"/>
                <a:gd name="T33" fmla="*/ 4 h 17"/>
                <a:gd name="T34" fmla="*/ 19 w 23"/>
                <a:gd name="T35" fmla="*/ 2 h 17"/>
                <a:gd name="T36" fmla="*/ 17 w 23"/>
                <a:gd name="T37" fmla="*/ 2 h 17"/>
                <a:gd name="T38" fmla="*/ 16 w 23"/>
                <a:gd name="T39" fmla="*/ 1 h 17"/>
                <a:gd name="T40" fmla="*/ 13 w 23"/>
                <a:gd name="T41" fmla="*/ 0 h 17"/>
                <a:gd name="T42" fmla="*/ 12 w 23"/>
                <a:gd name="T43" fmla="*/ 0 h 17"/>
                <a:gd name="T44" fmla="*/ 10 w 23"/>
                <a:gd name="T45" fmla="*/ 0 h 17"/>
                <a:gd name="T46" fmla="*/ 9 w 23"/>
                <a:gd name="T47" fmla="*/ 1 h 17"/>
                <a:gd name="T48" fmla="*/ 7 w 23"/>
                <a:gd name="T49" fmla="*/ 1 h 17"/>
                <a:gd name="T50" fmla="*/ 6 w 23"/>
                <a:gd name="T51" fmla="*/ 2 h 17"/>
                <a:gd name="T52" fmla="*/ 5 w 23"/>
                <a:gd name="T53" fmla="*/ 3 h 17"/>
                <a:gd name="T54" fmla="*/ 6 w 23"/>
                <a:gd name="T55" fmla="*/ 4 h 17"/>
                <a:gd name="T56" fmla="*/ 9 w 23"/>
                <a:gd name="T57" fmla="*/ 3 h 17"/>
                <a:gd name="T58" fmla="*/ 10 w 23"/>
                <a:gd name="T59" fmla="*/ 3 h 17"/>
                <a:gd name="T60" fmla="*/ 13 w 23"/>
                <a:gd name="T61" fmla="*/ 3 h 17"/>
                <a:gd name="T62" fmla="*/ 16 w 23"/>
                <a:gd name="T63" fmla="*/ 4 h 17"/>
                <a:gd name="T64" fmla="*/ 18 w 23"/>
                <a:gd name="T65" fmla="*/ 5 h 17"/>
                <a:gd name="T66" fmla="*/ 20 w 23"/>
                <a:gd name="T67" fmla="*/ 6 h 17"/>
                <a:gd name="T68" fmla="*/ 19 w 23"/>
                <a:gd name="T69" fmla="*/ 7 h 17"/>
                <a:gd name="T70" fmla="*/ 19 w 23"/>
                <a:gd name="T71" fmla="*/ 8 h 17"/>
                <a:gd name="T72" fmla="*/ 18 w 23"/>
                <a:gd name="T73" fmla="*/ 10 h 17"/>
                <a:gd name="T74" fmla="*/ 17 w 23"/>
                <a:gd name="T75" fmla="*/ 11 h 17"/>
                <a:gd name="T76" fmla="*/ 15 w 23"/>
                <a:gd name="T77" fmla="*/ 12 h 17"/>
                <a:gd name="T78" fmla="*/ 12 w 23"/>
                <a:gd name="T79" fmla="*/ 11 h 17"/>
                <a:gd name="T80" fmla="*/ 10 w 23"/>
                <a:gd name="T81" fmla="*/ 11 h 17"/>
                <a:gd name="T82" fmla="*/ 8 w 23"/>
                <a:gd name="T83" fmla="*/ 10 h 17"/>
                <a:gd name="T84" fmla="*/ 7 w 23"/>
                <a:gd name="T85" fmla="*/ 10 h 17"/>
                <a:gd name="T86" fmla="*/ 5 w 23"/>
                <a:gd name="T87" fmla="*/ 10 h 17"/>
                <a:gd name="T88" fmla="*/ 5 w 23"/>
                <a:gd name="T89" fmla="*/ 8 h 17"/>
                <a:gd name="T90" fmla="*/ 5 w 23"/>
                <a:gd name="T91" fmla="*/ 6 h 17"/>
                <a:gd name="T92" fmla="*/ 6 w 23"/>
                <a:gd name="T93" fmla="*/ 3 h 17"/>
                <a:gd name="T94" fmla="*/ 5 w 23"/>
                <a:gd name="T95" fmla="*/ 1 h 17"/>
                <a:gd name="T96" fmla="*/ 5 w 23"/>
                <a:gd name="T97" fmla="*/ 3 h 17"/>
                <a:gd name="T98" fmla="*/ 4 w 23"/>
                <a:gd name="T99" fmla="*/ 4 h 17"/>
                <a:gd name="T100" fmla="*/ 3 w 23"/>
                <a:gd name="T101" fmla="*/ 4 h 17"/>
                <a:gd name="T102" fmla="*/ 2 w 23"/>
                <a:gd name="T103"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 h="17">
                  <a:moveTo>
                    <a:pt x="2" y="8"/>
                  </a:moveTo>
                  <a:lnTo>
                    <a:pt x="2" y="8"/>
                  </a:lnTo>
                  <a:lnTo>
                    <a:pt x="3" y="8"/>
                  </a:lnTo>
                  <a:lnTo>
                    <a:pt x="4" y="9"/>
                  </a:lnTo>
                  <a:lnTo>
                    <a:pt x="4" y="10"/>
                  </a:lnTo>
                  <a:lnTo>
                    <a:pt x="3" y="10"/>
                  </a:lnTo>
                  <a:lnTo>
                    <a:pt x="2" y="10"/>
                  </a:lnTo>
                  <a:lnTo>
                    <a:pt x="1" y="10"/>
                  </a:lnTo>
                  <a:lnTo>
                    <a:pt x="1" y="11"/>
                  </a:lnTo>
                  <a:lnTo>
                    <a:pt x="0" y="11"/>
                  </a:lnTo>
                  <a:lnTo>
                    <a:pt x="0" y="12"/>
                  </a:lnTo>
                  <a:lnTo>
                    <a:pt x="2" y="13"/>
                  </a:lnTo>
                  <a:lnTo>
                    <a:pt x="4" y="13"/>
                  </a:lnTo>
                  <a:lnTo>
                    <a:pt x="6" y="14"/>
                  </a:lnTo>
                  <a:lnTo>
                    <a:pt x="9" y="14"/>
                  </a:lnTo>
                  <a:lnTo>
                    <a:pt x="11" y="15"/>
                  </a:lnTo>
                  <a:lnTo>
                    <a:pt x="12" y="15"/>
                  </a:lnTo>
                  <a:lnTo>
                    <a:pt x="15" y="15"/>
                  </a:lnTo>
                  <a:lnTo>
                    <a:pt x="16" y="16"/>
                  </a:lnTo>
                  <a:lnTo>
                    <a:pt x="17" y="15"/>
                  </a:lnTo>
                  <a:lnTo>
                    <a:pt x="18" y="14"/>
                  </a:lnTo>
                  <a:lnTo>
                    <a:pt x="18" y="13"/>
                  </a:lnTo>
                  <a:lnTo>
                    <a:pt x="18" y="12"/>
                  </a:lnTo>
                  <a:lnTo>
                    <a:pt x="19" y="12"/>
                  </a:lnTo>
                  <a:lnTo>
                    <a:pt x="19" y="11"/>
                  </a:lnTo>
                  <a:lnTo>
                    <a:pt x="20" y="11"/>
                  </a:lnTo>
                  <a:lnTo>
                    <a:pt x="21" y="10"/>
                  </a:lnTo>
                  <a:lnTo>
                    <a:pt x="21" y="9"/>
                  </a:lnTo>
                  <a:lnTo>
                    <a:pt x="22" y="7"/>
                  </a:lnTo>
                  <a:lnTo>
                    <a:pt x="22" y="6"/>
                  </a:lnTo>
                  <a:lnTo>
                    <a:pt x="21" y="6"/>
                  </a:lnTo>
                  <a:lnTo>
                    <a:pt x="21" y="5"/>
                  </a:lnTo>
                  <a:lnTo>
                    <a:pt x="20" y="4"/>
                  </a:lnTo>
                  <a:lnTo>
                    <a:pt x="19" y="4"/>
                  </a:lnTo>
                  <a:lnTo>
                    <a:pt x="19" y="3"/>
                  </a:lnTo>
                  <a:lnTo>
                    <a:pt x="19" y="2"/>
                  </a:lnTo>
                  <a:lnTo>
                    <a:pt x="18" y="2"/>
                  </a:lnTo>
                  <a:lnTo>
                    <a:pt x="17" y="2"/>
                  </a:lnTo>
                  <a:lnTo>
                    <a:pt x="18" y="1"/>
                  </a:lnTo>
                  <a:lnTo>
                    <a:pt x="16" y="1"/>
                  </a:lnTo>
                  <a:lnTo>
                    <a:pt x="15" y="0"/>
                  </a:lnTo>
                  <a:lnTo>
                    <a:pt x="13" y="0"/>
                  </a:lnTo>
                  <a:lnTo>
                    <a:pt x="11" y="0"/>
                  </a:lnTo>
                  <a:lnTo>
                    <a:pt x="12" y="0"/>
                  </a:lnTo>
                  <a:lnTo>
                    <a:pt x="11" y="0"/>
                  </a:lnTo>
                  <a:lnTo>
                    <a:pt x="10" y="0"/>
                  </a:lnTo>
                  <a:lnTo>
                    <a:pt x="9" y="0"/>
                  </a:lnTo>
                  <a:lnTo>
                    <a:pt x="9" y="1"/>
                  </a:lnTo>
                  <a:lnTo>
                    <a:pt x="8" y="1"/>
                  </a:lnTo>
                  <a:lnTo>
                    <a:pt x="7" y="1"/>
                  </a:lnTo>
                  <a:lnTo>
                    <a:pt x="6" y="1"/>
                  </a:lnTo>
                  <a:lnTo>
                    <a:pt x="6" y="2"/>
                  </a:lnTo>
                  <a:lnTo>
                    <a:pt x="6" y="3"/>
                  </a:lnTo>
                  <a:lnTo>
                    <a:pt x="5" y="3"/>
                  </a:lnTo>
                  <a:lnTo>
                    <a:pt x="5" y="4"/>
                  </a:lnTo>
                  <a:lnTo>
                    <a:pt x="6" y="4"/>
                  </a:lnTo>
                  <a:lnTo>
                    <a:pt x="7" y="3"/>
                  </a:lnTo>
                  <a:lnTo>
                    <a:pt x="9" y="3"/>
                  </a:lnTo>
                  <a:lnTo>
                    <a:pt x="10" y="4"/>
                  </a:lnTo>
                  <a:lnTo>
                    <a:pt x="10" y="3"/>
                  </a:lnTo>
                  <a:lnTo>
                    <a:pt x="11" y="3"/>
                  </a:lnTo>
                  <a:lnTo>
                    <a:pt x="13" y="3"/>
                  </a:lnTo>
                  <a:lnTo>
                    <a:pt x="14" y="4"/>
                  </a:lnTo>
                  <a:lnTo>
                    <a:pt x="16" y="4"/>
                  </a:lnTo>
                  <a:lnTo>
                    <a:pt x="16" y="5"/>
                  </a:lnTo>
                  <a:lnTo>
                    <a:pt x="18" y="5"/>
                  </a:lnTo>
                  <a:lnTo>
                    <a:pt x="19" y="5"/>
                  </a:lnTo>
                  <a:lnTo>
                    <a:pt x="20" y="6"/>
                  </a:lnTo>
                  <a:lnTo>
                    <a:pt x="19" y="6"/>
                  </a:lnTo>
                  <a:lnTo>
                    <a:pt x="19" y="7"/>
                  </a:lnTo>
                  <a:lnTo>
                    <a:pt x="20" y="7"/>
                  </a:lnTo>
                  <a:lnTo>
                    <a:pt x="19" y="8"/>
                  </a:lnTo>
                  <a:lnTo>
                    <a:pt x="19" y="9"/>
                  </a:lnTo>
                  <a:lnTo>
                    <a:pt x="18" y="10"/>
                  </a:lnTo>
                  <a:lnTo>
                    <a:pt x="17" y="10"/>
                  </a:lnTo>
                  <a:lnTo>
                    <a:pt x="17" y="11"/>
                  </a:lnTo>
                  <a:lnTo>
                    <a:pt x="16" y="11"/>
                  </a:lnTo>
                  <a:lnTo>
                    <a:pt x="15" y="12"/>
                  </a:lnTo>
                  <a:lnTo>
                    <a:pt x="14" y="12"/>
                  </a:lnTo>
                  <a:lnTo>
                    <a:pt x="12" y="11"/>
                  </a:lnTo>
                  <a:lnTo>
                    <a:pt x="11" y="11"/>
                  </a:lnTo>
                  <a:lnTo>
                    <a:pt x="10" y="11"/>
                  </a:lnTo>
                  <a:lnTo>
                    <a:pt x="7" y="10"/>
                  </a:lnTo>
                  <a:lnTo>
                    <a:pt x="8" y="10"/>
                  </a:lnTo>
                  <a:lnTo>
                    <a:pt x="9" y="10"/>
                  </a:lnTo>
                  <a:lnTo>
                    <a:pt x="7" y="10"/>
                  </a:lnTo>
                  <a:lnTo>
                    <a:pt x="6" y="10"/>
                  </a:lnTo>
                  <a:lnTo>
                    <a:pt x="5" y="10"/>
                  </a:lnTo>
                  <a:lnTo>
                    <a:pt x="5" y="9"/>
                  </a:lnTo>
                  <a:lnTo>
                    <a:pt x="5" y="8"/>
                  </a:lnTo>
                  <a:lnTo>
                    <a:pt x="5" y="7"/>
                  </a:lnTo>
                  <a:lnTo>
                    <a:pt x="5" y="6"/>
                  </a:lnTo>
                  <a:lnTo>
                    <a:pt x="5" y="4"/>
                  </a:lnTo>
                  <a:lnTo>
                    <a:pt x="6" y="3"/>
                  </a:lnTo>
                  <a:lnTo>
                    <a:pt x="6" y="1"/>
                  </a:lnTo>
                  <a:lnTo>
                    <a:pt x="5" y="1"/>
                  </a:lnTo>
                  <a:lnTo>
                    <a:pt x="5" y="2"/>
                  </a:lnTo>
                  <a:lnTo>
                    <a:pt x="5" y="3"/>
                  </a:lnTo>
                  <a:lnTo>
                    <a:pt x="5" y="4"/>
                  </a:lnTo>
                  <a:lnTo>
                    <a:pt x="4" y="4"/>
                  </a:lnTo>
                  <a:lnTo>
                    <a:pt x="4" y="3"/>
                  </a:lnTo>
                  <a:lnTo>
                    <a:pt x="3" y="4"/>
                  </a:lnTo>
                  <a:lnTo>
                    <a:pt x="3" y="5"/>
                  </a:lnTo>
                  <a:lnTo>
                    <a:pt x="2" y="7"/>
                  </a:lnTo>
                  <a:lnTo>
                    <a:pt x="2"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21" name="Freeform 77"/>
            <p:cNvSpPr>
              <a:spLocks/>
            </p:cNvSpPr>
            <p:nvPr/>
          </p:nvSpPr>
          <p:spPr bwMode="auto">
            <a:xfrm>
              <a:off x="4761" y="899"/>
              <a:ext cx="10" cy="5"/>
            </a:xfrm>
            <a:custGeom>
              <a:avLst/>
              <a:gdLst>
                <a:gd name="T0" fmla="*/ 0 w 10"/>
                <a:gd name="T1" fmla="*/ 3 h 5"/>
                <a:gd name="T2" fmla="*/ 3 w 10"/>
                <a:gd name="T3" fmla="*/ 3 h 5"/>
                <a:gd name="T4" fmla="*/ 4 w 10"/>
                <a:gd name="T5" fmla="*/ 3 h 5"/>
                <a:gd name="T6" fmla="*/ 6 w 10"/>
                <a:gd name="T7" fmla="*/ 3 h 5"/>
                <a:gd name="T8" fmla="*/ 9 w 10"/>
                <a:gd name="T9" fmla="*/ 4 h 5"/>
                <a:gd name="T10" fmla="*/ 9 w 10"/>
                <a:gd name="T11" fmla="*/ 3 h 5"/>
                <a:gd name="T12" fmla="*/ 9 w 10"/>
                <a:gd name="T13" fmla="*/ 2 h 5"/>
                <a:gd name="T14" fmla="*/ 7 w 10"/>
                <a:gd name="T15" fmla="*/ 1 h 5"/>
                <a:gd name="T16" fmla="*/ 5 w 10"/>
                <a:gd name="T17" fmla="*/ 1 h 5"/>
                <a:gd name="T18" fmla="*/ 3 w 10"/>
                <a:gd name="T19" fmla="*/ 0 h 5"/>
                <a:gd name="T20" fmla="*/ 1 w 10"/>
                <a:gd name="T21" fmla="*/ 0 h 5"/>
                <a:gd name="T22" fmla="*/ 0 w 10"/>
                <a:gd name="T23" fmla="*/ 0 h 5"/>
                <a:gd name="T24" fmla="*/ 0 w 10"/>
                <a:gd name="T25" fmla="*/ 1 h 5"/>
                <a:gd name="T26" fmla="*/ 0 w 10"/>
                <a:gd name="T27" fmla="*/ 2 h 5"/>
                <a:gd name="T28" fmla="*/ 0 w 10"/>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0" y="3"/>
                  </a:moveTo>
                  <a:lnTo>
                    <a:pt x="3" y="3"/>
                  </a:lnTo>
                  <a:lnTo>
                    <a:pt x="4" y="3"/>
                  </a:lnTo>
                  <a:lnTo>
                    <a:pt x="6" y="3"/>
                  </a:lnTo>
                  <a:lnTo>
                    <a:pt x="9" y="4"/>
                  </a:lnTo>
                  <a:lnTo>
                    <a:pt x="9" y="3"/>
                  </a:lnTo>
                  <a:lnTo>
                    <a:pt x="9" y="2"/>
                  </a:lnTo>
                  <a:lnTo>
                    <a:pt x="7" y="1"/>
                  </a:lnTo>
                  <a:lnTo>
                    <a:pt x="5" y="1"/>
                  </a:lnTo>
                  <a:lnTo>
                    <a:pt x="3" y="0"/>
                  </a:lnTo>
                  <a:lnTo>
                    <a:pt x="1" y="0"/>
                  </a:lnTo>
                  <a:lnTo>
                    <a:pt x="0" y="0"/>
                  </a:lnTo>
                  <a:lnTo>
                    <a:pt x="0" y="1"/>
                  </a:lnTo>
                  <a:lnTo>
                    <a:pt x="0" y="2"/>
                  </a:lnTo>
                  <a:lnTo>
                    <a:pt x="0" y="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22" name="Freeform 78"/>
            <p:cNvSpPr>
              <a:spLocks/>
            </p:cNvSpPr>
            <p:nvPr/>
          </p:nvSpPr>
          <p:spPr bwMode="auto">
            <a:xfrm>
              <a:off x="5026" y="896"/>
              <a:ext cx="49" cy="68"/>
            </a:xfrm>
            <a:custGeom>
              <a:avLst/>
              <a:gdLst>
                <a:gd name="T0" fmla="*/ 0 w 49"/>
                <a:gd name="T1" fmla="*/ 60 h 68"/>
                <a:gd name="T2" fmla="*/ 0 w 49"/>
                <a:gd name="T3" fmla="*/ 60 h 68"/>
                <a:gd name="T4" fmla="*/ 5 w 49"/>
                <a:gd name="T5" fmla="*/ 61 h 68"/>
                <a:gd name="T6" fmla="*/ 10 w 49"/>
                <a:gd name="T7" fmla="*/ 62 h 68"/>
                <a:gd name="T8" fmla="*/ 14 w 49"/>
                <a:gd name="T9" fmla="*/ 62 h 68"/>
                <a:gd name="T10" fmla="*/ 19 w 49"/>
                <a:gd name="T11" fmla="*/ 63 h 68"/>
                <a:gd name="T12" fmla="*/ 24 w 49"/>
                <a:gd name="T13" fmla="*/ 64 h 68"/>
                <a:gd name="T14" fmla="*/ 29 w 49"/>
                <a:gd name="T15" fmla="*/ 65 h 68"/>
                <a:gd name="T16" fmla="*/ 34 w 49"/>
                <a:gd name="T17" fmla="*/ 66 h 68"/>
                <a:gd name="T18" fmla="*/ 40 w 49"/>
                <a:gd name="T19" fmla="*/ 67 h 68"/>
                <a:gd name="T20" fmla="*/ 35 w 49"/>
                <a:gd name="T21" fmla="*/ 58 h 68"/>
                <a:gd name="T22" fmla="*/ 31 w 49"/>
                <a:gd name="T23" fmla="*/ 50 h 68"/>
                <a:gd name="T24" fmla="*/ 26 w 49"/>
                <a:gd name="T25" fmla="*/ 42 h 68"/>
                <a:gd name="T26" fmla="*/ 22 w 49"/>
                <a:gd name="T27" fmla="*/ 33 h 68"/>
                <a:gd name="T28" fmla="*/ 17 w 49"/>
                <a:gd name="T29" fmla="*/ 25 h 68"/>
                <a:gd name="T30" fmla="*/ 13 w 49"/>
                <a:gd name="T31" fmla="*/ 16 h 68"/>
                <a:gd name="T32" fmla="*/ 9 w 49"/>
                <a:gd name="T33" fmla="*/ 8 h 68"/>
                <a:gd name="T34" fmla="*/ 5 w 49"/>
                <a:gd name="T35" fmla="*/ 0 h 68"/>
                <a:gd name="T36" fmla="*/ 10 w 49"/>
                <a:gd name="T37" fmla="*/ 1 h 68"/>
                <a:gd name="T38" fmla="*/ 15 w 49"/>
                <a:gd name="T39" fmla="*/ 2 h 68"/>
                <a:gd name="T40" fmla="*/ 21 w 49"/>
                <a:gd name="T41" fmla="*/ 3 h 68"/>
                <a:gd name="T42" fmla="*/ 26 w 49"/>
                <a:gd name="T43" fmla="*/ 4 h 68"/>
                <a:gd name="T44" fmla="*/ 32 w 49"/>
                <a:gd name="T45" fmla="*/ 5 h 68"/>
                <a:gd name="T46" fmla="*/ 37 w 49"/>
                <a:gd name="T47" fmla="*/ 6 h 68"/>
                <a:gd name="T48" fmla="*/ 42 w 49"/>
                <a:gd name="T49" fmla="*/ 7 h 68"/>
                <a:gd name="T50" fmla="*/ 48 w 49"/>
                <a:gd name="T51" fmla="*/ 8 h 68"/>
                <a:gd name="T52" fmla="*/ 42 w 49"/>
                <a:gd name="T53" fmla="*/ 14 h 68"/>
                <a:gd name="T54" fmla="*/ 36 w 49"/>
                <a:gd name="T55" fmla="*/ 21 h 68"/>
                <a:gd name="T56" fmla="*/ 30 w 49"/>
                <a:gd name="T57" fmla="*/ 27 h 68"/>
                <a:gd name="T58" fmla="*/ 24 w 49"/>
                <a:gd name="T59" fmla="*/ 33 h 68"/>
                <a:gd name="T60" fmla="*/ 18 w 49"/>
                <a:gd name="T61" fmla="*/ 40 h 68"/>
                <a:gd name="T62" fmla="*/ 12 w 49"/>
                <a:gd name="T63" fmla="*/ 46 h 68"/>
                <a:gd name="T64" fmla="*/ 6 w 49"/>
                <a:gd name="T65" fmla="*/ 53 h 68"/>
                <a:gd name="T66" fmla="*/ 0 w 49"/>
                <a:gd name="T67"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8">
                  <a:moveTo>
                    <a:pt x="0" y="60"/>
                  </a:moveTo>
                  <a:lnTo>
                    <a:pt x="0" y="60"/>
                  </a:lnTo>
                  <a:lnTo>
                    <a:pt x="5" y="61"/>
                  </a:lnTo>
                  <a:lnTo>
                    <a:pt x="10" y="62"/>
                  </a:lnTo>
                  <a:lnTo>
                    <a:pt x="14" y="62"/>
                  </a:lnTo>
                  <a:lnTo>
                    <a:pt x="19" y="63"/>
                  </a:lnTo>
                  <a:lnTo>
                    <a:pt x="24" y="64"/>
                  </a:lnTo>
                  <a:lnTo>
                    <a:pt x="29" y="65"/>
                  </a:lnTo>
                  <a:lnTo>
                    <a:pt x="34" y="66"/>
                  </a:lnTo>
                  <a:lnTo>
                    <a:pt x="40" y="67"/>
                  </a:lnTo>
                  <a:lnTo>
                    <a:pt x="35" y="58"/>
                  </a:lnTo>
                  <a:lnTo>
                    <a:pt x="31" y="50"/>
                  </a:lnTo>
                  <a:lnTo>
                    <a:pt x="26" y="42"/>
                  </a:lnTo>
                  <a:lnTo>
                    <a:pt x="22" y="33"/>
                  </a:lnTo>
                  <a:lnTo>
                    <a:pt x="17" y="25"/>
                  </a:lnTo>
                  <a:lnTo>
                    <a:pt x="13" y="16"/>
                  </a:lnTo>
                  <a:lnTo>
                    <a:pt x="9" y="8"/>
                  </a:lnTo>
                  <a:lnTo>
                    <a:pt x="5" y="0"/>
                  </a:lnTo>
                  <a:lnTo>
                    <a:pt x="10" y="1"/>
                  </a:lnTo>
                  <a:lnTo>
                    <a:pt x="15" y="2"/>
                  </a:lnTo>
                  <a:lnTo>
                    <a:pt x="21" y="3"/>
                  </a:lnTo>
                  <a:lnTo>
                    <a:pt x="26" y="4"/>
                  </a:lnTo>
                  <a:lnTo>
                    <a:pt x="32" y="5"/>
                  </a:lnTo>
                  <a:lnTo>
                    <a:pt x="37" y="6"/>
                  </a:lnTo>
                  <a:lnTo>
                    <a:pt x="42" y="7"/>
                  </a:lnTo>
                  <a:lnTo>
                    <a:pt x="48" y="8"/>
                  </a:lnTo>
                  <a:lnTo>
                    <a:pt x="42" y="14"/>
                  </a:lnTo>
                  <a:lnTo>
                    <a:pt x="36" y="21"/>
                  </a:lnTo>
                  <a:lnTo>
                    <a:pt x="30" y="27"/>
                  </a:lnTo>
                  <a:lnTo>
                    <a:pt x="24" y="33"/>
                  </a:lnTo>
                  <a:lnTo>
                    <a:pt x="18" y="40"/>
                  </a:lnTo>
                  <a:lnTo>
                    <a:pt x="12" y="46"/>
                  </a:lnTo>
                  <a:lnTo>
                    <a:pt x="6" y="53"/>
                  </a:lnTo>
                  <a:lnTo>
                    <a:pt x="0" y="6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23" name="Freeform 79"/>
            <p:cNvSpPr>
              <a:spLocks/>
            </p:cNvSpPr>
            <p:nvPr/>
          </p:nvSpPr>
          <p:spPr bwMode="auto">
            <a:xfrm>
              <a:off x="5020" y="925"/>
              <a:ext cx="30" cy="6"/>
            </a:xfrm>
            <a:custGeom>
              <a:avLst/>
              <a:gdLst>
                <a:gd name="T0" fmla="*/ 29 w 30"/>
                <a:gd name="T1" fmla="*/ 5 h 6"/>
                <a:gd name="T2" fmla="*/ 29 w 30"/>
                <a:gd name="T3" fmla="*/ 5 h 6"/>
                <a:gd name="T4" fmla="*/ 25 w 30"/>
                <a:gd name="T5" fmla="*/ 5 h 6"/>
                <a:gd name="T6" fmla="*/ 21 w 30"/>
                <a:gd name="T7" fmla="*/ 4 h 6"/>
                <a:gd name="T8" fmla="*/ 18 w 30"/>
                <a:gd name="T9" fmla="*/ 3 h 6"/>
                <a:gd name="T10" fmla="*/ 14 w 30"/>
                <a:gd name="T11" fmla="*/ 2 h 6"/>
                <a:gd name="T12" fmla="*/ 11 w 30"/>
                <a:gd name="T13" fmla="*/ 2 h 6"/>
                <a:gd name="T14" fmla="*/ 7 w 30"/>
                <a:gd name="T15" fmla="*/ 2 h 6"/>
                <a:gd name="T16" fmla="*/ 4 w 30"/>
                <a:gd name="T17" fmla="*/ 1 h 6"/>
                <a:gd name="T18" fmla="*/ 0 w 30"/>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6">
                  <a:moveTo>
                    <a:pt x="29" y="5"/>
                  </a:moveTo>
                  <a:lnTo>
                    <a:pt x="29" y="5"/>
                  </a:lnTo>
                  <a:lnTo>
                    <a:pt x="25" y="5"/>
                  </a:lnTo>
                  <a:lnTo>
                    <a:pt x="21" y="4"/>
                  </a:lnTo>
                  <a:lnTo>
                    <a:pt x="18" y="3"/>
                  </a:lnTo>
                  <a:lnTo>
                    <a:pt x="14" y="2"/>
                  </a:lnTo>
                  <a:lnTo>
                    <a:pt x="11" y="2"/>
                  </a:lnTo>
                  <a:lnTo>
                    <a:pt x="7" y="2"/>
                  </a:lnTo>
                  <a:lnTo>
                    <a:pt x="4" y="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24" name="Freeform 80"/>
            <p:cNvSpPr>
              <a:spLocks/>
            </p:cNvSpPr>
            <p:nvPr/>
          </p:nvSpPr>
          <p:spPr bwMode="auto">
            <a:xfrm>
              <a:off x="5002" y="917"/>
              <a:ext cx="22" cy="16"/>
            </a:xfrm>
            <a:custGeom>
              <a:avLst/>
              <a:gdLst>
                <a:gd name="T0" fmla="*/ 12 w 22"/>
                <a:gd name="T1" fmla="*/ 0 h 16"/>
                <a:gd name="T2" fmla="*/ 12 w 22"/>
                <a:gd name="T3" fmla="*/ 0 h 16"/>
                <a:gd name="T4" fmla="*/ 16 w 22"/>
                <a:gd name="T5" fmla="*/ 2 h 16"/>
                <a:gd name="T6" fmla="*/ 19 w 22"/>
                <a:gd name="T7" fmla="*/ 4 h 16"/>
                <a:gd name="T8" fmla="*/ 21 w 22"/>
                <a:gd name="T9" fmla="*/ 6 h 16"/>
                <a:gd name="T10" fmla="*/ 21 w 22"/>
                <a:gd name="T11" fmla="*/ 10 h 16"/>
                <a:gd name="T12" fmla="*/ 20 w 22"/>
                <a:gd name="T13" fmla="*/ 13 h 16"/>
                <a:gd name="T14" fmla="*/ 17 w 22"/>
                <a:gd name="T15" fmla="*/ 15 h 16"/>
                <a:gd name="T16" fmla="*/ 13 w 22"/>
                <a:gd name="T17" fmla="*/ 15 h 16"/>
                <a:gd name="T18" fmla="*/ 9 w 22"/>
                <a:gd name="T19" fmla="*/ 15 h 16"/>
                <a:gd name="T20" fmla="*/ 5 w 22"/>
                <a:gd name="T21" fmla="*/ 14 h 16"/>
                <a:gd name="T22" fmla="*/ 2 w 22"/>
                <a:gd name="T23" fmla="*/ 12 h 16"/>
                <a:gd name="T24" fmla="*/ 0 w 22"/>
                <a:gd name="T25" fmla="*/ 9 h 16"/>
                <a:gd name="T26" fmla="*/ 0 w 22"/>
                <a:gd name="T27" fmla="*/ 5 h 16"/>
                <a:gd name="T28" fmla="*/ 1 w 22"/>
                <a:gd name="T29" fmla="*/ 3 h 16"/>
                <a:gd name="T30" fmla="*/ 4 w 22"/>
                <a:gd name="T31" fmla="*/ 1 h 16"/>
                <a:gd name="T32" fmla="*/ 8 w 22"/>
                <a:gd name="T33" fmla="*/ 0 h 16"/>
                <a:gd name="T34" fmla="*/ 12 w 22"/>
                <a:gd name="T3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16">
                  <a:moveTo>
                    <a:pt x="12" y="0"/>
                  </a:moveTo>
                  <a:lnTo>
                    <a:pt x="12" y="0"/>
                  </a:lnTo>
                  <a:lnTo>
                    <a:pt x="16" y="2"/>
                  </a:lnTo>
                  <a:lnTo>
                    <a:pt x="19" y="4"/>
                  </a:lnTo>
                  <a:lnTo>
                    <a:pt x="21" y="6"/>
                  </a:lnTo>
                  <a:lnTo>
                    <a:pt x="21" y="10"/>
                  </a:lnTo>
                  <a:lnTo>
                    <a:pt x="20" y="13"/>
                  </a:lnTo>
                  <a:lnTo>
                    <a:pt x="17" y="15"/>
                  </a:lnTo>
                  <a:lnTo>
                    <a:pt x="13" y="15"/>
                  </a:lnTo>
                  <a:lnTo>
                    <a:pt x="9" y="15"/>
                  </a:lnTo>
                  <a:lnTo>
                    <a:pt x="5" y="14"/>
                  </a:lnTo>
                  <a:lnTo>
                    <a:pt x="2" y="12"/>
                  </a:lnTo>
                  <a:lnTo>
                    <a:pt x="0" y="9"/>
                  </a:lnTo>
                  <a:lnTo>
                    <a:pt x="0" y="5"/>
                  </a:lnTo>
                  <a:lnTo>
                    <a:pt x="1" y="3"/>
                  </a:lnTo>
                  <a:lnTo>
                    <a:pt x="4" y="1"/>
                  </a:lnTo>
                  <a:lnTo>
                    <a:pt x="8" y="0"/>
                  </a:lnTo>
                  <a:lnTo>
                    <a:pt x="12"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25" name="Freeform 81"/>
            <p:cNvSpPr>
              <a:spLocks/>
            </p:cNvSpPr>
            <p:nvPr/>
          </p:nvSpPr>
          <p:spPr bwMode="auto">
            <a:xfrm>
              <a:off x="4979" y="918"/>
              <a:ext cx="24" cy="5"/>
            </a:xfrm>
            <a:custGeom>
              <a:avLst/>
              <a:gdLst>
                <a:gd name="T0" fmla="*/ 23 w 24"/>
                <a:gd name="T1" fmla="*/ 4 h 5"/>
                <a:gd name="T2" fmla="*/ 23 w 24"/>
                <a:gd name="T3" fmla="*/ 4 h 5"/>
                <a:gd name="T4" fmla="*/ 20 w 24"/>
                <a:gd name="T5" fmla="*/ 4 h 5"/>
                <a:gd name="T6" fmla="*/ 17 w 24"/>
                <a:gd name="T7" fmla="*/ 3 h 5"/>
                <a:gd name="T8" fmla="*/ 14 w 24"/>
                <a:gd name="T9" fmla="*/ 3 h 5"/>
                <a:gd name="T10" fmla="*/ 11 w 24"/>
                <a:gd name="T11" fmla="*/ 2 h 5"/>
                <a:gd name="T12" fmla="*/ 8 w 24"/>
                <a:gd name="T13" fmla="*/ 1 h 5"/>
                <a:gd name="T14" fmla="*/ 6 w 24"/>
                <a:gd name="T15" fmla="*/ 1 h 5"/>
                <a:gd name="T16" fmla="*/ 3 w 24"/>
                <a:gd name="T17" fmla="*/ 0 h 5"/>
                <a:gd name="T18" fmla="*/ 0 w 2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5">
                  <a:moveTo>
                    <a:pt x="23" y="4"/>
                  </a:moveTo>
                  <a:lnTo>
                    <a:pt x="23" y="4"/>
                  </a:lnTo>
                  <a:lnTo>
                    <a:pt x="20" y="4"/>
                  </a:lnTo>
                  <a:lnTo>
                    <a:pt x="17" y="3"/>
                  </a:lnTo>
                  <a:lnTo>
                    <a:pt x="14" y="3"/>
                  </a:lnTo>
                  <a:lnTo>
                    <a:pt x="11" y="2"/>
                  </a:lnTo>
                  <a:lnTo>
                    <a:pt x="8" y="1"/>
                  </a:lnTo>
                  <a:lnTo>
                    <a:pt x="6" y="1"/>
                  </a:lnTo>
                  <a:lnTo>
                    <a:pt x="3"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26" name="Freeform 82"/>
            <p:cNvSpPr>
              <a:spLocks/>
            </p:cNvSpPr>
            <p:nvPr/>
          </p:nvSpPr>
          <p:spPr bwMode="auto">
            <a:xfrm>
              <a:off x="5049" y="727"/>
              <a:ext cx="35" cy="171"/>
            </a:xfrm>
            <a:custGeom>
              <a:avLst/>
              <a:gdLst>
                <a:gd name="T0" fmla="*/ 0 w 35"/>
                <a:gd name="T1" fmla="*/ 170 h 171"/>
                <a:gd name="T2" fmla="*/ 0 w 35"/>
                <a:gd name="T3" fmla="*/ 170 h 171"/>
                <a:gd name="T4" fmla="*/ 1 w 35"/>
                <a:gd name="T5" fmla="*/ 164 h 171"/>
                <a:gd name="T6" fmla="*/ 2 w 35"/>
                <a:gd name="T7" fmla="*/ 159 h 171"/>
                <a:gd name="T8" fmla="*/ 4 w 35"/>
                <a:gd name="T9" fmla="*/ 153 h 171"/>
                <a:gd name="T10" fmla="*/ 4 w 35"/>
                <a:gd name="T11" fmla="*/ 147 h 171"/>
                <a:gd name="T12" fmla="*/ 6 w 35"/>
                <a:gd name="T13" fmla="*/ 142 h 171"/>
                <a:gd name="T14" fmla="*/ 7 w 35"/>
                <a:gd name="T15" fmla="*/ 136 h 171"/>
                <a:gd name="T16" fmla="*/ 8 w 35"/>
                <a:gd name="T17" fmla="*/ 130 h 171"/>
                <a:gd name="T18" fmla="*/ 9 w 35"/>
                <a:gd name="T19" fmla="*/ 125 h 171"/>
                <a:gd name="T20" fmla="*/ 11 w 35"/>
                <a:gd name="T21" fmla="*/ 119 h 171"/>
                <a:gd name="T22" fmla="*/ 11 w 35"/>
                <a:gd name="T23" fmla="*/ 113 h 171"/>
                <a:gd name="T24" fmla="*/ 13 w 35"/>
                <a:gd name="T25" fmla="*/ 108 h 171"/>
                <a:gd name="T26" fmla="*/ 14 w 35"/>
                <a:gd name="T27" fmla="*/ 102 h 171"/>
                <a:gd name="T28" fmla="*/ 15 w 35"/>
                <a:gd name="T29" fmla="*/ 97 h 171"/>
                <a:gd name="T30" fmla="*/ 16 w 35"/>
                <a:gd name="T31" fmla="*/ 91 h 171"/>
                <a:gd name="T32" fmla="*/ 18 w 35"/>
                <a:gd name="T33" fmla="*/ 86 h 171"/>
                <a:gd name="T34" fmla="*/ 19 w 35"/>
                <a:gd name="T35" fmla="*/ 81 h 171"/>
                <a:gd name="T36" fmla="*/ 19 w 35"/>
                <a:gd name="T37" fmla="*/ 75 h 171"/>
                <a:gd name="T38" fmla="*/ 20 w 35"/>
                <a:gd name="T39" fmla="*/ 70 h 171"/>
                <a:gd name="T40" fmla="*/ 21 w 35"/>
                <a:gd name="T41" fmla="*/ 65 h 171"/>
                <a:gd name="T42" fmla="*/ 22 w 35"/>
                <a:gd name="T43" fmla="*/ 60 h 171"/>
                <a:gd name="T44" fmla="*/ 23 w 35"/>
                <a:gd name="T45" fmla="*/ 55 h 171"/>
                <a:gd name="T46" fmla="*/ 24 w 35"/>
                <a:gd name="T47" fmla="*/ 50 h 171"/>
                <a:gd name="T48" fmla="*/ 25 w 35"/>
                <a:gd name="T49" fmla="*/ 45 h 171"/>
                <a:gd name="T50" fmla="*/ 26 w 35"/>
                <a:gd name="T51" fmla="*/ 40 h 171"/>
                <a:gd name="T52" fmla="*/ 27 w 35"/>
                <a:gd name="T53" fmla="*/ 35 h 171"/>
                <a:gd name="T54" fmla="*/ 28 w 35"/>
                <a:gd name="T55" fmla="*/ 29 h 171"/>
                <a:gd name="T56" fmla="*/ 29 w 35"/>
                <a:gd name="T57" fmla="*/ 24 h 171"/>
                <a:gd name="T58" fmla="*/ 30 w 35"/>
                <a:gd name="T59" fmla="*/ 20 h 171"/>
                <a:gd name="T60" fmla="*/ 31 w 35"/>
                <a:gd name="T61" fmla="*/ 14 h 171"/>
                <a:gd name="T62" fmla="*/ 32 w 35"/>
                <a:gd name="T63" fmla="*/ 10 h 171"/>
                <a:gd name="T64" fmla="*/ 33 w 35"/>
                <a:gd name="T65" fmla="*/ 5 h 171"/>
                <a:gd name="T66" fmla="*/ 34 w 35"/>
                <a:gd name="T6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171">
                  <a:moveTo>
                    <a:pt x="0" y="170"/>
                  </a:moveTo>
                  <a:lnTo>
                    <a:pt x="0" y="170"/>
                  </a:lnTo>
                  <a:lnTo>
                    <a:pt x="1" y="164"/>
                  </a:lnTo>
                  <a:lnTo>
                    <a:pt x="2" y="159"/>
                  </a:lnTo>
                  <a:lnTo>
                    <a:pt x="4" y="153"/>
                  </a:lnTo>
                  <a:lnTo>
                    <a:pt x="4" y="147"/>
                  </a:lnTo>
                  <a:lnTo>
                    <a:pt x="6" y="142"/>
                  </a:lnTo>
                  <a:lnTo>
                    <a:pt x="7" y="136"/>
                  </a:lnTo>
                  <a:lnTo>
                    <a:pt x="8" y="130"/>
                  </a:lnTo>
                  <a:lnTo>
                    <a:pt x="9" y="125"/>
                  </a:lnTo>
                  <a:lnTo>
                    <a:pt x="11" y="119"/>
                  </a:lnTo>
                  <a:lnTo>
                    <a:pt x="11" y="113"/>
                  </a:lnTo>
                  <a:lnTo>
                    <a:pt x="13" y="108"/>
                  </a:lnTo>
                  <a:lnTo>
                    <a:pt x="14" y="102"/>
                  </a:lnTo>
                  <a:lnTo>
                    <a:pt x="15" y="97"/>
                  </a:lnTo>
                  <a:lnTo>
                    <a:pt x="16" y="91"/>
                  </a:lnTo>
                  <a:lnTo>
                    <a:pt x="18" y="86"/>
                  </a:lnTo>
                  <a:lnTo>
                    <a:pt x="19" y="81"/>
                  </a:lnTo>
                  <a:lnTo>
                    <a:pt x="19" y="75"/>
                  </a:lnTo>
                  <a:lnTo>
                    <a:pt x="20" y="70"/>
                  </a:lnTo>
                  <a:lnTo>
                    <a:pt x="21" y="65"/>
                  </a:lnTo>
                  <a:lnTo>
                    <a:pt x="22" y="60"/>
                  </a:lnTo>
                  <a:lnTo>
                    <a:pt x="23" y="55"/>
                  </a:lnTo>
                  <a:lnTo>
                    <a:pt x="24" y="50"/>
                  </a:lnTo>
                  <a:lnTo>
                    <a:pt x="25" y="45"/>
                  </a:lnTo>
                  <a:lnTo>
                    <a:pt x="26" y="40"/>
                  </a:lnTo>
                  <a:lnTo>
                    <a:pt x="27" y="35"/>
                  </a:lnTo>
                  <a:lnTo>
                    <a:pt x="28" y="29"/>
                  </a:lnTo>
                  <a:lnTo>
                    <a:pt x="29" y="24"/>
                  </a:lnTo>
                  <a:lnTo>
                    <a:pt x="30" y="20"/>
                  </a:lnTo>
                  <a:lnTo>
                    <a:pt x="31" y="14"/>
                  </a:lnTo>
                  <a:lnTo>
                    <a:pt x="32" y="10"/>
                  </a:lnTo>
                  <a:lnTo>
                    <a:pt x="33" y="5"/>
                  </a:lnTo>
                  <a:lnTo>
                    <a:pt x="34"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27" name="Freeform 83"/>
            <p:cNvSpPr>
              <a:spLocks/>
            </p:cNvSpPr>
            <p:nvPr/>
          </p:nvSpPr>
          <p:spPr bwMode="auto">
            <a:xfrm>
              <a:off x="4641" y="959"/>
              <a:ext cx="402" cy="108"/>
            </a:xfrm>
            <a:custGeom>
              <a:avLst/>
              <a:gdLst>
                <a:gd name="T0" fmla="*/ 401 w 402"/>
                <a:gd name="T1" fmla="*/ 0 h 108"/>
                <a:gd name="T2" fmla="*/ 401 w 402"/>
                <a:gd name="T3" fmla="*/ 0 h 108"/>
                <a:gd name="T4" fmla="*/ 400 w 402"/>
                <a:gd name="T5" fmla="*/ 6 h 108"/>
                <a:gd name="T6" fmla="*/ 398 w 402"/>
                <a:gd name="T7" fmla="*/ 13 h 108"/>
                <a:gd name="T8" fmla="*/ 397 w 402"/>
                <a:gd name="T9" fmla="*/ 19 h 108"/>
                <a:gd name="T10" fmla="*/ 396 w 402"/>
                <a:gd name="T11" fmla="*/ 26 h 108"/>
                <a:gd name="T12" fmla="*/ 394 w 402"/>
                <a:gd name="T13" fmla="*/ 33 h 108"/>
                <a:gd name="T14" fmla="*/ 393 w 402"/>
                <a:gd name="T15" fmla="*/ 39 h 108"/>
                <a:gd name="T16" fmla="*/ 391 w 402"/>
                <a:gd name="T17" fmla="*/ 45 h 108"/>
                <a:gd name="T18" fmla="*/ 390 w 402"/>
                <a:gd name="T19" fmla="*/ 52 h 108"/>
                <a:gd name="T20" fmla="*/ 389 w 402"/>
                <a:gd name="T21" fmla="*/ 59 h 108"/>
                <a:gd name="T22" fmla="*/ 387 w 402"/>
                <a:gd name="T23" fmla="*/ 66 h 108"/>
                <a:gd name="T24" fmla="*/ 386 w 402"/>
                <a:gd name="T25" fmla="*/ 73 h 108"/>
                <a:gd name="T26" fmla="*/ 384 w 402"/>
                <a:gd name="T27" fmla="*/ 79 h 108"/>
                <a:gd name="T28" fmla="*/ 383 w 402"/>
                <a:gd name="T29" fmla="*/ 86 h 108"/>
                <a:gd name="T30" fmla="*/ 382 w 402"/>
                <a:gd name="T31" fmla="*/ 93 h 108"/>
                <a:gd name="T32" fmla="*/ 380 w 402"/>
                <a:gd name="T33" fmla="*/ 100 h 108"/>
                <a:gd name="T34" fmla="*/ 379 w 402"/>
                <a:gd name="T35" fmla="*/ 107 h 108"/>
                <a:gd name="T36" fmla="*/ 366 w 402"/>
                <a:gd name="T37" fmla="*/ 105 h 108"/>
                <a:gd name="T38" fmla="*/ 354 w 402"/>
                <a:gd name="T39" fmla="*/ 101 h 108"/>
                <a:gd name="T40" fmla="*/ 342 w 402"/>
                <a:gd name="T41" fmla="*/ 99 h 108"/>
                <a:gd name="T42" fmla="*/ 329 w 402"/>
                <a:gd name="T43" fmla="*/ 97 h 108"/>
                <a:gd name="T44" fmla="*/ 317 w 402"/>
                <a:gd name="T45" fmla="*/ 94 h 108"/>
                <a:gd name="T46" fmla="*/ 305 w 402"/>
                <a:gd name="T47" fmla="*/ 91 h 108"/>
                <a:gd name="T48" fmla="*/ 293 w 402"/>
                <a:gd name="T49" fmla="*/ 89 h 108"/>
                <a:gd name="T50" fmla="*/ 281 w 402"/>
                <a:gd name="T51" fmla="*/ 86 h 108"/>
                <a:gd name="T52" fmla="*/ 269 w 402"/>
                <a:gd name="T53" fmla="*/ 84 h 108"/>
                <a:gd name="T54" fmla="*/ 256 w 402"/>
                <a:gd name="T55" fmla="*/ 81 h 108"/>
                <a:gd name="T56" fmla="*/ 244 w 402"/>
                <a:gd name="T57" fmla="*/ 79 h 108"/>
                <a:gd name="T58" fmla="*/ 232 w 402"/>
                <a:gd name="T59" fmla="*/ 76 h 108"/>
                <a:gd name="T60" fmla="*/ 220 w 402"/>
                <a:gd name="T61" fmla="*/ 73 h 108"/>
                <a:gd name="T62" fmla="*/ 208 w 402"/>
                <a:gd name="T63" fmla="*/ 71 h 108"/>
                <a:gd name="T64" fmla="*/ 196 w 402"/>
                <a:gd name="T65" fmla="*/ 69 h 108"/>
                <a:gd name="T66" fmla="*/ 184 w 402"/>
                <a:gd name="T67" fmla="*/ 66 h 108"/>
                <a:gd name="T68" fmla="*/ 173 w 402"/>
                <a:gd name="T69" fmla="*/ 64 h 108"/>
                <a:gd name="T70" fmla="*/ 161 w 402"/>
                <a:gd name="T71" fmla="*/ 62 h 108"/>
                <a:gd name="T72" fmla="*/ 150 w 402"/>
                <a:gd name="T73" fmla="*/ 59 h 108"/>
                <a:gd name="T74" fmla="*/ 137 w 402"/>
                <a:gd name="T75" fmla="*/ 56 h 108"/>
                <a:gd name="T76" fmla="*/ 126 w 402"/>
                <a:gd name="T77" fmla="*/ 54 h 108"/>
                <a:gd name="T78" fmla="*/ 115 w 402"/>
                <a:gd name="T79" fmla="*/ 51 h 108"/>
                <a:gd name="T80" fmla="*/ 103 w 402"/>
                <a:gd name="T81" fmla="*/ 49 h 108"/>
                <a:gd name="T82" fmla="*/ 91 w 402"/>
                <a:gd name="T83" fmla="*/ 46 h 108"/>
                <a:gd name="T84" fmla="*/ 80 w 402"/>
                <a:gd name="T85" fmla="*/ 44 h 108"/>
                <a:gd name="T86" fmla="*/ 69 w 402"/>
                <a:gd name="T87" fmla="*/ 42 h 108"/>
                <a:gd name="T88" fmla="*/ 58 w 402"/>
                <a:gd name="T89" fmla="*/ 39 h 108"/>
                <a:gd name="T90" fmla="*/ 46 w 402"/>
                <a:gd name="T91" fmla="*/ 36 h 108"/>
                <a:gd name="T92" fmla="*/ 34 w 402"/>
                <a:gd name="T93" fmla="*/ 34 h 108"/>
                <a:gd name="T94" fmla="*/ 23 w 402"/>
                <a:gd name="T95" fmla="*/ 32 h 108"/>
                <a:gd name="T96" fmla="*/ 12 w 402"/>
                <a:gd name="T97" fmla="*/ 29 h 108"/>
                <a:gd name="T98" fmla="*/ 0 w 402"/>
                <a:gd name="T99" fmla="*/ 2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2" h="108">
                  <a:moveTo>
                    <a:pt x="401" y="0"/>
                  </a:moveTo>
                  <a:lnTo>
                    <a:pt x="401" y="0"/>
                  </a:lnTo>
                  <a:lnTo>
                    <a:pt x="400" y="6"/>
                  </a:lnTo>
                  <a:lnTo>
                    <a:pt x="398" y="13"/>
                  </a:lnTo>
                  <a:lnTo>
                    <a:pt x="397" y="19"/>
                  </a:lnTo>
                  <a:lnTo>
                    <a:pt x="396" y="26"/>
                  </a:lnTo>
                  <a:lnTo>
                    <a:pt x="394" y="33"/>
                  </a:lnTo>
                  <a:lnTo>
                    <a:pt x="393" y="39"/>
                  </a:lnTo>
                  <a:lnTo>
                    <a:pt x="391" y="45"/>
                  </a:lnTo>
                  <a:lnTo>
                    <a:pt x="390" y="52"/>
                  </a:lnTo>
                  <a:lnTo>
                    <a:pt x="389" y="59"/>
                  </a:lnTo>
                  <a:lnTo>
                    <a:pt x="387" y="66"/>
                  </a:lnTo>
                  <a:lnTo>
                    <a:pt x="386" y="73"/>
                  </a:lnTo>
                  <a:lnTo>
                    <a:pt x="384" y="79"/>
                  </a:lnTo>
                  <a:lnTo>
                    <a:pt x="383" y="86"/>
                  </a:lnTo>
                  <a:lnTo>
                    <a:pt x="382" y="93"/>
                  </a:lnTo>
                  <a:lnTo>
                    <a:pt x="380" y="100"/>
                  </a:lnTo>
                  <a:lnTo>
                    <a:pt x="379" y="107"/>
                  </a:lnTo>
                  <a:lnTo>
                    <a:pt x="366" y="105"/>
                  </a:lnTo>
                  <a:lnTo>
                    <a:pt x="354" y="101"/>
                  </a:lnTo>
                  <a:lnTo>
                    <a:pt x="342" y="99"/>
                  </a:lnTo>
                  <a:lnTo>
                    <a:pt x="329" y="97"/>
                  </a:lnTo>
                  <a:lnTo>
                    <a:pt x="317" y="94"/>
                  </a:lnTo>
                  <a:lnTo>
                    <a:pt x="305" y="91"/>
                  </a:lnTo>
                  <a:lnTo>
                    <a:pt x="293" y="89"/>
                  </a:lnTo>
                  <a:lnTo>
                    <a:pt x="281" y="86"/>
                  </a:lnTo>
                  <a:lnTo>
                    <a:pt x="269" y="84"/>
                  </a:lnTo>
                  <a:lnTo>
                    <a:pt x="256" y="81"/>
                  </a:lnTo>
                  <a:lnTo>
                    <a:pt x="244" y="79"/>
                  </a:lnTo>
                  <a:lnTo>
                    <a:pt x="232" y="76"/>
                  </a:lnTo>
                  <a:lnTo>
                    <a:pt x="220" y="73"/>
                  </a:lnTo>
                  <a:lnTo>
                    <a:pt x="208" y="71"/>
                  </a:lnTo>
                  <a:lnTo>
                    <a:pt x="196" y="69"/>
                  </a:lnTo>
                  <a:lnTo>
                    <a:pt x="184" y="66"/>
                  </a:lnTo>
                  <a:lnTo>
                    <a:pt x="173" y="64"/>
                  </a:lnTo>
                  <a:lnTo>
                    <a:pt x="161" y="62"/>
                  </a:lnTo>
                  <a:lnTo>
                    <a:pt x="150" y="59"/>
                  </a:lnTo>
                  <a:lnTo>
                    <a:pt x="137" y="56"/>
                  </a:lnTo>
                  <a:lnTo>
                    <a:pt x="126" y="54"/>
                  </a:lnTo>
                  <a:lnTo>
                    <a:pt x="115" y="51"/>
                  </a:lnTo>
                  <a:lnTo>
                    <a:pt x="103" y="49"/>
                  </a:lnTo>
                  <a:lnTo>
                    <a:pt x="91" y="46"/>
                  </a:lnTo>
                  <a:lnTo>
                    <a:pt x="80" y="44"/>
                  </a:lnTo>
                  <a:lnTo>
                    <a:pt x="69" y="42"/>
                  </a:lnTo>
                  <a:lnTo>
                    <a:pt x="58" y="39"/>
                  </a:lnTo>
                  <a:lnTo>
                    <a:pt x="46" y="36"/>
                  </a:lnTo>
                  <a:lnTo>
                    <a:pt x="34" y="34"/>
                  </a:lnTo>
                  <a:lnTo>
                    <a:pt x="23" y="32"/>
                  </a:lnTo>
                  <a:lnTo>
                    <a:pt x="12" y="29"/>
                  </a:lnTo>
                  <a:lnTo>
                    <a:pt x="0" y="2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28" name="Freeform 84"/>
            <p:cNvSpPr>
              <a:spLocks/>
            </p:cNvSpPr>
            <p:nvPr/>
          </p:nvSpPr>
          <p:spPr bwMode="auto">
            <a:xfrm>
              <a:off x="4553" y="1097"/>
              <a:ext cx="184" cy="43"/>
            </a:xfrm>
            <a:custGeom>
              <a:avLst/>
              <a:gdLst>
                <a:gd name="T0" fmla="*/ 0 w 184"/>
                <a:gd name="T1" fmla="*/ 0 h 43"/>
                <a:gd name="T2" fmla="*/ 0 w 184"/>
                <a:gd name="T3" fmla="*/ 0 h 43"/>
                <a:gd name="T4" fmla="*/ 11 w 184"/>
                <a:gd name="T5" fmla="*/ 2 h 43"/>
                <a:gd name="T6" fmla="*/ 23 w 184"/>
                <a:gd name="T7" fmla="*/ 6 h 43"/>
                <a:gd name="T8" fmla="*/ 34 w 184"/>
                <a:gd name="T9" fmla="*/ 8 h 43"/>
                <a:gd name="T10" fmla="*/ 46 w 184"/>
                <a:gd name="T11" fmla="*/ 10 h 43"/>
                <a:gd name="T12" fmla="*/ 57 w 184"/>
                <a:gd name="T13" fmla="*/ 13 h 43"/>
                <a:gd name="T14" fmla="*/ 68 w 184"/>
                <a:gd name="T15" fmla="*/ 16 h 43"/>
                <a:gd name="T16" fmla="*/ 80 w 184"/>
                <a:gd name="T17" fmla="*/ 18 h 43"/>
                <a:gd name="T18" fmla="*/ 91 w 184"/>
                <a:gd name="T19" fmla="*/ 21 h 43"/>
                <a:gd name="T20" fmla="*/ 103 w 184"/>
                <a:gd name="T21" fmla="*/ 24 h 43"/>
                <a:gd name="T22" fmla="*/ 114 w 184"/>
                <a:gd name="T23" fmla="*/ 26 h 43"/>
                <a:gd name="T24" fmla="*/ 125 w 184"/>
                <a:gd name="T25" fmla="*/ 29 h 43"/>
                <a:gd name="T26" fmla="*/ 137 w 184"/>
                <a:gd name="T27" fmla="*/ 31 h 43"/>
                <a:gd name="T28" fmla="*/ 149 w 184"/>
                <a:gd name="T29" fmla="*/ 34 h 43"/>
                <a:gd name="T30" fmla="*/ 160 w 184"/>
                <a:gd name="T31" fmla="*/ 36 h 43"/>
                <a:gd name="T32" fmla="*/ 171 w 184"/>
                <a:gd name="T33" fmla="*/ 39 h 43"/>
                <a:gd name="T34" fmla="*/ 183 w 184"/>
                <a:gd name="T35" fmla="*/ 4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4" h="43">
                  <a:moveTo>
                    <a:pt x="0" y="0"/>
                  </a:moveTo>
                  <a:lnTo>
                    <a:pt x="0" y="0"/>
                  </a:lnTo>
                  <a:lnTo>
                    <a:pt x="11" y="2"/>
                  </a:lnTo>
                  <a:lnTo>
                    <a:pt x="23" y="6"/>
                  </a:lnTo>
                  <a:lnTo>
                    <a:pt x="34" y="8"/>
                  </a:lnTo>
                  <a:lnTo>
                    <a:pt x="46" y="10"/>
                  </a:lnTo>
                  <a:lnTo>
                    <a:pt x="57" y="13"/>
                  </a:lnTo>
                  <a:lnTo>
                    <a:pt x="68" y="16"/>
                  </a:lnTo>
                  <a:lnTo>
                    <a:pt x="80" y="18"/>
                  </a:lnTo>
                  <a:lnTo>
                    <a:pt x="91" y="21"/>
                  </a:lnTo>
                  <a:lnTo>
                    <a:pt x="103" y="24"/>
                  </a:lnTo>
                  <a:lnTo>
                    <a:pt x="114" y="26"/>
                  </a:lnTo>
                  <a:lnTo>
                    <a:pt x="125" y="29"/>
                  </a:lnTo>
                  <a:lnTo>
                    <a:pt x="137" y="31"/>
                  </a:lnTo>
                  <a:lnTo>
                    <a:pt x="149" y="34"/>
                  </a:lnTo>
                  <a:lnTo>
                    <a:pt x="160" y="36"/>
                  </a:lnTo>
                  <a:lnTo>
                    <a:pt x="171" y="39"/>
                  </a:lnTo>
                  <a:lnTo>
                    <a:pt x="183" y="4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29" name="Freeform 85"/>
            <p:cNvSpPr>
              <a:spLocks/>
            </p:cNvSpPr>
            <p:nvPr/>
          </p:nvSpPr>
          <p:spPr bwMode="auto">
            <a:xfrm>
              <a:off x="4998" y="1196"/>
              <a:ext cx="159" cy="36"/>
            </a:xfrm>
            <a:custGeom>
              <a:avLst/>
              <a:gdLst>
                <a:gd name="T0" fmla="*/ 0 w 159"/>
                <a:gd name="T1" fmla="*/ 0 h 36"/>
                <a:gd name="T2" fmla="*/ 0 w 159"/>
                <a:gd name="T3" fmla="*/ 0 h 36"/>
                <a:gd name="T4" fmla="*/ 10 w 159"/>
                <a:gd name="T5" fmla="*/ 2 h 36"/>
                <a:gd name="T6" fmla="*/ 19 w 159"/>
                <a:gd name="T7" fmla="*/ 4 h 36"/>
                <a:gd name="T8" fmla="*/ 29 w 159"/>
                <a:gd name="T9" fmla="*/ 7 h 36"/>
                <a:gd name="T10" fmla="*/ 39 w 159"/>
                <a:gd name="T11" fmla="*/ 9 h 36"/>
                <a:gd name="T12" fmla="*/ 49 w 159"/>
                <a:gd name="T13" fmla="*/ 11 h 36"/>
                <a:gd name="T14" fmla="*/ 58 w 159"/>
                <a:gd name="T15" fmla="*/ 13 h 36"/>
                <a:gd name="T16" fmla="*/ 68 w 159"/>
                <a:gd name="T17" fmla="*/ 16 h 36"/>
                <a:gd name="T18" fmla="*/ 78 w 159"/>
                <a:gd name="T19" fmla="*/ 17 h 36"/>
                <a:gd name="T20" fmla="*/ 88 w 159"/>
                <a:gd name="T21" fmla="*/ 19 h 36"/>
                <a:gd name="T22" fmla="*/ 98 w 159"/>
                <a:gd name="T23" fmla="*/ 22 h 36"/>
                <a:gd name="T24" fmla="*/ 108 w 159"/>
                <a:gd name="T25" fmla="*/ 24 h 36"/>
                <a:gd name="T26" fmla="*/ 118 w 159"/>
                <a:gd name="T27" fmla="*/ 26 h 36"/>
                <a:gd name="T28" fmla="*/ 127 w 159"/>
                <a:gd name="T29" fmla="*/ 28 h 36"/>
                <a:gd name="T30" fmla="*/ 137 w 159"/>
                <a:gd name="T31" fmla="*/ 31 h 36"/>
                <a:gd name="T32" fmla="*/ 147 w 159"/>
                <a:gd name="T33" fmla="*/ 33 h 36"/>
                <a:gd name="T34" fmla="*/ 158 w 159"/>
                <a:gd name="T35"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 h="36">
                  <a:moveTo>
                    <a:pt x="0" y="0"/>
                  </a:moveTo>
                  <a:lnTo>
                    <a:pt x="0" y="0"/>
                  </a:lnTo>
                  <a:lnTo>
                    <a:pt x="10" y="2"/>
                  </a:lnTo>
                  <a:lnTo>
                    <a:pt x="19" y="4"/>
                  </a:lnTo>
                  <a:lnTo>
                    <a:pt x="29" y="7"/>
                  </a:lnTo>
                  <a:lnTo>
                    <a:pt x="39" y="9"/>
                  </a:lnTo>
                  <a:lnTo>
                    <a:pt x="49" y="11"/>
                  </a:lnTo>
                  <a:lnTo>
                    <a:pt x="58" y="13"/>
                  </a:lnTo>
                  <a:lnTo>
                    <a:pt x="68" y="16"/>
                  </a:lnTo>
                  <a:lnTo>
                    <a:pt x="78" y="17"/>
                  </a:lnTo>
                  <a:lnTo>
                    <a:pt x="88" y="19"/>
                  </a:lnTo>
                  <a:lnTo>
                    <a:pt x="98" y="22"/>
                  </a:lnTo>
                  <a:lnTo>
                    <a:pt x="108" y="24"/>
                  </a:lnTo>
                  <a:lnTo>
                    <a:pt x="118" y="26"/>
                  </a:lnTo>
                  <a:lnTo>
                    <a:pt x="127" y="28"/>
                  </a:lnTo>
                  <a:lnTo>
                    <a:pt x="137" y="31"/>
                  </a:lnTo>
                  <a:lnTo>
                    <a:pt x="147" y="33"/>
                  </a:lnTo>
                  <a:lnTo>
                    <a:pt x="158" y="35"/>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30" name="Freeform 86"/>
            <p:cNvSpPr>
              <a:spLocks/>
            </p:cNvSpPr>
            <p:nvPr/>
          </p:nvSpPr>
          <p:spPr bwMode="auto">
            <a:xfrm>
              <a:off x="5028" y="1304"/>
              <a:ext cx="33" cy="11"/>
            </a:xfrm>
            <a:custGeom>
              <a:avLst/>
              <a:gdLst>
                <a:gd name="T0" fmla="*/ 32 w 33"/>
                <a:gd name="T1" fmla="*/ 10 h 11"/>
                <a:gd name="T2" fmla="*/ 32 w 33"/>
                <a:gd name="T3" fmla="*/ 10 h 11"/>
                <a:gd name="T4" fmla="*/ 28 w 33"/>
                <a:gd name="T5" fmla="*/ 9 h 11"/>
                <a:gd name="T6" fmla="*/ 24 w 33"/>
                <a:gd name="T7" fmla="*/ 8 h 11"/>
                <a:gd name="T8" fmla="*/ 20 w 33"/>
                <a:gd name="T9" fmla="*/ 7 h 11"/>
                <a:gd name="T10" fmla="*/ 16 w 33"/>
                <a:gd name="T11" fmla="*/ 5 h 11"/>
                <a:gd name="T12" fmla="*/ 12 w 33"/>
                <a:gd name="T13" fmla="*/ 4 h 11"/>
                <a:gd name="T14" fmla="*/ 8 w 33"/>
                <a:gd name="T15" fmla="*/ 3 h 11"/>
                <a:gd name="T16" fmla="*/ 4 w 33"/>
                <a:gd name="T17" fmla="*/ 2 h 11"/>
                <a:gd name="T18" fmla="*/ 0 w 33"/>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1">
                  <a:moveTo>
                    <a:pt x="32" y="10"/>
                  </a:moveTo>
                  <a:lnTo>
                    <a:pt x="32" y="10"/>
                  </a:lnTo>
                  <a:lnTo>
                    <a:pt x="28" y="9"/>
                  </a:lnTo>
                  <a:lnTo>
                    <a:pt x="24" y="8"/>
                  </a:lnTo>
                  <a:lnTo>
                    <a:pt x="20" y="7"/>
                  </a:lnTo>
                  <a:lnTo>
                    <a:pt x="16" y="5"/>
                  </a:lnTo>
                  <a:lnTo>
                    <a:pt x="12" y="4"/>
                  </a:lnTo>
                  <a:lnTo>
                    <a:pt x="8" y="3"/>
                  </a:lnTo>
                  <a:lnTo>
                    <a:pt x="4" y="2"/>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31" name="Freeform 87"/>
            <p:cNvSpPr>
              <a:spLocks/>
            </p:cNvSpPr>
            <p:nvPr/>
          </p:nvSpPr>
          <p:spPr bwMode="auto">
            <a:xfrm>
              <a:off x="5038" y="1314"/>
              <a:ext cx="23" cy="17"/>
            </a:xfrm>
            <a:custGeom>
              <a:avLst/>
              <a:gdLst>
                <a:gd name="T0" fmla="*/ 22 w 23"/>
                <a:gd name="T1" fmla="*/ 0 h 17"/>
                <a:gd name="T2" fmla="*/ 22 w 23"/>
                <a:gd name="T3" fmla="*/ 0 h 17"/>
                <a:gd name="T4" fmla="*/ 19 w 23"/>
                <a:gd name="T5" fmla="*/ 2 h 17"/>
                <a:gd name="T6" fmla="*/ 16 w 23"/>
                <a:gd name="T7" fmla="*/ 3 h 17"/>
                <a:gd name="T8" fmla="*/ 13 w 23"/>
                <a:gd name="T9" fmla="*/ 5 h 17"/>
                <a:gd name="T10" fmla="*/ 11 w 23"/>
                <a:gd name="T11" fmla="*/ 8 h 17"/>
                <a:gd name="T12" fmla="*/ 8 w 23"/>
                <a:gd name="T13" fmla="*/ 10 h 17"/>
                <a:gd name="T14" fmla="*/ 5 w 23"/>
                <a:gd name="T15" fmla="*/ 12 h 17"/>
                <a:gd name="T16" fmla="*/ 3 w 23"/>
                <a:gd name="T17" fmla="*/ 13 h 17"/>
                <a:gd name="T18" fmla="*/ 0 w 23"/>
                <a:gd name="T1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7">
                  <a:moveTo>
                    <a:pt x="22" y="0"/>
                  </a:moveTo>
                  <a:lnTo>
                    <a:pt x="22" y="0"/>
                  </a:lnTo>
                  <a:lnTo>
                    <a:pt x="19" y="2"/>
                  </a:lnTo>
                  <a:lnTo>
                    <a:pt x="16" y="3"/>
                  </a:lnTo>
                  <a:lnTo>
                    <a:pt x="13" y="5"/>
                  </a:lnTo>
                  <a:lnTo>
                    <a:pt x="11" y="8"/>
                  </a:lnTo>
                  <a:lnTo>
                    <a:pt x="8" y="10"/>
                  </a:lnTo>
                  <a:lnTo>
                    <a:pt x="5" y="12"/>
                  </a:lnTo>
                  <a:lnTo>
                    <a:pt x="3" y="13"/>
                  </a:lnTo>
                  <a:lnTo>
                    <a:pt x="0" y="1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32" name="Freeform 88"/>
            <p:cNvSpPr>
              <a:spLocks/>
            </p:cNvSpPr>
            <p:nvPr/>
          </p:nvSpPr>
          <p:spPr bwMode="auto">
            <a:xfrm>
              <a:off x="5028" y="1304"/>
              <a:ext cx="15" cy="27"/>
            </a:xfrm>
            <a:custGeom>
              <a:avLst/>
              <a:gdLst>
                <a:gd name="T0" fmla="*/ 0 w 15"/>
                <a:gd name="T1" fmla="*/ 0 h 27"/>
                <a:gd name="T2" fmla="*/ 0 w 15"/>
                <a:gd name="T3" fmla="*/ 0 h 27"/>
                <a:gd name="T4" fmla="*/ 2 w 15"/>
                <a:gd name="T5" fmla="*/ 3 h 27"/>
                <a:gd name="T6" fmla="*/ 3 w 15"/>
                <a:gd name="T7" fmla="*/ 7 h 27"/>
                <a:gd name="T8" fmla="*/ 5 w 15"/>
                <a:gd name="T9" fmla="*/ 10 h 27"/>
                <a:gd name="T10" fmla="*/ 7 w 15"/>
                <a:gd name="T11" fmla="*/ 13 h 27"/>
                <a:gd name="T12" fmla="*/ 9 w 15"/>
                <a:gd name="T13" fmla="*/ 16 h 27"/>
                <a:gd name="T14" fmla="*/ 11 w 15"/>
                <a:gd name="T15" fmla="*/ 20 h 27"/>
                <a:gd name="T16" fmla="*/ 12 w 15"/>
                <a:gd name="T17" fmla="*/ 23 h 27"/>
                <a:gd name="T18" fmla="*/ 14 w 15"/>
                <a:gd name="T19"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7">
                  <a:moveTo>
                    <a:pt x="0" y="0"/>
                  </a:moveTo>
                  <a:lnTo>
                    <a:pt x="0" y="0"/>
                  </a:lnTo>
                  <a:lnTo>
                    <a:pt x="2" y="3"/>
                  </a:lnTo>
                  <a:lnTo>
                    <a:pt x="3" y="7"/>
                  </a:lnTo>
                  <a:lnTo>
                    <a:pt x="5" y="10"/>
                  </a:lnTo>
                  <a:lnTo>
                    <a:pt x="7" y="13"/>
                  </a:lnTo>
                  <a:lnTo>
                    <a:pt x="9" y="16"/>
                  </a:lnTo>
                  <a:lnTo>
                    <a:pt x="11" y="20"/>
                  </a:lnTo>
                  <a:lnTo>
                    <a:pt x="12" y="23"/>
                  </a:lnTo>
                  <a:lnTo>
                    <a:pt x="14" y="2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33" name="Freeform 89"/>
            <p:cNvSpPr>
              <a:spLocks/>
            </p:cNvSpPr>
            <p:nvPr/>
          </p:nvSpPr>
          <p:spPr bwMode="auto">
            <a:xfrm>
              <a:off x="5028" y="1304"/>
              <a:ext cx="33" cy="11"/>
            </a:xfrm>
            <a:custGeom>
              <a:avLst/>
              <a:gdLst>
                <a:gd name="T0" fmla="*/ 32 w 33"/>
                <a:gd name="T1" fmla="*/ 10 h 11"/>
                <a:gd name="T2" fmla="*/ 32 w 33"/>
                <a:gd name="T3" fmla="*/ 10 h 11"/>
                <a:gd name="T4" fmla="*/ 28 w 33"/>
                <a:gd name="T5" fmla="*/ 9 h 11"/>
                <a:gd name="T6" fmla="*/ 24 w 33"/>
                <a:gd name="T7" fmla="*/ 8 h 11"/>
                <a:gd name="T8" fmla="*/ 20 w 33"/>
                <a:gd name="T9" fmla="*/ 7 h 11"/>
                <a:gd name="T10" fmla="*/ 16 w 33"/>
                <a:gd name="T11" fmla="*/ 5 h 11"/>
                <a:gd name="T12" fmla="*/ 12 w 33"/>
                <a:gd name="T13" fmla="*/ 4 h 11"/>
                <a:gd name="T14" fmla="*/ 8 w 33"/>
                <a:gd name="T15" fmla="*/ 3 h 11"/>
                <a:gd name="T16" fmla="*/ 4 w 33"/>
                <a:gd name="T17" fmla="*/ 2 h 11"/>
                <a:gd name="T18" fmla="*/ 0 w 33"/>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1">
                  <a:moveTo>
                    <a:pt x="32" y="10"/>
                  </a:moveTo>
                  <a:lnTo>
                    <a:pt x="32" y="10"/>
                  </a:lnTo>
                  <a:lnTo>
                    <a:pt x="28" y="9"/>
                  </a:lnTo>
                  <a:lnTo>
                    <a:pt x="24" y="8"/>
                  </a:lnTo>
                  <a:lnTo>
                    <a:pt x="20" y="7"/>
                  </a:lnTo>
                  <a:lnTo>
                    <a:pt x="16" y="5"/>
                  </a:lnTo>
                  <a:lnTo>
                    <a:pt x="12" y="4"/>
                  </a:lnTo>
                  <a:lnTo>
                    <a:pt x="8" y="3"/>
                  </a:lnTo>
                  <a:lnTo>
                    <a:pt x="4" y="2"/>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34" name="Freeform 90"/>
            <p:cNvSpPr>
              <a:spLocks/>
            </p:cNvSpPr>
            <p:nvPr/>
          </p:nvSpPr>
          <p:spPr bwMode="auto">
            <a:xfrm>
              <a:off x="5038" y="1314"/>
              <a:ext cx="23" cy="17"/>
            </a:xfrm>
            <a:custGeom>
              <a:avLst/>
              <a:gdLst>
                <a:gd name="T0" fmla="*/ 22 w 23"/>
                <a:gd name="T1" fmla="*/ 0 h 17"/>
                <a:gd name="T2" fmla="*/ 22 w 23"/>
                <a:gd name="T3" fmla="*/ 0 h 17"/>
                <a:gd name="T4" fmla="*/ 19 w 23"/>
                <a:gd name="T5" fmla="*/ 2 h 17"/>
                <a:gd name="T6" fmla="*/ 16 w 23"/>
                <a:gd name="T7" fmla="*/ 3 h 17"/>
                <a:gd name="T8" fmla="*/ 13 w 23"/>
                <a:gd name="T9" fmla="*/ 5 h 17"/>
                <a:gd name="T10" fmla="*/ 11 w 23"/>
                <a:gd name="T11" fmla="*/ 8 h 17"/>
                <a:gd name="T12" fmla="*/ 8 w 23"/>
                <a:gd name="T13" fmla="*/ 10 h 17"/>
                <a:gd name="T14" fmla="*/ 5 w 23"/>
                <a:gd name="T15" fmla="*/ 12 h 17"/>
                <a:gd name="T16" fmla="*/ 3 w 23"/>
                <a:gd name="T17" fmla="*/ 13 h 17"/>
                <a:gd name="T18" fmla="*/ 0 w 23"/>
                <a:gd name="T1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7">
                  <a:moveTo>
                    <a:pt x="22" y="0"/>
                  </a:moveTo>
                  <a:lnTo>
                    <a:pt x="22" y="0"/>
                  </a:lnTo>
                  <a:lnTo>
                    <a:pt x="19" y="2"/>
                  </a:lnTo>
                  <a:lnTo>
                    <a:pt x="16" y="3"/>
                  </a:lnTo>
                  <a:lnTo>
                    <a:pt x="13" y="5"/>
                  </a:lnTo>
                  <a:lnTo>
                    <a:pt x="11" y="8"/>
                  </a:lnTo>
                  <a:lnTo>
                    <a:pt x="8" y="10"/>
                  </a:lnTo>
                  <a:lnTo>
                    <a:pt x="5" y="12"/>
                  </a:lnTo>
                  <a:lnTo>
                    <a:pt x="3" y="13"/>
                  </a:lnTo>
                  <a:lnTo>
                    <a:pt x="0" y="1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35" name="Freeform 91"/>
            <p:cNvSpPr>
              <a:spLocks/>
            </p:cNvSpPr>
            <p:nvPr/>
          </p:nvSpPr>
          <p:spPr bwMode="auto">
            <a:xfrm>
              <a:off x="5028" y="1304"/>
              <a:ext cx="15" cy="27"/>
            </a:xfrm>
            <a:custGeom>
              <a:avLst/>
              <a:gdLst>
                <a:gd name="T0" fmla="*/ 0 w 15"/>
                <a:gd name="T1" fmla="*/ 0 h 27"/>
                <a:gd name="T2" fmla="*/ 0 w 15"/>
                <a:gd name="T3" fmla="*/ 0 h 27"/>
                <a:gd name="T4" fmla="*/ 2 w 15"/>
                <a:gd name="T5" fmla="*/ 3 h 27"/>
                <a:gd name="T6" fmla="*/ 3 w 15"/>
                <a:gd name="T7" fmla="*/ 7 h 27"/>
                <a:gd name="T8" fmla="*/ 5 w 15"/>
                <a:gd name="T9" fmla="*/ 10 h 27"/>
                <a:gd name="T10" fmla="*/ 7 w 15"/>
                <a:gd name="T11" fmla="*/ 13 h 27"/>
                <a:gd name="T12" fmla="*/ 9 w 15"/>
                <a:gd name="T13" fmla="*/ 16 h 27"/>
                <a:gd name="T14" fmla="*/ 11 w 15"/>
                <a:gd name="T15" fmla="*/ 20 h 27"/>
                <a:gd name="T16" fmla="*/ 12 w 15"/>
                <a:gd name="T17" fmla="*/ 23 h 27"/>
                <a:gd name="T18" fmla="*/ 14 w 15"/>
                <a:gd name="T19"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7">
                  <a:moveTo>
                    <a:pt x="0" y="0"/>
                  </a:moveTo>
                  <a:lnTo>
                    <a:pt x="0" y="0"/>
                  </a:lnTo>
                  <a:lnTo>
                    <a:pt x="2" y="3"/>
                  </a:lnTo>
                  <a:lnTo>
                    <a:pt x="3" y="7"/>
                  </a:lnTo>
                  <a:lnTo>
                    <a:pt x="5" y="10"/>
                  </a:lnTo>
                  <a:lnTo>
                    <a:pt x="7" y="13"/>
                  </a:lnTo>
                  <a:lnTo>
                    <a:pt x="9" y="16"/>
                  </a:lnTo>
                  <a:lnTo>
                    <a:pt x="11" y="20"/>
                  </a:lnTo>
                  <a:lnTo>
                    <a:pt x="12" y="23"/>
                  </a:lnTo>
                  <a:lnTo>
                    <a:pt x="14" y="2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36" name="Freeform 92"/>
            <p:cNvSpPr>
              <a:spLocks/>
            </p:cNvSpPr>
            <p:nvPr/>
          </p:nvSpPr>
          <p:spPr bwMode="auto">
            <a:xfrm>
              <a:off x="4629" y="1187"/>
              <a:ext cx="28" cy="8"/>
            </a:xfrm>
            <a:custGeom>
              <a:avLst/>
              <a:gdLst>
                <a:gd name="T0" fmla="*/ 27 w 28"/>
                <a:gd name="T1" fmla="*/ 7 h 8"/>
                <a:gd name="T2" fmla="*/ 27 w 28"/>
                <a:gd name="T3" fmla="*/ 7 h 8"/>
                <a:gd name="T4" fmla="*/ 24 w 28"/>
                <a:gd name="T5" fmla="*/ 6 h 8"/>
                <a:gd name="T6" fmla="*/ 20 w 28"/>
                <a:gd name="T7" fmla="*/ 5 h 8"/>
                <a:gd name="T8" fmla="*/ 17 w 28"/>
                <a:gd name="T9" fmla="*/ 5 h 8"/>
                <a:gd name="T10" fmla="*/ 14 w 28"/>
                <a:gd name="T11" fmla="*/ 3 h 8"/>
                <a:gd name="T12" fmla="*/ 10 w 28"/>
                <a:gd name="T13" fmla="*/ 3 h 8"/>
                <a:gd name="T14" fmla="*/ 7 w 28"/>
                <a:gd name="T15" fmla="*/ 2 h 8"/>
                <a:gd name="T16" fmla="*/ 3 w 28"/>
                <a:gd name="T17" fmla="*/ 1 h 8"/>
                <a:gd name="T18" fmla="*/ 0 w 28"/>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8">
                  <a:moveTo>
                    <a:pt x="27" y="7"/>
                  </a:moveTo>
                  <a:lnTo>
                    <a:pt x="27" y="7"/>
                  </a:lnTo>
                  <a:lnTo>
                    <a:pt x="24" y="6"/>
                  </a:lnTo>
                  <a:lnTo>
                    <a:pt x="20" y="5"/>
                  </a:lnTo>
                  <a:lnTo>
                    <a:pt x="17" y="5"/>
                  </a:lnTo>
                  <a:lnTo>
                    <a:pt x="14" y="3"/>
                  </a:lnTo>
                  <a:lnTo>
                    <a:pt x="10" y="3"/>
                  </a:lnTo>
                  <a:lnTo>
                    <a:pt x="7" y="2"/>
                  </a:lnTo>
                  <a:lnTo>
                    <a:pt x="3" y="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37" name="Freeform 93"/>
            <p:cNvSpPr>
              <a:spLocks/>
            </p:cNvSpPr>
            <p:nvPr/>
          </p:nvSpPr>
          <p:spPr bwMode="auto">
            <a:xfrm>
              <a:off x="4633" y="1194"/>
              <a:ext cx="24" cy="16"/>
            </a:xfrm>
            <a:custGeom>
              <a:avLst/>
              <a:gdLst>
                <a:gd name="T0" fmla="*/ 23 w 24"/>
                <a:gd name="T1" fmla="*/ 0 h 16"/>
                <a:gd name="T2" fmla="*/ 23 w 24"/>
                <a:gd name="T3" fmla="*/ 0 h 16"/>
                <a:gd name="T4" fmla="*/ 20 w 24"/>
                <a:gd name="T5" fmla="*/ 2 h 16"/>
                <a:gd name="T6" fmla="*/ 17 w 24"/>
                <a:gd name="T7" fmla="*/ 4 h 16"/>
                <a:gd name="T8" fmla="*/ 14 w 24"/>
                <a:gd name="T9" fmla="*/ 5 h 16"/>
                <a:gd name="T10" fmla="*/ 11 w 24"/>
                <a:gd name="T11" fmla="*/ 7 h 16"/>
                <a:gd name="T12" fmla="*/ 8 w 24"/>
                <a:gd name="T13" fmla="*/ 9 h 16"/>
                <a:gd name="T14" fmla="*/ 6 w 24"/>
                <a:gd name="T15" fmla="*/ 11 h 16"/>
                <a:gd name="T16" fmla="*/ 3 w 24"/>
                <a:gd name="T17" fmla="*/ 13 h 16"/>
                <a:gd name="T18" fmla="*/ 0 w 24"/>
                <a:gd name="T1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6">
                  <a:moveTo>
                    <a:pt x="23" y="0"/>
                  </a:moveTo>
                  <a:lnTo>
                    <a:pt x="23" y="0"/>
                  </a:lnTo>
                  <a:lnTo>
                    <a:pt x="20" y="2"/>
                  </a:lnTo>
                  <a:lnTo>
                    <a:pt x="17" y="4"/>
                  </a:lnTo>
                  <a:lnTo>
                    <a:pt x="14" y="5"/>
                  </a:lnTo>
                  <a:lnTo>
                    <a:pt x="11" y="7"/>
                  </a:lnTo>
                  <a:lnTo>
                    <a:pt x="8" y="9"/>
                  </a:lnTo>
                  <a:lnTo>
                    <a:pt x="6" y="11"/>
                  </a:lnTo>
                  <a:lnTo>
                    <a:pt x="3" y="13"/>
                  </a:lnTo>
                  <a:lnTo>
                    <a:pt x="0" y="15"/>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38" name="Freeform 94"/>
            <p:cNvSpPr>
              <a:spLocks/>
            </p:cNvSpPr>
            <p:nvPr/>
          </p:nvSpPr>
          <p:spPr bwMode="auto">
            <a:xfrm>
              <a:off x="4629" y="1187"/>
              <a:ext cx="9" cy="23"/>
            </a:xfrm>
            <a:custGeom>
              <a:avLst/>
              <a:gdLst>
                <a:gd name="T0" fmla="*/ 0 w 9"/>
                <a:gd name="T1" fmla="*/ 0 h 23"/>
                <a:gd name="T2" fmla="*/ 0 w 9"/>
                <a:gd name="T3" fmla="*/ 0 h 23"/>
                <a:gd name="T4" fmla="*/ 1 w 9"/>
                <a:gd name="T5" fmla="*/ 3 h 23"/>
                <a:gd name="T6" fmla="*/ 2 w 9"/>
                <a:gd name="T7" fmla="*/ 6 h 23"/>
                <a:gd name="T8" fmla="*/ 3 w 9"/>
                <a:gd name="T9" fmla="*/ 8 h 23"/>
                <a:gd name="T10" fmla="*/ 4 w 9"/>
                <a:gd name="T11" fmla="*/ 11 h 23"/>
                <a:gd name="T12" fmla="*/ 5 w 9"/>
                <a:gd name="T13" fmla="*/ 14 h 23"/>
                <a:gd name="T14" fmla="*/ 6 w 9"/>
                <a:gd name="T15" fmla="*/ 17 h 23"/>
                <a:gd name="T16" fmla="*/ 7 w 9"/>
                <a:gd name="T17" fmla="*/ 20 h 23"/>
                <a:gd name="T18" fmla="*/ 8 w 9"/>
                <a:gd name="T19"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23">
                  <a:moveTo>
                    <a:pt x="0" y="0"/>
                  </a:moveTo>
                  <a:lnTo>
                    <a:pt x="0" y="0"/>
                  </a:lnTo>
                  <a:lnTo>
                    <a:pt x="1" y="3"/>
                  </a:lnTo>
                  <a:lnTo>
                    <a:pt x="2" y="6"/>
                  </a:lnTo>
                  <a:lnTo>
                    <a:pt x="3" y="8"/>
                  </a:lnTo>
                  <a:lnTo>
                    <a:pt x="4" y="11"/>
                  </a:lnTo>
                  <a:lnTo>
                    <a:pt x="5" y="14"/>
                  </a:lnTo>
                  <a:lnTo>
                    <a:pt x="6" y="17"/>
                  </a:lnTo>
                  <a:lnTo>
                    <a:pt x="7" y="20"/>
                  </a:lnTo>
                  <a:lnTo>
                    <a:pt x="8" y="2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39" name="Freeform 95"/>
            <p:cNvSpPr>
              <a:spLocks/>
            </p:cNvSpPr>
            <p:nvPr/>
          </p:nvSpPr>
          <p:spPr bwMode="auto">
            <a:xfrm>
              <a:off x="4629" y="1187"/>
              <a:ext cx="28" cy="8"/>
            </a:xfrm>
            <a:custGeom>
              <a:avLst/>
              <a:gdLst>
                <a:gd name="T0" fmla="*/ 27 w 28"/>
                <a:gd name="T1" fmla="*/ 7 h 8"/>
                <a:gd name="T2" fmla="*/ 27 w 28"/>
                <a:gd name="T3" fmla="*/ 7 h 8"/>
                <a:gd name="T4" fmla="*/ 24 w 28"/>
                <a:gd name="T5" fmla="*/ 6 h 8"/>
                <a:gd name="T6" fmla="*/ 20 w 28"/>
                <a:gd name="T7" fmla="*/ 5 h 8"/>
                <a:gd name="T8" fmla="*/ 17 w 28"/>
                <a:gd name="T9" fmla="*/ 5 h 8"/>
                <a:gd name="T10" fmla="*/ 14 w 28"/>
                <a:gd name="T11" fmla="*/ 3 h 8"/>
                <a:gd name="T12" fmla="*/ 10 w 28"/>
                <a:gd name="T13" fmla="*/ 3 h 8"/>
                <a:gd name="T14" fmla="*/ 7 w 28"/>
                <a:gd name="T15" fmla="*/ 2 h 8"/>
                <a:gd name="T16" fmla="*/ 3 w 28"/>
                <a:gd name="T17" fmla="*/ 1 h 8"/>
                <a:gd name="T18" fmla="*/ 0 w 28"/>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8">
                  <a:moveTo>
                    <a:pt x="27" y="7"/>
                  </a:moveTo>
                  <a:lnTo>
                    <a:pt x="27" y="7"/>
                  </a:lnTo>
                  <a:lnTo>
                    <a:pt x="24" y="6"/>
                  </a:lnTo>
                  <a:lnTo>
                    <a:pt x="20" y="5"/>
                  </a:lnTo>
                  <a:lnTo>
                    <a:pt x="17" y="5"/>
                  </a:lnTo>
                  <a:lnTo>
                    <a:pt x="14" y="3"/>
                  </a:lnTo>
                  <a:lnTo>
                    <a:pt x="10" y="3"/>
                  </a:lnTo>
                  <a:lnTo>
                    <a:pt x="7" y="2"/>
                  </a:lnTo>
                  <a:lnTo>
                    <a:pt x="3" y="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40" name="Freeform 96"/>
            <p:cNvSpPr>
              <a:spLocks/>
            </p:cNvSpPr>
            <p:nvPr/>
          </p:nvSpPr>
          <p:spPr bwMode="auto">
            <a:xfrm>
              <a:off x="4633" y="1194"/>
              <a:ext cx="24" cy="16"/>
            </a:xfrm>
            <a:custGeom>
              <a:avLst/>
              <a:gdLst>
                <a:gd name="T0" fmla="*/ 23 w 24"/>
                <a:gd name="T1" fmla="*/ 0 h 16"/>
                <a:gd name="T2" fmla="*/ 23 w 24"/>
                <a:gd name="T3" fmla="*/ 0 h 16"/>
                <a:gd name="T4" fmla="*/ 20 w 24"/>
                <a:gd name="T5" fmla="*/ 2 h 16"/>
                <a:gd name="T6" fmla="*/ 17 w 24"/>
                <a:gd name="T7" fmla="*/ 4 h 16"/>
                <a:gd name="T8" fmla="*/ 14 w 24"/>
                <a:gd name="T9" fmla="*/ 5 h 16"/>
                <a:gd name="T10" fmla="*/ 11 w 24"/>
                <a:gd name="T11" fmla="*/ 7 h 16"/>
                <a:gd name="T12" fmla="*/ 8 w 24"/>
                <a:gd name="T13" fmla="*/ 9 h 16"/>
                <a:gd name="T14" fmla="*/ 6 w 24"/>
                <a:gd name="T15" fmla="*/ 11 h 16"/>
                <a:gd name="T16" fmla="*/ 3 w 24"/>
                <a:gd name="T17" fmla="*/ 13 h 16"/>
                <a:gd name="T18" fmla="*/ 0 w 24"/>
                <a:gd name="T1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6">
                  <a:moveTo>
                    <a:pt x="23" y="0"/>
                  </a:moveTo>
                  <a:lnTo>
                    <a:pt x="23" y="0"/>
                  </a:lnTo>
                  <a:lnTo>
                    <a:pt x="20" y="2"/>
                  </a:lnTo>
                  <a:lnTo>
                    <a:pt x="17" y="4"/>
                  </a:lnTo>
                  <a:lnTo>
                    <a:pt x="14" y="5"/>
                  </a:lnTo>
                  <a:lnTo>
                    <a:pt x="11" y="7"/>
                  </a:lnTo>
                  <a:lnTo>
                    <a:pt x="8" y="9"/>
                  </a:lnTo>
                  <a:lnTo>
                    <a:pt x="6" y="11"/>
                  </a:lnTo>
                  <a:lnTo>
                    <a:pt x="3" y="13"/>
                  </a:lnTo>
                  <a:lnTo>
                    <a:pt x="0" y="15"/>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41" name="Freeform 97"/>
            <p:cNvSpPr>
              <a:spLocks/>
            </p:cNvSpPr>
            <p:nvPr/>
          </p:nvSpPr>
          <p:spPr bwMode="auto">
            <a:xfrm>
              <a:off x="4629" y="1187"/>
              <a:ext cx="9" cy="23"/>
            </a:xfrm>
            <a:custGeom>
              <a:avLst/>
              <a:gdLst>
                <a:gd name="T0" fmla="*/ 0 w 9"/>
                <a:gd name="T1" fmla="*/ 0 h 23"/>
                <a:gd name="T2" fmla="*/ 0 w 9"/>
                <a:gd name="T3" fmla="*/ 0 h 23"/>
                <a:gd name="T4" fmla="*/ 1 w 9"/>
                <a:gd name="T5" fmla="*/ 3 h 23"/>
                <a:gd name="T6" fmla="*/ 2 w 9"/>
                <a:gd name="T7" fmla="*/ 6 h 23"/>
                <a:gd name="T8" fmla="*/ 3 w 9"/>
                <a:gd name="T9" fmla="*/ 8 h 23"/>
                <a:gd name="T10" fmla="*/ 4 w 9"/>
                <a:gd name="T11" fmla="*/ 11 h 23"/>
                <a:gd name="T12" fmla="*/ 5 w 9"/>
                <a:gd name="T13" fmla="*/ 14 h 23"/>
                <a:gd name="T14" fmla="*/ 6 w 9"/>
                <a:gd name="T15" fmla="*/ 17 h 23"/>
                <a:gd name="T16" fmla="*/ 7 w 9"/>
                <a:gd name="T17" fmla="*/ 20 h 23"/>
                <a:gd name="T18" fmla="*/ 8 w 9"/>
                <a:gd name="T19"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23">
                  <a:moveTo>
                    <a:pt x="0" y="0"/>
                  </a:moveTo>
                  <a:lnTo>
                    <a:pt x="0" y="0"/>
                  </a:lnTo>
                  <a:lnTo>
                    <a:pt x="1" y="3"/>
                  </a:lnTo>
                  <a:lnTo>
                    <a:pt x="2" y="6"/>
                  </a:lnTo>
                  <a:lnTo>
                    <a:pt x="3" y="8"/>
                  </a:lnTo>
                  <a:lnTo>
                    <a:pt x="4" y="11"/>
                  </a:lnTo>
                  <a:lnTo>
                    <a:pt x="5" y="14"/>
                  </a:lnTo>
                  <a:lnTo>
                    <a:pt x="6" y="17"/>
                  </a:lnTo>
                  <a:lnTo>
                    <a:pt x="7" y="20"/>
                  </a:lnTo>
                  <a:lnTo>
                    <a:pt x="8" y="2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42" name="Freeform 98"/>
            <p:cNvSpPr>
              <a:spLocks/>
            </p:cNvSpPr>
            <p:nvPr/>
          </p:nvSpPr>
          <p:spPr bwMode="auto">
            <a:xfrm>
              <a:off x="4641" y="1124"/>
              <a:ext cx="29" cy="67"/>
            </a:xfrm>
            <a:custGeom>
              <a:avLst/>
              <a:gdLst>
                <a:gd name="T0" fmla="*/ 0 w 29"/>
                <a:gd name="T1" fmla="*/ 66 h 67"/>
                <a:gd name="T2" fmla="*/ 0 w 29"/>
                <a:gd name="T3" fmla="*/ 66 h 67"/>
                <a:gd name="T4" fmla="*/ 4 w 29"/>
                <a:gd name="T5" fmla="*/ 57 h 67"/>
                <a:gd name="T6" fmla="*/ 7 w 29"/>
                <a:gd name="T7" fmla="*/ 50 h 67"/>
                <a:gd name="T8" fmla="*/ 10 w 29"/>
                <a:gd name="T9" fmla="*/ 41 h 67"/>
                <a:gd name="T10" fmla="*/ 14 w 29"/>
                <a:gd name="T11" fmla="*/ 33 h 67"/>
                <a:gd name="T12" fmla="*/ 18 w 29"/>
                <a:gd name="T13" fmla="*/ 25 h 67"/>
                <a:gd name="T14" fmla="*/ 21 w 29"/>
                <a:gd name="T15" fmla="*/ 16 h 67"/>
                <a:gd name="T16" fmla="*/ 25 w 29"/>
                <a:gd name="T17" fmla="*/ 8 h 67"/>
                <a:gd name="T18" fmla="*/ 28 w 29"/>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67">
                  <a:moveTo>
                    <a:pt x="0" y="66"/>
                  </a:moveTo>
                  <a:lnTo>
                    <a:pt x="0" y="66"/>
                  </a:lnTo>
                  <a:lnTo>
                    <a:pt x="4" y="57"/>
                  </a:lnTo>
                  <a:lnTo>
                    <a:pt x="7" y="50"/>
                  </a:lnTo>
                  <a:lnTo>
                    <a:pt x="10" y="41"/>
                  </a:lnTo>
                  <a:lnTo>
                    <a:pt x="14" y="33"/>
                  </a:lnTo>
                  <a:lnTo>
                    <a:pt x="18" y="25"/>
                  </a:lnTo>
                  <a:lnTo>
                    <a:pt x="21" y="16"/>
                  </a:lnTo>
                  <a:lnTo>
                    <a:pt x="25" y="8"/>
                  </a:lnTo>
                  <a:lnTo>
                    <a:pt x="28"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43" name="Freeform 99"/>
            <p:cNvSpPr>
              <a:spLocks/>
            </p:cNvSpPr>
            <p:nvPr/>
          </p:nvSpPr>
          <p:spPr bwMode="auto">
            <a:xfrm>
              <a:off x="5045" y="1211"/>
              <a:ext cx="17" cy="98"/>
            </a:xfrm>
            <a:custGeom>
              <a:avLst/>
              <a:gdLst>
                <a:gd name="T0" fmla="*/ 0 w 17"/>
                <a:gd name="T1" fmla="*/ 97 h 98"/>
                <a:gd name="T2" fmla="*/ 0 w 17"/>
                <a:gd name="T3" fmla="*/ 97 h 98"/>
                <a:gd name="T4" fmla="*/ 1 w 17"/>
                <a:gd name="T5" fmla="*/ 91 h 98"/>
                <a:gd name="T6" fmla="*/ 2 w 17"/>
                <a:gd name="T7" fmla="*/ 85 h 98"/>
                <a:gd name="T8" fmla="*/ 3 w 17"/>
                <a:gd name="T9" fmla="*/ 78 h 98"/>
                <a:gd name="T10" fmla="*/ 4 w 17"/>
                <a:gd name="T11" fmla="*/ 72 h 98"/>
                <a:gd name="T12" fmla="*/ 5 w 17"/>
                <a:gd name="T13" fmla="*/ 66 h 98"/>
                <a:gd name="T14" fmla="*/ 6 w 17"/>
                <a:gd name="T15" fmla="*/ 60 h 98"/>
                <a:gd name="T16" fmla="*/ 7 w 17"/>
                <a:gd name="T17" fmla="*/ 54 h 98"/>
                <a:gd name="T18" fmla="*/ 8 w 17"/>
                <a:gd name="T19" fmla="*/ 48 h 98"/>
                <a:gd name="T20" fmla="*/ 9 w 17"/>
                <a:gd name="T21" fmla="*/ 42 h 98"/>
                <a:gd name="T22" fmla="*/ 10 w 17"/>
                <a:gd name="T23" fmla="*/ 36 h 98"/>
                <a:gd name="T24" fmla="*/ 11 w 17"/>
                <a:gd name="T25" fmla="*/ 29 h 98"/>
                <a:gd name="T26" fmla="*/ 12 w 17"/>
                <a:gd name="T27" fmla="*/ 23 h 98"/>
                <a:gd name="T28" fmla="*/ 13 w 17"/>
                <a:gd name="T29" fmla="*/ 17 h 98"/>
                <a:gd name="T30" fmla="*/ 14 w 17"/>
                <a:gd name="T31" fmla="*/ 12 h 98"/>
                <a:gd name="T32" fmla="*/ 15 w 17"/>
                <a:gd name="T33" fmla="*/ 5 h 98"/>
                <a:gd name="T34" fmla="*/ 16 w 17"/>
                <a:gd name="T3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98">
                  <a:moveTo>
                    <a:pt x="0" y="97"/>
                  </a:moveTo>
                  <a:lnTo>
                    <a:pt x="0" y="97"/>
                  </a:lnTo>
                  <a:lnTo>
                    <a:pt x="1" y="91"/>
                  </a:lnTo>
                  <a:lnTo>
                    <a:pt x="2" y="85"/>
                  </a:lnTo>
                  <a:lnTo>
                    <a:pt x="3" y="78"/>
                  </a:lnTo>
                  <a:lnTo>
                    <a:pt x="4" y="72"/>
                  </a:lnTo>
                  <a:lnTo>
                    <a:pt x="5" y="66"/>
                  </a:lnTo>
                  <a:lnTo>
                    <a:pt x="6" y="60"/>
                  </a:lnTo>
                  <a:lnTo>
                    <a:pt x="7" y="54"/>
                  </a:lnTo>
                  <a:lnTo>
                    <a:pt x="8" y="48"/>
                  </a:lnTo>
                  <a:lnTo>
                    <a:pt x="9" y="42"/>
                  </a:lnTo>
                  <a:lnTo>
                    <a:pt x="10" y="36"/>
                  </a:lnTo>
                  <a:lnTo>
                    <a:pt x="11" y="29"/>
                  </a:lnTo>
                  <a:lnTo>
                    <a:pt x="12" y="23"/>
                  </a:lnTo>
                  <a:lnTo>
                    <a:pt x="13" y="17"/>
                  </a:lnTo>
                  <a:lnTo>
                    <a:pt x="14" y="12"/>
                  </a:lnTo>
                  <a:lnTo>
                    <a:pt x="15" y="5"/>
                  </a:lnTo>
                  <a:lnTo>
                    <a:pt x="16"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44" name="Freeform 100"/>
            <p:cNvSpPr>
              <a:spLocks/>
            </p:cNvSpPr>
            <p:nvPr/>
          </p:nvSpPr>
          <p:spPr bwMode="auto">
            <a:xfrm>
              <a:off x="4925" y="884"/>
              <a:ext cx="16" cy="56"/>
            </a:xfrm>
            <a:custGeom>
              <a:avLst/>
              <a:gdLst>
                <a:gd name="T0" fmla="*/ 15 w 16"/>
                <a:gd name="T1" fmla="*/ 0 h 56"/>
                <a:gd name="T2" fmla="*/ 15 w 16"/>
                <a:gd name="T3" fmla="*/ 0 h 56"/>
                <a:gd name="T4" fmla="*/ 13 w 16"/>
                <a:gd name="T5" fmla="*/ 7 h 56"/>
                <a:gd name="T6" fmla="*/ 11 w 16"/>
                <a:gd name="T7" fmla="*/ 14 h 56"/>
                <a:gd name="T8" fmla="*/ 9 w 16"/>
                <a:gd name="T9" fmla="*/ 20 h 56"/>
                <a:gd name="T10" fmla="*/ 7 w 16"/>
                <a:gd name="T11" fmla="*/ 27 h 56"/>
                <a:gd name="T12" fmla="*/ 6 w 16"/>
                <a:gd name="T13" fmla="*/ 34 h 56"/>
                <a:gd name="T14" fmla="*/ 4 w 16"/>
                <a:gd name="T15" fmla="*/ 41 h 56"/>
                <a:gd name="T16" fmla="*/ 2 w 16"/>
                <a:gd name="T17" fmla="*/ 48 h 56"/>
                <a:gd name="T18" fmla="*/ 0 w 16"/>
                <a:gd name="T19" fmla="*/ 5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56">
                  <a:moveTo>
                    <a:pt x="15" y="0"/>
                  </a:moveTo>
                  <a:lnTo>
                    <a:pt x="15" y="0"/>
                  </a:lnTo>
                  <a:lnTo>
                    <a:pt x="13" y="7"/>
                  </a:lnTo>
                  <a:lnTo>
                    <a:pt x="11" y="14"/>
                  </a:lnTo>
                  <a:lnTo>
                    <a:pt x="9" y="20"/>
                  </a:lnTo>
                  <a:lnTo>
                    <a:pt x="7" y="27"/>
                  </a:lnTo>
                  <a:lnTo>
                    <a:pt x="6" y="34"/>
                  </a:lnTo>
                  <a:lnTo>
                    <a:pt x="4" y="41"/>
                  </a:lnTo>
                  <a:lnTo>
                    <a:pt x="2" y="48"/>
                  </a:lnTo>
                  <a:lnTo>
                    <a:pt x="0" y="55"/>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45" name="Freeform 101"/>
            <p:cNvSpPr>
              <a:spLocks/>
            </p:cNvSpPr>
            <p:nvPr/>
          </p:nvSpPr>
          <p:spPr bwMode="auto">
            <a:xfrm>
              <a:off x="4903" y="719"/>
              <a:ext cx="25" cy="45"/>
            </a:xfrm>
            <a:custGeom>
              <a:avLst/>
              <a:gdLst>
                <a:gd name="T0" fmla="*/ 24 w 25"/>
                <a:gd name="T1" fmla="*/ 40 h 45"/>
                <a:gd name="T2" fmla="*/ 13 w 25"/>
                <a:gd name="T3" fmla="*/ 44 h 45"/>
                <a:gd name="T4" fmla="*/ 9 w 25"/>
                <a:gd name="T5" fmla="*/ 44 h 45"/>
                <a:gd name="T6" fmla="*/ 6 w 25"/>
                <a:gd name="T7" fmla="*/ 44 h 45"/>
                <a:gd name="T8" fmla="*/ 1 w 25"/>
                <a:gd name="T9" fmla="*/ 42 h 45"/>
                <a:gd name="T10" fmla="*/ 0 w 25"/>
                <a:gd name="T11" fmla="*/ 39 h 45"/>
                <a:gd name="T12" fmla="*/ 0 w 25"/>
                <a:gd name="T13" fmla="*/ 39 h 45"/>
                <a:gd name="T14" fmla="*/ 0 w 25"/>
                <a:gd name="T15" fmla="*/ 40 h 45"/>
                <a:gd name="T16" fmla="*/ 1 w 25"/>
                <a:gd name="T17" fmla="*/ 38 h 45"/>
                <a:gd name="T18" fmla="*/ 3 w 25"/>
                <a:gd name="T19" fmla="*/ 37 h 45"/>
                <a:gd name="T20" fmla="*/ 4 w 25"/>
                <a:gd name="T21" fmla="*/ 36 h 45"/>
                <a:gd name="T22" fmla="*/ 5 w 25"/>
                <a:gd name="T23" fmla="*/ 34 h 45"/>
                <a:gd name="T24" fmla="*/ 6 w 25"/>
                <a:gd name="T25" fmla="*/ 33 h 45"/>
                <a:gd name="T26" fmla="*/ 6 w 25"/>
                <a:gd name="T27" fmla="*/ 29 h 45"/>
                <a:gd name="T28" fmla="*/ 6 w 25"/>
                <a:gd name="T29" fmla="*/ 25 h 45"/>
                <a:gd name="T30" fmla="*/ 7 w 25"/>
                <a:gd name="T31" fmla="*/ 24 h 45"/>
                <a:gd name="T32" fmla="*/ 7 w 25"/>
                <a:gd name="T33" fmla="*/ 22 h 45"/>
                <a:gd name="T34" fmla="*/ 9 w 25"/>
                <a:gd name="T35" fmla="*/ 22 h 45"/>
                <a:gd name="T36" fmla="*/ 10 w 25"/>
                <a:gd name="T37" fmla="*/ 21 h 45"/>
                <a:gd name="T38" fmla="*/ 12 w 25"/>
                <a:gd name="T39" fmla="*/ 21 h 45"/>
                <a:gd name="T40" fmla="*/ 13 w 25"/>
                <a:gd name="T41" fmla="*/ 19 h 45"/>
                <a:gd name="T42" fmla="*/ 15 w 25"/>
                <a:gd name="T43" fmla="*/ 18 h 45"/>
                <a:gd name="T44" fmla="*/ 16 w 25"/>
                <a:gd name="T45" fmla="*/ 17 h 45"/>
                <a:gd name="T46" fmla="*/ 16 w 25"/>
                <a:gd name="T47" fmla="*/ 15 h 45"/>
                <a:gd name="T48" fmla="*/ 17 w 25"/>
                <a:gd name="T49" fmla="*/ 14 h 45"/>
                <a:gd name="T50" fmla="*/ 18 w 25"/>
                <a:gd name="T51" fmla="*/ 12 h 45"/>
                <a:gd name="T52" fmla="*/ 19 w 25"/>
                <a:gd name="T53" fmla="*/ 11 h 45"/>
                <a:gd name="T54" fmla="*/ 18 w 25"/>
                <a:gd name="T55" fmla="*/ 9 h 45"/>
                <a:gd name="T56" fmla="*/ 19 w 25"/>
                <a:gd name="T57" fmla="*/ 8 h 45"/>
                <a:gd name="T58" fmla="*/ 20 w 25"/>
                <a:gd name="T59" fmla="*/ 7 h 45"/>
                <a:gd name="T60" fmla="*/ 20 w 25"/>
                <a:gd name="T61" fmla="*/ 6 h 45"/>
                <a:gd name="T62" fmla="*/ 22 w 25"/>
                <a:gd name="T63" fmla="*/ 5 h 45"/>
                <a:gd name="T64" fmla="*/ 23 w 25"/>
                <a:gd name="T65" fmla="*/ 1 h 45"/>
                <a:gd name="T66" fmla="*/ 24 w 25"/>
                <a:gd name="T6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 h="45">
                  <a:moveTo>
                    <a:pt x="24" y="0"/>
                  </a:moveTo>
                  <a:lnTo>
                    <a:pt x="24" y="40"/>
                  </a:lnTo>
                  <a:lnTo>
                    <a:pt x="15" y="44"/>
                  </a:lnTo>
                  <a:lnTo>
                    <a:pt x="13" y="44"/>
                  </a:lnTo>
                  <a:lnTo>
                    <a:pt x="11" y="44"/>
                  </a:lnTo>
                  <a:lnTo>
                    <a:pt x="9" y="44"/>
                  </a:lnTo>
                  <a:lnTo>
                    <a:pt x="7" y="44"/>
                  </a:lnTo>
                  <a:lnTo>
                    <a:pt x="6" y="44"/>
                  </a:lnTo>
                  <a:lnTo>
                    <a:pt x="3" y="44"/>
                  </a:lnTo>
                  <a:lnTo>
                    <a:pt x="1" y="42"/>
                  </a:lnTo>
                  <a:lnTo>
                    <a:pt x="0" y="42"/>
                  </a:lnTo>
                  <a:lnTo>
                    <a:pt x="0" y="39"/>
                  </a:lnTo>
                  <a:lnTo>
                    <a:pt x="0" y="40"/>
                  </a:lnTo>
                  <a:lnTo>
                    <a:pt x="0" y="39"/>
                  </a:lnTo>
                  <a:lnTo>
                    <a:pt x="1" y="39"/>
                  </a:lnTo>
                  <a:lnTo>
                    <a:pt x="0" y="40"/>
                  </a:lnTo>
                  <a:lnTo>
                    <a:pt x="0" y="39"/>
                  </a:lnTo>
                  <a:lnTo>
                    <a:pt x="1" y="38"/>
                  </a:lnTo>
                  <a:lnTo>
                    <a:pt x="2" y="37"/>
                  </a:lnTo>
                  <a:lnTo>
                    <a:pt x="3" y="37"/>
                  </a:lnTo>
                  <a:lnTo>
                    <a:pt x="4" y="37"/>
                  </a:lnTo>
                  <a:lnTo>
                    <a:pt x="4" y="36"/>
                  </a:lnTo>
                  <a:lnTo>
                    <a:pt x="5" y="35"/>
                  </a:lnTo>
                  <a:lnTo>
                    <a:pt x="5" y="34"/>
                  </a:lnTo>
                  <a:lnTo>
                    <a:pt x="5" y="33"/>
                  </a:lnTo>
                  <a:lnTo>
                    <a:pt x="6" y="33"/>
                  </a:lnTo>
                  <a:lnTo>
                    <a:pt x="6" y="32"/>
                  </a:lnTo>
                  <a:lnTo>
                    <a:pt x="6" y="29"/>
                  </a:lnTo>
                  <a:lnTo>
                    <a:pt x="6" y="27"/>
                  </a:lnTo>
                  <a:lnTo>
                    <a:pt x="6" y="25"/>
                  </a:lnTo>
                  <a:lnTo>
                    <a:pt x="7" y="25"/>
                  </a:lnTo>
                  <a:lnTo>
                    <a:pt x="7" y="24"/>
                  </a:lnTo>
                  <a:lnTo>
                    <a:pt x="7" y="23"/>
                  </a:lnTo>
                  <a:lnTo>
                    <a:pt x="7" y="22"/>
                  </a:lnTo>
                  <a:lnTo>
                    <a:pt x="8" y="22"/>
                  </a:lnTo>
                  <a:lnTo>
                    <a:pt x="9" y="22"/>
                  </a:lnTo>
                  <a:lnTo>
                    <a:pt x="10" y="22"/>
                  </a:lnTo>
                  <a:lnTo>
                    <a:pt x="10" y="21"/>
                  </a:lnTo>
                  <a:lnTo>
                    <a:pt x="11" y="21"/>
                  </a:lnTo>
                  <a:lnTo>
                    <a:pt x="12" y="21"/>
                  </a:lnTo>
                  <a:lnTo>
                    <a:pt x="13" y="20"/>
                  </a:lnTo>
                  <a:lnTo>
                    <a:pt x="13" y="19"/>
                  </a:lnTo>
                  <a:lnTo>
                    <a:pt x="14" y="18"/>
                  </a:lnTo>
                  <a:lnTo>
                    <a:pt x="15" y="18"/>
                  </a:lnTo>
                  <a:lnTo>
                    <a:pt x="15" y="17"/>
                  </a:lnTo>
                  <a:lnTo>
                    <a:pt x="16" y="17"/>
                  </a:lnTo>
                  <a:lnTo>
                    <a:pt x="16" y="14"/>
                  </a:lnTo>
                  <a:lnTo>
                    <a:pt x="16" y="15"/>
                  </a:lnTo>
                  <a:lnTo>
                    <a:pt x="16" y="14"/>
                  </a:lnTo>
                  <a:lnTo>
                    <a:pt x="17" y="14"/>
                  </a:lnTo>
                  <a:lnTo>
                    <a:pt x="18" y="13"/>
                  </a:lnTo>
                  <a:lnTo>
                    <a:pt x="18" y="12"/>
                  </a:lnTo>
                  <a:lnTo>
                    <a:pt x="18" y="11"/>
                  </a:lnTo>
                  <a:lnTo>
                    <a:pt x="19" y="11"/>
                  </a:lnTo>
                  <a:lnTo>
                    <a:pt x="19" y="10"/>
                  </a:lnTo>
                  <a:lnTo>
                    <a:pt x="18" y="9"/>
                  </a:lnTo>
                  <a:lnTo>
                    <a:pt x="19" y="9"/>
                  </a:lnTo>
                  <a:lnTo>
                    <a:pt x="19" y="8"/>
                  </a:lnTo>
                  <a:lnTo>
                    <a:pt x="19" y="7"/>
                  </a:lnTo>
                  <a:lnTo>
                    <a:pt x="20" y="7"/>
                  </a:lnTo>
                  <a:lnTo>
                    <a:pt x="20" y="5"/>
                  </a:lnTo>
                  <a:lnTo>
                    <a:pt x="20" y="6"/>
                  </a:lnTo>
                  <a:lnTo>
                    <a:pt x="21" y="5"/>
                  </a:lnTo>
                  <a:lnTo>
                    <a:pt x="22" y="5"/>
                  </a:lnTo>
                  <a:lnTo>
                    <a:pt x="23" y="5"/>
                  </a:lnTo>
                  <a:lnTo>
                    <a:pt x="23" y="1"/>
                  </a:lnTo>
                  <a:lnTo>
                    <a:pt x="24" y="1"/>
                  </a:lnTo>
                  <a:lnTo>
                    <a:pt x="24" y="0"/>
                  </a:lnTo>
                </a:path>
              </a:pathLst>
            </a:custGeom>
            <a:solidFill>
              <a:srgbClr val="3333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46" name="Freeform 102"/>
            <p:cNvSpPr>
              <a:spLocks/>
            </p:cNvSpPr>
            <p:nvPr/>
          </p:nvSpPr>
          <p:spPr bwMode="auto">
            <a:xfrm>
              <a:off x="5367" y="1036"/>
              <a:ext cx="34" cy="113"/>
            </a:xfrm>
            <a:custGeom>
              <a:avLst/>
              <a:gdLst>
                <a:gd name="T0" fmla="*/ 33 w 34"/>
                <a:gd name="T1" fmla="*/ 98 h 113"/>
                <a:gd name="T2" fmla="*/ 27 w 34"/>
                <a:gd name="T3" fmla="*/ 104 h 113"/>
                <a:gd name="T4" fmla="*/ 21 w 34"/>
                <a:gd name="T5" fmla="*/ 108 h 113"/>
                <a:gd name="T6" fmla="*/ 14 w 34"/>
                <a:gd name="T7" fmla="*/ 111 h 113"/>
                <a:gd name="T8" fmla="*/ 6 w 34"/>
                <a:gd name="T9" fmla="*/ 112 h 113"/>
                <a:gd name="T10" fmla="*/ 3 w 34"/>
                <a:gd name="T11" fmla="*/ 105 h 113"/>
                <a:gd name="T12" fmla="*/ 1 w 34"/>
                <a:gd name="T13" fmla="*/ 94 h 113"/>
                <a:gd name="T14" fmla="*/ 0 w 34"/>
                <a:gd name="T15" fmla="*/ 81 h 113"/>
                <a:gd name="T16" fmla="*/ 1 w 34"/>
                <a:gd name="T17" fmla="*/ 70 h 113"/>
                <a:gd name="T18" fmla="*/ 4 w 34"/>
                <a:gd name="T19" fmla="*/ 66 h 113"/>
                <a:gd name="T20" fmla="*/ 4 w 34"/>
                <a:gd name="T21" fmla="*/ 64 h 113"/>
                <a:gd name="T22" fmla="*/ 5 w 34"/>
                <a:gd name="T23" fmla="*/ 62 h 113"/>
                <a:gd name="T24" fmla="*/ 7 w 34"/>
                <a:gd name="T25" fmla="*/ 60 h 113"/>
                <a:gd name="T26" fmla="*/ 8 w 34"/>
                <a:gd name="T27" fmla="*/ 58 h 113"/>
                <a:gd name="T28" fmla="*/ 9 w 34"/>
                <a:gd name="T29" fmla="*/ 56 h 113"/>
                <a:gd name="T30" fmla="*/ 10 w 34"/>
                <a:gd name="T31" fmla="*/ 53 h 113"/>
                <a:gd name="T32" fmla="*/ 11 w 34"/>
                <a:gd name="T33" fmla="*/ 52 h 113"/>
                <a:gd name="T34" fmla="*/ 12 w 34"/>
                <a:gd name="T35" fmla="*/ 49 h 113"/>
                <a:gd name="T36" fmla="*/ 12 w 34"/>
                <a:gd name="T37" fmla="*/ 46 h 113"/>
                <a:gd name="T38" fmla="*/ 14 w 34"/>
                <a:gd name="T39" fmla="*/ 45 h 113"/>
                <a:gd name="T40" fmla="*/ 15 w 34"/>
                <a:gd name="T41" fmla="*/ 44 h 113"/>
                <a:gd name="T42" fmla="*/ 15 w 34"/>
                <a:gd name="T43" fmla="*/ 44 h 113"/>
                <a:gd name="T44" fmla="*/ 16 w 34"/>
                <a:gd name="T45" fmla="*/ 42 h 113"/>
                <a:gd name="T46" fmla="*/ 18 w 34"/>
                <a:gd name="T47" fmla="*/ 41 h 113"/>
                <a:gd name="T48" fmla="*/ 18 w 34"/>
                <a:gd name="T49" fmla="*/ 39 h 113"/>
                <a:gd name="T50" fmla="*/ 20 w 34"/>
                <a:gd name="T51" fmla="*/ 39 h 113"/>
                <a:gd name="T52" fmla="*/ 21 w 34"/>
                <a:gd name="T53" fmla="*/ 37 h 113"/>
                <a:gd name="T54" fmla="*/ 22 w 34"/>
                <a:gd name="T55" fmla="*/ 34 h 113"/>
                <a:gd name="T56" fmla="*/ 24 w 34"/>
                <a:gd name="T57" fmla="*/ 31 h 113"/>
                <a:gd name="T58" fmla="*/ 25 w 34"/>
                <a:gd name="T59" fmla="*/ 28 h 113"/>
                <a:gd name="T60" fmla="*/ 27 w 34"/>
                <a:gd name="T61" fmla="*/ 28 h 113"/>
                <a:gd name="T62" fmla="*/ 27 w 34"/>
                <a:gd name="T63" fmla="*/ 26 h 113"/>
                <a:gd name="T64" fmla="*/ 28 w 34"/>
                <a:gd name="T65" fmla="*/ 25 h 113"/>
                <a:gd name="T66" fmla="*/ 29 w 34"/>
                <a:gd name="T67" fmla="*/ 23 h 113"/>
                <a:gd name="T68" fmla="*/ 30 w 34"/>
                <a:gd name="T69" fmla="*/ 21 h 113"/>
                <a:gd name="T70" fmla="*/ 31 w 34"/>
                <a:gd name="T71" fmla="*/ 18 h 113"/>
                <a:gd name="T72" fmla="*/ 32 w 34"/>
                <a:gd name="T73" fmla="*/ 16 h 113"/>
                <a:gd name="T74" fmla="*/ 33 w 34"/>
                <a:gd name="T75" fmla="*/ 10 h 113"/>
                <a:gd name="T76" fmla="*/ 32 w 34"/>
                <a:gd name="T77" fmla="*/ 4 h 113"/>
                <a:gd name="T78" fmla="*/ 33 w 34"/>
                <a:gd name="T79" fmla="*/ 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 h="113">
                  <a:moveTo>
                    <a:pt x="33" y="0"/>
                  </a:moveTo>
                  <a:lnTo>
                    <a:pt x="33" y="98"/>
                  </a:lnTo>
                  <a:lnTo>
                    <a:pt x="30" y="101"/>
                  </a:lnTo>
                  <a:lnTo>
                    <a:pt x="27" y="104"/>
                  </a:lnTo>
                  <a:lnTo>
                    <a:pt x="24" y="106"/>
                  </a:lnTo>
                  <a:lnTo>
                    <a:pt x="21" y="108"/>
                  </a:lnTo>
                  <a:lnTo>
                    <a:pt x="18" y="110"/>
                  </a:lnTo>
                  <a:lnTo>
                    <a:pt x="14" y="111"/>
                  </a:lnTo>
                  <a:lnTo>
                    <a:pt x="11" y="112"/>
                  </a:lnTo>
                  <a:lnTo>
                    <a:pt x="6" y="112"/>
                  </a:lnTo>
                  <a:lnTo>
                    <a:pt x="3" y="109"/>
                  </a:lnTo>
                  <a:lnTo>
                    <a:pt x="3" y="105"/>
                  </a:lnTo>
                  <a:lnTo>
                    <a:pt x="2" y="99"/>
                  </a:lnTo>
                  <a:lnTo>
                    <a:pt x="1" y="94"/>
                  </a:lnTo>
                  <a:lnTo>
                    <a:pt x="0" y="88"/>
                  </a:lnTo>
                  <a:lnTo>
                    <a:pt x="0" y="81"/>
                  </a:lnTo>
                  <a:lnTo>
                    <a:pt x="0" y="76"/>
                  </a:lnTo>
                  <a:lnTo>
                    <a:pt x="1" y="70"/>
                  </a:lnTo>
                  <a:lnTo>
                    <a:pt x="3" y="66"/>
                  </a:lnTo>
                  <a:lnTo>
                    <a:pt x="4" y="66"/>
                  </a:lnTo>
                  <a:lnTo>
                    <a:pt x="4" y="65"/>
                  </a:lnTo>
                  <a:lnTo>
                    <a:pt x="4" y="64"/>
                  </a:lnTo>
                  <a:lnTo>
                    <a:pt x="5" y="63"/>
                  </a:lnTo>
                  <a:lnTo>
                    <a:pt x="5" y="62"/>
                  </a:lnTo>
                  <a:lnTo>
                    <a:pt x="6" y="61"/>
                  </a:lnTo>
                  <a:lnTo>
                    <a:pt x="7" y="60"/>
                  </a:lnTo>
                  <a:lnTo>
                    <a:pt x="7" y="59"/>
                  </a:lnTo>
                  <a:lnTo>
                    <a:pt x="8" y="58"/>
                  </a:lnTo>
                  <a:lnTo>
                    <a:pt x="9" y="58"/>
                  </a:lnTo>
                  <a:lnTo>
                    <a:pt x="9" y="56"/>
                  </a:lnTo>
                  <a:lnTo>
                    <a:pt x="9" y="54"/>
                  </a:lnTo>
                  <a:lnTo>
                    <a:pt x="10" y="53"/>
                  </a:lnTo>
                  <a:lnTo>
                    <a:pt x="10" y="52"/>
                  </a:lnTo>
                  <a:lnTo>
                    <a:pt x="11" y="52"/>
                  </a:lnTo>
                  <a:lnTo>
                    <a:pt x="11" y="50"/>
                  </a:lnTo>
                  <a:lnTo>
                    <a:pt x="12" y="49"/>
                  </a:lnTo>
                  <a:lnTo>
                    <a:pt x="12" y="47"/>
                  </a:lnTo>
                  <a:lnTo>
                    <a:pt x="12" y="46"/>
                  </a:lnTo>
                  <a:lnTo>
                    <a:pt x="13" y="45"/>
                  </a:lnTo>
                  <a:lnTo>
                    <a:pt x="14" y="45"/>
                  </a:lnTo>
                  <a:lnTo>
                    <a:pt x="14" y="44"/>
                  </a:lnTo>
                  <a:lnTo>
                    <a:pt x="15" y="44"/>
                  </a:lnTo>
                  <a:lnTo>
                    <a:pt x="15" y="43"/>
                  </a:lnTo>
                  <a:lnTo>
                    <a:pt x="15" y="44"/>
                  </a:lnTo>
                  <a:lnTo>
                    <a:pt x="15" y="43"/>
                  </a:lnTo>
                  <a:lnTo>
                    <a:pt x="16" y="42"/>
                  </a:lnTo>
                  <a:lnTo>
                    <a:pt x="17" y="42"/>
                  </a:lnTo>
                  <a:lnTo>
                    <a:pt x="18" y="41"/>
                  </a:lnTo>
                  <a:lnTo>
                    <a:pt x="18" y="40"/>
                  </a:lnTo>
                  <a:lnTo>
                    <a:pt x="18" y="39"/>
                  </a:lnTo>
                  <a:lnTo>
                    <a:pt x="19" y="39"/>
                  </a:lnTo>
                  <a:lnTo>
                    <a:pt x="20" y="39"/>
                  </a:lnTo>
                  <a:lnTo>
                    <a:pt x="20" y="38"/>
                  </a:lnTo>
                  <a:lnTo>
                    <a:pt x="21" y="37"/>
                  </a:lnTo>
                  <a:lnTo>
                    <a:pt x="22" y="36"/>
                  </a:lnTo>
                  <a:lnTo>
                    <a:pt x="22" y="34"/>
                  </a:lnTo>
                  <a:lnTo>
                    <a:pt x="23" y="33"/>
                  </a:lnTo>
                  <a:lnTo>
                    <a:pt x="24" y="31"/>
                  </a:lnTo>
                  <a:lnTo>
                    <a:pt x="24" y="28"/>
                  </a:lnTo>
                  <a:lnTo>
                    <a:pt x="25" y="28"/>
                  </a:lnTo>
                  <a:lnTo>
                    <a:pt x="26" y="28"/>
                  </a:lnTo>
                  <a:lnTo>
                    <a:pt x="27" y="28"/>
                  </a:lnTo>
                  <a:lnTo>
                    <a:pt x="27" y="27"/>
                  </a:lnTo>
                  <a:lnTo>
                    <a:pt x="27" y="26"/>
                  </a:lnTo>
                  <a:lnTo>
                    <a:pt x="27" y="25"/>
                  </a:lnTo>
                  <a:lnTo>
                    <a:pt x="28" y="25"/>
                  </a:lnTo>
                  <a:lnTo>
                    <a:pt x="29" y="24"/>
                  </a:lnTo>
                  <a:lnTo>
                    <a:pt x="29" y="23"/>
                  </a:lnTo>
                  <a:lnTo>
                    <a:pt x="29" y="21"/>
                  </a:lnTo>
                  <a:lnTo>
                    <a:pt x="30" y="21"/>
                  </a:lnTo>
                  <a:lnTo>
                    <a:pt x="31" y="20"/>
                  </a:lnTo>
                  <a:lnTo>
                    <a:pt x="31" y="18"/>
                  </a:lnTo>
                  <a:lnTo>
                    <a:pt x="31" y="17"/>
                  </a:lnTo>
                  <a:lnTo>
                    <a:pt x="32" y="16"/>
                  </a:lnTo>
                  <a:lnTo>
                    <a:pt x="32" y="13"/>
                  </a:lnTo>
                  <a:lnTo>
                    <a:pt x="33" y="10"/>
                  </a:lnTo>
                  <a:lnTo>
                    <a:pt x="32" y="6"/>
                  </a:lnTo>
                  <a:lnTo>
                    <a:pt x="32" y="4"/>
                  </a:lnTo>
                  <a:lnTo>
                    <a:pt x="32" y="1"/>
                  </a:lnTo>
                  <a:lnTo>
                    <a:pt x="33" y="1"/>
                  </a:lnTo>
                  <a:lnTo>
                    <a:pt x="33" y="0"/>
                  </a:lnTo>
                </a:path>
              </a:pathLst>
            </a:custGeom>
            <a:solidFill>
              <a:srgbClr val="3333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47" name="Freeform 103"/>
            <p:cNvSpPr>
              <a:spLocks/>
            </p:cNvSpPr>
            <p:nvPr/>
          </p:nvSpPr>
          <p:spPr bwMode="auto">
            <a:xfrm>
              <a:off x="5223" y="786"/>
              <a:ext cx="10" cy="38"/>
            </a:xfrm>
            <a:custGeom>
              <a:avLst/>
              <a:gdLst>
                <a:gd name="T0" fmla="*/ 6 w 10"/>
                <a:gd name="T1" fmla="*/ 0 h 38"/>
                <a:gd name="T2" fmla="*/ 9 w 10"/>
                <a:gd name="T3" fmla="*/ 30 h 38"/>
                <a:gd name="T4" fmla="*/ 8 w 10"/>
                <a:gd name="T5" fmla="*/ 31 h 38"/>
                <a:gd name="T6" fmla="*/ 8 w 10"/>
                <a:gd name="T7" fmla="*/ 32 h 38"/>
                <a:gd name="T8" fmla="*/ 7 w 10"/>
                <a:gd name="T9" fmla="*/ 34 h 38"/>
                <a:gd name="T10" fmla="*/ 7 w 10"/>
                <a:gd name="T11" fmla="*/ 35 h 38"/>
                <a:gd name="T12" fmla="*/ 6 w 10"/>
                <a:gd name="T13" fmla="*/ 35 h 38"/>
                <a:gd name="T14" fmla="*/ 6 w 10"/>
                <a:gd name="T15" fmla="*/ 36 h 38"/>
                <a:gd name="T16" fmla="*/ 4 w 10"/>
                <a:gd name="T17" fmla="*/ 36 h 38"/>
                <a:gd name="T18" fmla="*/ 4 w 10"/>
                <a:gd name="T19" fmla="*/ 37 h 38"/>
                <a:gd name="T20" fmla="*/ 3 w 10"/>
                <a:gd name="T21" fmla="*/ 37 h 38"/>
                <a:gd name="T22" fmla="*/ 2 w 10"/>
                <a:gd name="T23" fmla="*/ 37 h 38"/>
                <a:gd name="T24" fmla="*/ 1 w 10"/>
                <a:gd name="T25" fmla="*/ 37 h 38"/>
                <a:gd name="T26" fmla="*/ 1 w 10"/>
                <a:gd name="T27" fmla="*/ 34 h 38"/>
                <a:gd name="T28" fmla="*/ 0 w 10"/>
                <a:gd name="T29" fmla="*/ 34 h 38"/>
                <a:gd name="T30" fmla="*/ 0 w 10"/>
                <a:gd name="T31" fmla="*/ 33 h 38"/>
                <a:gd name="T32" fmla="*/ 0 w 10"/>
                <a:gd name="T33" fmla="*/ 31 h 38"/>
                <a:gd name="T34" fmla="*/ 0 w 10"/>
                <a:gd name="T35" fmla="*/ 29 h 38"/>
                <a:gd name="T36" fmla="*/ 0 w 10"/>
                <a:gd name="T37" fmla="*/ 28 h 38"/>
                <a:gd name="T38" fmla="*/ 1 w 10"/>
                <a:gd name="T39" fmla="*/ 27 h 38"/>
                <a:gd name="T40" fmla="*/ 1 w 10"/>
                <a:gd name="T41" fmla="*/ 26 h 38"/>
                <a:gd name="T42" fmla="*/ 1 w 10"/>
                <a:gd name="T43" fmla="*/ 25 h 38"/>
                <a:gd name="T44" fmla="*/ 1 w 10"/>
                <a:gd name="T45" fmla="*/ 24 h 38"/>
                <a:gd name="T46" fmla="*/ 2 w 10"/>
                <a:gd name="T47" fmla="*/ 24 h 38"/>
                <a:gd name="T48" fmla="*/ 2 w 10"/>
                <a:gd name="T49" fmla="*/ 23 h 38"/>
                <a:gd name="T50" fmla="*/ 2 w 10"/>
                <a:gd name="T51" fmla="*/ 22 h 38"/>
                <a:gd name="T52" fmla="*/ 2 w 10"/>
                <a:gd name="T53" fmla="*/ 20 h 38"/>
                <a:gd name="T54" fmla="*/ 2 w 10"/>
                <a:gd name="T55" fmla="*/ 19 h 38"/>
                <a:gd name="T56" fmla="*/ 3 w 10"/>
                <a:gd name="T57" fmla="*/ 19 h 38"/>
                <a:gd name="T58" fmla="*/ 3 w 10"/>
                <a:gd name="T59" fmla="*/ 18 h 38"/>
                <a:gd name="T60" fmla="*/ 3 w 10"/>
                <a:gd name="T61" fmla="*/ 17 h 38"/>
                <a:gd name="T62" fmla="*/ 3 w 10"/>
                <a:gd name="T63" fmla="*/ 16 h 38"/>
                <a:gd name="T64" fmla="*/ 3 w 10"/>
                <a:gd name="T65" fmla="*/ 15 h 38"/>
                <a:gd name="T66" fmla="*/ 3 w 10"/>
                <a:gd name="T67" fmla="*/ 14 h 38"/>
                <a:gd name="T68" fmla="*/ 4 w 10"/>
                <a:gd name="T69" fmla="*/ 14 h 38"/>
                <a:gd name="T70" fmla="*/ 4 w 10"/>
                <a:gd name="T71" fmla="*/ 13 h 38"/>
                <a:gd name="T72" fmla="*/ 4 w 10"/>
                <a:gd name="T73" fmla="*/ 10 h 38"/>
                <a:gd name="T74" fmla="*/ 4 w 10"/>
                <a:gd name="T75" fmla="*/ 9 h 38"/>
                <a:gd name="T76" fmla="*/ 4 w 10"/>
                <a:gd name="T77" fmla="*/ 8 h 38"/>
                <a:gd name="T78" fmla="*/ 5 w 10"/>
                <a:gd name="T79" fmla="*/ 8 h 38"/>
                <a:gd name="T80" fmla="*/ 5 w 10"/>
                <a:gd name="T81" fmla="*/ 6 h 38"/>
                <a:gd name="T82" fmla="*/ 5 w 10"/>
                <a:gd name="T83" fmla="*/ 4 h 38"/>
                <a:gd name="T84" fmla="*/ 5 w 10"/>
                <a:gd name="T85" fmla="*/ 1 h 38"/>
                <a:gd name="T86" fmla="*/ 6 w 10"/>
                <a:gd name="T8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 h="38">
                  <a:moveTo>
                    <a:pt x="6" y="0"/>
                  </a:moveTo>
                  <a:lnTo>
                    <a:pt x="9" y="30"/>
                  </a:lnTo>
                  <a:lnTo>
                    <a:pt x="8" y="31"/>
                  </a:lnTo>
                  <a:lnTo>
                    <a:pt x="8" y="32"/>
                  </a:lnTo>
                  <a:lnTo>
                    <a:pt x="7" y="34"/>
                  </a:lnTo>
                  <a:lnTo>
                    <a:pt x="7" y="35"/>
                  </a:lnTo>
                  <a:lnTo>
                    <a:pt x="6" y="35"/>
                  </a:lnTo>
                  <a:lnTo>
                    <a:pt x="6" y="36"/>
                  </a:lnTo>
                  <a:lnTo>
                    <a:pt x="4" y="36"/>
                  </a:lnTo>
                  <a:lnTo>
                    <a:pt x="4" y="37"/>
                  </a:lnTo>
                  <a:lnTo>
                    <a:pt x="3" y="37"/>
                  </a:lnTo>
                  <a:lnTo>
                    <a:pt x="2" y="37"/>
                  </a:lnTo>
                  <a:lnTo>
                    <a:pt x="1" y="37"/>
                  </a:lnTo>
                  <a:lnTo>
                    <a:pt x="1" y="34"/>
                  </a:lnTo>
                  <a:lnTo>
                    <a:pt x="0" y="34"/>
                  </a:lnTo>
                  <a:lnTo>
                    <a:pt x="0" y="33"/>
                  </a:lnTo>
                  <a:lnTo>
                    <a:pt x="0" y="31"/>
                  </a:lnTo>
                  <a:lnTo>
                    <a:pt x="0" y="29"/>
                  </a:lnTo>
                  <a:lnTo>
                    <a:pt x="0" y="28"/>
                  </a:lnTo>
                  <a:lnTo>
                    <a:pt x="1" y="27"/>
                  </a:lnTo>
                  <a:lnTo>
                    <a:pt x="1" y="26"/>
                  </a:lnTo>
                  <a:lnTo>
                    <a:pt x="1" y="25"/>
                  </a:lnTo>
                  <a:lnTo>
                    <a:pt x="1" y="24"/>
                  </a:lnTo>
                  <a:lnTo>
                    <a:pt x="2" y="24"/>
                  </a:lnTo>
                  <a:lnTo>
                    <a:pt x="2" y="23"/>
                  </a:lnTo>
                  <a:lnTo>
                    <a:pt x="2" y="22"/>
                  </a:lnTo>
                  <a:lnTo>
                    <a:pt x="2" y="20"/>
                  </a:lnTo>
                  <a:lnTo>
                    <a:pt x="2" y="19"/>
                  </a:lnTo>
                  <a:lnTo>
                    <a:pt x="3" y="19"/>
                  </a:lnTo>
                  <a:lnTo>
                    <a:pt x="3" y="18"/>
                  </a:lnTo>
                  <a:lnTo>
                    <a:pt x="3" y="17"/>
                  </a:lnTo>
                  <a:lnTo>
                    <a:pt x="3" y="16"/>
                  </a:lnTo>
                  <a:lnTo>
                    <a:pt x="3" y="15"/>
                  </a:lnTo>
                  <a:lnTo>
                    <a:pt x="3" y="14"/>
                  </a:lnTo>
                  <a:lnTo>
                    <a:pt x="4" y="14"/>
                  </a:lnTo>
                  <a:lnTo>
                    <a:pt x="4" y="13"/>
                  </a:lnTo>
                  <a:lnTo>
                    <a:pt x="4" y="10"/>
                  </a:lnTo>
                  <a:lnTo>
                    <a:pt x="4" y="9"/>
                  </a:lnTo>
                  <a:lnTo>
                    <a:pt x="4" y="8"/>
                  </a:lnTo>
                  <a:lnTo>
                    <a:pt x="5" y="8"/>
                  </a:lnTo>
                  <a:lnTo>
                    <a:pt x="5" y="6"/>
                  </a:lnTo>
                  <a:lnTo>
                    <a:pt x="5" y="4"/>
                  </a:lnTo>
                  <a:lnTo>
                    <a:pt x="5" y="1"/>
                  </a:lnTo>
                  <a:lnTo>
                    <a:pt x="6" y="0"/>
                  </a:lnTo>
                </a:path>
              </a:pathLst>
            </a:custGeom>
            <a:solidFill>
              <a:srgbClr val="3333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48" name="Freeform 104"/>
            <p:cNvSpPr>
              <a:spLocks/>
            </p:cNvSpPr>
            <p:nvPr/>
          </p:nvSpPr>
          <p:spPr bwMode="auto">
            <a:xfrm>
              <a:off x="4736" y="1186"/>
              <a:ext cx="24" cy="79"/>
            </a:xfrm>
            <a:custGeom>
              <a:avLst/>
              <a:gdLst>
                <a:gd name="T0" fmla="*/ 20 w 24"/>
                <a:gd name="T1" fmla="*/ 73 h 79"/>
                <a:gd name="T2" fmla="*/ 19 w 24"/>
                <a:gd name="T3" fmla="*/ 78 h 79"/>
                <a:gd name="T4" fmla="*/ 14 w 24"/>
                <a:gd name="T5" fmla="*/ 78 h 79"/>
                <a:gd name="T6" fmla="*/ 10 w 24"/>
                <a:gd name="T7" fmla="*/ 78 h 79"/>
                <a:gd name="T8" fmla="*/ 5 w 24"/>
                <a:gd name="T9" fmla="*/ 77 h 79"/>
                <a:gd name="T10" fmla="*/ 4 w 24"/>
                <a:gd name="T11" fmla="*/ 73 h 79"/>
                <a:gd name="T12" fmla="*/ 3 w 24"/>
                <a:gd name="T13" fmla="*/ 72 h 79"/>
                <a:gd name="T14" fmla="*/ 3 w 24"/>
                <a:gd name="T15" fmla="*/ 67 h 79"/>
                <a:gd name="T16" fmla="*/ 3 w 24"/>
                <a:gd name="T17" fmla="*/ 68 h 79"/>
                <a:gd name="T18" fmla="*/ 2 w 24"/>
                <a:gd name="T19" fmla="*/ 65 h 79"/>
                <a:gd name="T20" fmla="*/ 1 w 24"/>
                <a:gd name="T21" fmla="*/ 63 h 79"/>
                <a:gd name="T22" fmla="*/ 0 w 24"/>
                <a:gd name="T23" fmla="*/ 59 h 79"/>
                <a:gd name="T24" fmla="*/ 0 w 24"/>
                <a:gd name="T25" fmla="*/ 53 h 79"/>
                <a:gd name="T26" fmla="*/ 1 w 24"/>
                <a:gd name="T27" fmla="*/ 48 h 79"/>
                <a:gd name="T28" fmla="*/ 3 w 24"/>
                <a:gd name="T29" fmla="*/ 47 h 79"/>
                <a:gd name="T30" fmla="*/ 3 w 24"/>
                <a:gd name="T31" fmla="*/ 43 h 79"/>
                <a:gd name="T32" fmla="*/ 4 w 24"/>
                <a:gd name="T33" fmla="*/ 41 h 79"/>
                <a:gd name="T34" fmla="*/ 5 w 24"/>
                <a:gd name="T35" fmla="*/ 39 h 79"/>
                <a:gd name="T36" fmla="*/ 6 w 24"/>
                <a:gd name="T37" fmla="*/ 38 h 79"/>
                <a:gd name="T38" fmla="*/ 8 w 24"/>
                <a:gd name="T39" fmla="*/ 36 h 79"/>
                <a:gd name="T40" fmla="*/ 9 w 24"/>
                <a:gd name="T41" fmla="*/ 34 h 79"/>
                <a:gd name="T42" fmla="*/ 10 w 24"/>
                <a:gd name="T43" fmla="*/ 33 h 79"/>
                <a:gd name="T44" fmla="*/ 11 w 24"/>
                <a:gd name="T45" fmla="*/ 29 h 79"/>
                <a:gd name="T46" fmla="*/ 12 w 24"/>
                <a:gd name="T47" fmla="*/ 28 h 79"/>
                <a:gd name="T48" fmla="*/ 13 w 24"/>
                <a:gd name="T49" fmla="*/ 27 h 79"/>
                <a:gd name="T50" fmla="*/ 13 w 24"/>
                <a:gd name="T51" fmla="*/ 23 h 79"/>
                <a:gd name="T52" fmla="*/ 14 w 24"/>
                <a:gd name="T53" fmla="*/ 22 h 79"/>
                <a:gd name="T54" fmla="*/ 15 w 24"/>
                <a:gd name="T55" fmla="*/ 21 h 79"/>
                <a:gd name="T56" fmla="*/ 15 w 24"/>
                <a:gd name="T57" fmla="*/ 19 h 79"/>
                <a:gd name="T58" fmla="*/ 16 w 24"/>
                <a:gd name="T59" fmla="*/ 18 h 79"/>
                <a:gd name="T60" fmla="*/ 17 w 24"/>
                <a:gd name="T61" fmla="*/ 16 h 79"/>
                <a:gd name="T62" fmla="*/ 18 w 24"/>
                <a:gd name="T63" fmla="*/ 15 h 79"/>
                <a:gd name="T64" fmla="*/ 19 w 24"/>
                <a:gd name="T65" fmla="*/ 12 h 79"/>
                <a:gd name="T66" fmla="*/ 20 w 24"/>
                <a:gd name="T67" fmla="*/ 10 h 79"/>
                <a:gd name="T68" fmla="*/ 21 w 24"/>
                <a:gd name="T69" fmla="*/ 8 h 79"/>
                <a:gd name="T70" fmla="*/ 22 w 24"/>
                <a:gd name="T71" fmla="*/ 6 h 79"/>
                <a:gd name="T72" fmla="*/ 23 w 24"/>
                <a:gd name="T73" fmla="*/ 4 h 79"/>
                <a:gd name="T74" fmla="*/ 23 w 24"/>
                <a:gd name="T75" fmla="*/ 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 h="79">
                  <a:moveTo>
                    <a:pt x="23" y="0"/>
                  </a:moveTo>
                  <a:lnTo>
                    <a:pt x="20" y="73"/>
                  </a:lnTo>
                  <a:lnTo>
                    <a:pt x="20" y="76"/>
                  </a:lnTo>
                  <a:lnTo>
                    <a:pt x="19" y="78"/>
                  </a:lnTo>
                  <a:lnTo>
                    <a:pt x="17" y="78"/>
                  </a:lnTo>
                  <a:lnTo>
                    <a:pt x="14" y="78"/>
                  </a:lnTo>
                  <a:lnTo>
                    <a:pt x="12" y="78"/>
                  </a:lnTo>
                  <a:lnTo>
                    <a:pt x="10" y="78"/>
                  </a:lnTo>
                  <a:lnTo>
                    <a:pt x="7" y="77"/>
                  </a:lnTo>
                  <a:lnTo>
                    <a:pt x="5" y="77"/>
                  </a:lnTo>
                  <a:lnTo>
                    <a:pt x="4" y="76"/>
                  </a:lnTo>
                  <a:lnTo>
                    <a:pt x="4" y="73"/>
                  </a:lnTo>
                  <a:lnTo>
                    <a:pt x="3" y="73"/>
                  </a:lnTo>
                  <a:lnTo>
                    <a:pt x="3" y="72"/>
                  </a:lnTo>
                  <a:lnTo>
                    <a:pt x="3" y="70"/>
                  </a:lnTo>
                  <a:lnTo>
                    <a:pt x="3" y="67"/>
                  </a:lnTo>
                  <a:lnTo>
                    <a:pt x="3" y="65"/>
                  </a:lnTo>
                  <a:lnTo>
                    <a:pt x="3" y="68"/>
                  </a:lnTo>
                  <a:lnTo>
                    <a:pt x="3" y="67"/>
                  </a:lnTo>
                  <a:lnTo>
                    <a:pt x="2" y="65"/>
                  </a:lnTo>
                  <a:lnTo>
                    <a:pt x="2" y="64"/>
                  </a:lnTo>
                  <a:lnTo>
                    <a:pt x="1" y="63"/>
                  </a:lnTo>
                  <a:lnTo>
                    <a:pt x="0" y="61"/>
                  </a:lnTo>
                  <a:lnTo>
                    <a:pt x="0" y="59"/>
                  </a:lnTo>
                  <a:lnTo>
                    <a:pt x="0" y="56"/>
                  </a:lnTo>
                  <a:lnTo>
                    <a:pt x="0" y="53"/>
                  </a:lnTo>
                  <a:lnTo>
                    <a:pt x="0" y="50"/>
                  </a:lnTo>
                  <a:lnTo>
                    <a:pt x="1" y="48"/>
                  </a:lnTo>
                  <a:lnTo>
                    <a:pt x="2" y="48"/>
                  </a:lnTo>
                  <a:lnTo>
                    <a:pt x="3" y="47"/>
                  </a:lnTo>
                  <a:lnTo>
                    <a:pt x="3" y="45"/>
                  </a:lnTo>
                  <a:lnTo>
                    <a:pt x="3" y="43"/>
                  </a:lnTo>
                  <a:lnTo>
                    <a:pt x="3" y="41"/>
                  </a:lnTo>
                  <a:lnTo>
                    <a:pt x="4" y="41"/>
                  </a:lnTo>
                  <a:lnTo>
                    <a:pt x="5" y="41"/>
                  </a:lnTo>
                  <a:lnTo>
                    <a:pt x="5" y="39"/>
                  </a:lnTo>
                  <a:lnTo>
                    <a:pt x="6" y="39"/>
                  </a:lnTo>
                  <a:lnTo>
                    <a:pt x="6" y="38"/>
                  </a:lnTo>
                  <a:lnTo>
                    <a:pt x="7" y="36"/>
                  </a:lnTo>
                  <a:lnTo>
                    <a:pt x="8" y="36"/>
                  </a:lnTo>
                  <a:lnTo>
                    <a:pt x="8" y="35"/>
                  </a:lnTo>
                  <a:lnTo>
                    <a:pt x="9" y="34"/>
                  </a:lnTo>
                  <a:lnTo>
                    <a:pt x="9" y="33"/>
                  </a:lnTo>
                  <a:lnTo>
                    <a:pt x="10" y="33"/>
                  </a:lnTo>
                  <a:lnTo>
                    <a:pt x="10" y="30"/>
                  </a:lnTo>
                  <a:lnTo>
                    <a:pt x="11" y="29"/>
                  </a:lnTo>
                  <a:lnTo>
                    <a:pt x="11" y="28"/>
                  </a:lnTo>
                  <a:lnTo>
                    <a:pt x="12" y="28"/>
                  </a:lnTo>
                  <a:lnTo>
                    <a:pt x="12" y="27"/>
                  </a:lnTo>
                  <a:lnTo>
                    <a:pt x="13" y="27"/>
                  </a:lnTo>
                  <a:lnTo>
                    <a:pt x="13" y="26"/>
                  </a:lnTo>
                  <a:lnTo>
                    <a:pt x="13" y="23"/>
                  </a:lnTo>
                  <a:lnTo>
                    <a:pt x="14" y="23"/>
                  </a:lnTo>
                  <a:lnTo>
                    <a:pt x="14" y="22"/>
                  </a:lnTo>
                  <a:lnTo>
                    <a:pt x="14" y="21"/>
                  </a:lnTo>
                  <a:lnTo>
                    <a:pt x="15" y="21"/>
                  </a:lnTo>
                  <a:lnTo>
                    <a:pt x="15" y="20"/>
                  </a:lnTo>
                  <a:lnTo>
                    <a:pt x="15" y="19"/>
                  </a:lnTo>
                  <a:lnTo>
                    <a:pt x="16" y="19"/>
                  </a:lnTo>
                  <a:lnTo>
                    <a:pt x="16" y="18"/>
                  </a:lnTo>
                  <a:lnTo>
                    <a:pt x="17" y="18"/>
                  </a:lnTo>
                  <a:lnTo>
                    <a:pt x="17" y="16"/>
                  </a:lnTo>
                  <a:lnTo>
                    <a:pt x="18" y="16"/>
                  </a:lnTo>
                  <a:lnTo>
                    <a:pt x="18" y="15"/>
                  </a:lnTo>
                  <a:lnTo>
                    <a:pt x="19" y="13"/>
                  </a:lnTo>
                  <a:lnTo>
                    <a:pt x="19" y="12"/>
                  </a:lnTo>
                  <a:lnTo>
                    <a:pt x="20" y="12"/>
                  </a:lnTo>
                  <a:lnTo>
                    <a:pt x="20" y="10"/>
                  </a:lnTo>
                  <a:lnTo>
                    <a:pt x="21" y="10"/>
                  </a:lnTo>
                  <a:lnTo>
                    <a:pt x="21" y="8"/>
                  </a:lnTo>
                  <a:lnTo>
                    <a:pt x="22" y="8"/>
                  </a:lnTo>
                  <a:lnTo>
                    <a:pt x="22" y="6"/>
                  </a:lnTo>
                  <a:lnTo>
                    <a:pt x="23" y="6"/>
                  </a:lnTo>
                  <a:lnTo>
                    <a:pt x="23" y="4"/>
                  </a:lnTo>
                  <a:lnTo>
                    <a:pt x="23" y="3"/>
                  </a:lnTo>
                  <a:lnTo>
                    <a:pt x="23" y="1"/>
                  </a:lnTo>
                  <a:lnTo>
                    <a:pt x="23" y="0"/>
                  </a:lnTo>
                </a:path>
              </a:pathLst>
            </a:custGeom>
            <a:solidFill>
              <a:srgbClr val="3333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49" name="Freeform 105"/>
            <p:cNvSpPr>
              <a:spLocks/>
            </p:cNvSpPr>
            <p:nvPr/>
          </p:nvSpPr>
          <p:spPr bwMode="auto">
            <a:xfrm>
              <a:off x="4887" y="1277"/>
              <a:ext cx="37" cy="85"/>
            </a:xfrm>
            <a:custGeom>
              <a:avLst/>
              <a:gdLst>
                <a:gd name="T0" fmla="*/ 1 w 37"/>
                <a:gd name="T1" fmla="*/ 80 h 85"/>
                <a:gd name="T2" fmla="*/ 8 w 37"/>
                <a:gd name="T3" fmla="*/ 83 h 85"/>
                <a:gd name="T4" fmla="*/ 15 w 37"/>
                <a:gd name="T5" fmla="*/ 84 h 85"/>
                <a:gd name="T6" fmla="*/ 24 w 37"/>
                <a:gd name="T7" fmla="*/ 78 h 85"/>
                <a:gd name="T8" fmla="*/ 32 w 37"/>
                <a:gd name="T9" fmla="*/ 72 h 85"/>
                <a:gd name="T10" fmla="*/ 36 w 37"/>
                <a:gd name="T11" fmla="*/ 65 h 85"/>
                <a:gd name="T12" fmla="*/ 36 w 37"/>
                <a:gd name="T13" fmla="*/ 59 h 85"/>
                <a:gd name="T14" fmla="*/ 36 w 37"/>
                <a:gd name="T15" fmla="*/ 54 h 85"/>
                <a:gd name="T16" fmla="*/ 35 w 37"/>
                <a:gd name="T17" fmla="*/ 53 h 85"/>
                <a:gd name="T18" fmla="*/ 34 w 37"/>
                <a:gd name="T19" fmla="*/ 51 h 85"/>
                <a:gd name="T20" fmla="*/ 33 w 37"/>
                <a:gd name="T21" fmla="*/ 49 h 85"/>
                <a:gd name="T22" fmla="*/ 32 w 37"/>
                <a:gd name="T23" fmla="*/ 48 h 85"/>
                <a:gd name="T24" fmla="*/ 31 w 37"/>
                <a:gd name="T25" fmla="*/ 45 h 85"/>
                <a:gd name="T26" fmla="*/ 29 w 37"/>
                <a:gd name="T27" fmla="*/ 44 h 85"/>
                <a:gd name="T28" fmla="*/ 27 w 37"/>
                <a:gd name="T29" fmla="*/ 43 h 85"/>
                <a:gd name="T30" fmla="*/ 27 w 37"/>
                <a:gd name="T31" fmla="*/ 41 h 85"/>
                <a:gd name="T32" fmla="*/ 26 w 37"/>
                <a:gd name="T33" fmla="*/ 40 h 85"/>
                <a:gd name="T34" fmla="*/ 25 w 37"/>
                <a:gd name="T35" fmla="*/ 39 h 85"/>
                <a:gd name="T36" fmla="*/ 23 w 37"/>
                <a:gd name="T37" fmla="*/ 39 h 85"/>
                <a:gd name="T38" fmla="*/ 22 w 37"/>
                <a:gd name="T39" fmla="*/ 38 h 85"/>
                <a:gd name="T40" fmla="*/ 21 w 37"/>
                <a:gd name="T41" fmla="*/ 36 h 85"/>
                <a:gd name="T42" fmla="*/ 20 w 37"/>
                <a:gd name="T43" fmla="*/ 35 h 85"/>
                <a:gd name="T44" fmla="*/ 20 w 37"/>
                <a:gd name="T45" fmla="*/ 35 h 85"/>
                <a:gd name="T46" fmla="*/ 18 w 37"/>
                <a:gd name="T47" fmla="*/ 34 h 85"/>
                <a:gd name="T48" fmla="*/ 18 w 37"/>
                <a:gd name="T49" fmla="*/ 32 h 85"/>
                <a:gd name="T50" fmla="*/ 17 w 37"/>
                <a:gd name="T51" fmla="*/ 31 h 85"/>
                <a:gd name="T52" fmla="*/ 16 w 37"/>
                <a:gd name="T53" fmla="*/ 30 h 85"/>
                <a:gd name="T54" fmla="*/ 15 w 37"/>
                <a:gd name="T55" fmla="*/ 28 h 85"/>
                <a:gd name="T56" fmla="*/ 14 w 37"/>
                <a:gd name="T57" fmla="*/ 26 h 85"/>
                <a:gd name="T58" fmla="*/ 13 w 37"/>
                <a:gd name="T59" fmla="*/ 25 h 85"/>
                <a:gd name="T60" fmla="*/ 12 w 37"/>
                <a:gd name="T61" fmla="*/ 24 h 85"/>
                <a:gd name="T62" fmla="*/ 10 w 37"/>
                <a:gd name="T63" fmla="*/ 22 h 85"/>
                <a:gd name="T64" fmla="*/ 9 w 37"/>
                <a:gd name="T65" fmla="*/ 19 h 85"/>
                <a:gd name="T66" fmla="*/ 8 w 37"/>
                <a:gd name="T67" fmla="*/ 18 h 85"/>
                <a:gd name="T68" fmla="*/ 7 w 37"/>
                <a:gd name="T69" fmla="*/ 17 h 85"/>
                <a:gd name="T70" fmla="*/ 6 w 37"/>
                <a:gd name="T71" fmla="*/ 14 h 85"/>
                <a:gd name="T72" fmla="*/ 6 w 37"/>
                <a:gd name="T73" fmla="*/ 14 h 85"/>
                <a:gd name="T74" fmla="*/ 4 w 37"/>
                <a:gd name="T75" fmla="*/ 13 h 85"/>
                <a:gd name="T76" fmla="*/ 4 w 37"/>
                <a:gd name="T77" fmla="*/ 11 h 85"/>
                <a:gd name="T78" fmla="*/ 3 w 37"/>
                <a:gd name="T79" fmla="*/ 9 h 85"/>
                <a:gd name="T80" fmla="*/ 1 w 37"/>
                <a:gd name="T81" fmla="*/ 6 h 85"/>
                <a:gd name="T82" fmla="*/ 1 w 37"/>
                <a:gd name="T83" fmla="*/ 4 h 85"/>
                <a:gd name="T84" fmla="*/ 0 w 37"/>
                <a:gd name="T85" fmla="*/ 2 h 85"/>
                <a:gd name="T86" fmla="*/ 0 w 37"/>
                <a:gd name="T8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 h="85">
                  <a:moveTo>
                    <a:pt x="0" y="0"/>
                  </a:moveTo>
                  <a:lnTo>
                    <a:pt x="1" y="80"/>
                  </a:lnTo>
                  <a:lnTo>
                    <a:pt x="5" y="83"/>
                  </a:lnTo>
                  <a:lnTo>
                    <a:pt x="8" y="83"/>
                  </a:lnTo>
                  <a:lnTo>
                    <a:pt x="11" y="84"/>
                  </a:lnTo>
                  <a:lnTo>
                    <a:pt x="15" y="84"/>
                  </a:lnTo>
                  <a:lnTo>
                    <a:pt x="19" y="82"/>
                  </a:lnTo>
                  <a:lnTo>
                    <a:pt x="24" y="78"/>
                  </a:lnTo>
                  <a:lnTo>
                    <a:pt x="28" y="75"/>
                  </a:lnTo>
                  <a:lnTo>
                    <a:pt x="32" y="72"/>
                  </a:lnTo>
                  <a:lnTo>
                    <a:pt x="35" y="68"/>
                  </a:lnTo>
                  <a:lnTo>
                    <a:pt x="36" y="65"/>
                  </a:lnTo>
                  <a:lnTo>
                    <a:pt x="36" y="63"/>
                  </a:lnTo>
                  <a:lnTo>
                    <a:pt x="36" y="59"/>
                  </a:lnTo>
                  <a:lnTo>
                    <a:pt x="36" y="56"/>
                  </a:lnTo>
                  <a:lnTo>
                    <a:pt x="36" y="54"/>
                  </a:lnTo>
                  <a:lnTo>
                    <a:pt x="36" y="53"/>
                  </a:lnTo>
                  <a:lnTo>
                    <a:pt x="35" y="53"/>
                  </a:lnTo>
                  <a:lnTo>
                    <a:pt x="35" y="52"/>
                  </a:lnTo>
                  <a:lnTo>
                    <a:pt x="34" y="51"/>
                  </a:lnTo>
                  <a:lnTo>
                    <a:pt x="33" y="51"/>
                  </a:lnTo>
                  <a:lnTo>
                    <a:pt x="33" y="49"/>
                  </a:lnTo>
                  <a:lnTo>
                    <a:pt x="33" y="48"/>
                  </a:lnTo>
                  <a:lnTo>
                    <a:pt x="32" y="48"/>
                  </a:lnTo>
                  <a:lnTo>
                    <a:pt x="31" y="47"/>
                  </a:lnTo>
                  <a:lnTo>
                    <a:pt x="31" y="45"/>
                  </a:lnTo>
                  <a:lnTo>
                    <a:pt x="30" y="45"/>
                  </a:lnTo>
                  <a:lnTo>
                    <a:pt x="29" y="44"/>
                  </a:lnTo>
                  <a:lnTo>
                    <a:pt x="28" y="44"/>
                  </a:lnTo>
                  <a:lnTo>
                    <a:pt x="27" y="43"/>
                  </a:lnTo>
                  <a:lnTo>
                    <a:pt x="27" y="42"/>
                  </a:lnTo>
                  <a:lnTo>
                    <a:pt x="27" y="41"/>
                  </a:lnTo>
                  <a:lnTo>
                    <a:pt x="26" y="41"/>
                  </a:lnTo>
                  <a:lnTo>
                    <a:pt x="26" y="40"/>
                  </a:lnTo>
                  <a:lnTo>
                    <a:pt x="25" y="40"/>
                  </a:lnTo>
                  <a:lnTo>
                    <a:pt x="25" y="39"/>
                  </a:lnTo>
                  <a:lnTo>
                    <a:pt x="24" y="39"/>
                  </a:lnTo>
                  <a:lnTo>
                    <a:pt x="23" y="39"/>
                  </a:lnTo>
                  <a:lnTo>
                    <a:pt x="23" y="38"/>
                  </a:lnTo>
                  <a:lnTo>
                    <a:pt x="22" y="38"/>
                  </a:lnTo>
                  <a:lnTo>
                    <a:pt x="22" y="37"/>
                  </a:lnTo>
                  <a:lnTo>
                    <a:pt x="21" y="36"/>
                  </a:lnTo>
                  <a:lnTo>
                    <a:pt x="20" y="36"/>
                  </a:lnTo>
                  <a:lnTo>
                    <a:pt x="20" y="35"/>
                  </a:lnTo>
                  <a:lnTo>
                    <a:pt x="20" y="36"/>
                  </a:lnTo>
                  <a:lnTo>
                    <a:pt x="20" y="35"/>
                  </a:lnTo>
                  <a:lnTo>
                    <a:pt x="19" y="35"/>
                  </a:lnTo>
                  <a:lnTo>
                    <a:pt x="18" y="34"/>
                  </a:lnTo>
                  <a:lnTo>
                    <a:pt x="18" y="33"/>
                  </a:lnTo>
                  <a:lnTo>
                    <a:pt x="18" y="32"/>
                  </a:lnTo>
                  <a:lnTo>
                    <a:pt x="17" y="32"/>
                  </a:lnTo>
                  <a:lnTo>
                    <a:pt x="17" y="31"/>
                  </a:lnTo>
                  <a:lnTo>
                    <a:pt x="16" y="31"/>
                  </a:lnTo>
                  <a:lnTo>
                    <a:pt x="16" y="30"/>
                  </a:lnTo>
                  <a:lnTo>
                    <a:pt x="15" y="29"/>
                  </a:lnTo>
                  <a:lnTo>
                    <a:pt x="15" y="28"/>
                  </a:lnTo>
                  <a:lnTo>
                    <a:pt x="14" y="28"/>
                  </a:lnTo>
                  <a:lnTo>
                    <a:pt x="14" y="26"/>
                  </a:lnTo>
                  <a:lnTo>
                    <a:pt x="14" y="25"/>
                  </a:lnTo>
                  <a:lnTo>
                    <a:pt x="13" y="25"/>
                  </a:lnTo>
                  <a:lnTo>
                    <a:pt x="12" y="25"/>
                  </a:lnTo>
                  <a:lnTo>
                    <a:pt x="12" y="24"/>
                  </a:lnTo>
                  <a:lnTo>
                    <a:pt x="11" y="23"/>
                  </a:lnTo>
                  <a:lnTo>
                    <a:pt x="10" y="22"/>
                  </a:lnTo>
                  <a:lnTo>
                    <a:pt x="9" y="22"/>
                  </a:lnTo>
                  <a:lnTo>
                    <a:pt x="9" y="19"/>
                  </a:lnTo>
                  <a:lnTo>
                    <a:pt x="9" y="18"/>
                  </a:lnTo>
                  <a:lnTo>
                    <a:pt x="8" y="18"/>
                  </a:lnTo>
                  <a:lnTo>
                    <a:pt x="8" y="17"/>
                  </a:lnTo>
                  <a:lnTo>
                    <a:pt x="7" y="17"/>
                  </a:lnTo>
                  <a:lnTo>
                    <a:pt x="7" y="14"/>
                  </a:lnTo>
                  <a:lnTo>
                    <a:pt x="6" y="14"/>
                  </a:lnTo>
                  <a:lnTo>
                    <a:pt x="6" y="13"/>
                  </a:lnTo>
                  <a:lnTo>
                    <a:pt x="6" y="14"/>
                  </a:lnTo>
                  <a:lnTo>
                    <a:pt x="6" y="13"/>
                  </a:lnTo>
                  <a:lnTo>
                    <a:pt x="4" y="13"/>
                  </a:lnTo>
                  <a:lnTo>
                    <a:pt x="4" y="10"/>
                  </a:lnTo>
                  <a:lnTo>
                    <a:pt x="4" y="11"/>
                  </a:lnTo>
                  <a:lnTo>
                    <a:pt x="3" y="10"/>
                  </a:lnTo>
                  <a:lnTo>
                    <a:pt x="3" y="9"/>
                  </a:lnTo>
                  <a:lnTo>
                    <a:pt x="3" y="6"/>
                  </a:lnTo>
                  <a:lnTo>
                    <a:pt x="1" y="6"/>
                  </a:lnTo>
                  <a:lnTo>
                    <a:pt x="1" y="5"/>
                  </a:lnTo>
                  <a:lnTo>
                    <a:pt x="1" y="4"/>
                  </a:lnTo>
                  <a:lnTo>
                    <a:pt x="1" y="3"/>
                  </a:lnTo>
                  <a:lnTo>
                    <a:pt x="0" y="2"/>
                  </a:lnTo>
                  <a:lnTo>
                    <a:pt x="0" y="1"/>
                  </a:lnTo>
                  <a:lnTo>
                    <a:pt x="0" y="0"/>
                  </a:lnTo>
                </a:path>
              </a:pathLst>
            </a:custGeom>
            <a:solidFill>
              <a:srgbClr val="3333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50" name="Freeform 106"/>
            <p:cNvSpPr>
              <a:spLocks/>
            </p:cNvSpPr>
            <p:nvPr/>
          </p:nvSpPr>
          <p:spPr bwMode="auto">
            <a:xfrm>
              <a:off x="4511" y="1145"/>
              <a:ext cx="36" cy="70"/>
            </a:xfrm>
            <a:custGeom>
              <a:avLst/>
              <a:gdLst>
                <a:gd name="T0" fmla="*/ 6 w 36"/>
                <a:gd name="T1" fmla="*/ 0 h 70"/>
                <a:gd name="T2" fmla="*/ 0 w 36"/>
                <a:gd name="T3" fmla="*/ 69 h 70"/>
                <a:gd name="T4" fmla="*/ 3 w 36"/>
                <a:gd name="T5" fmla="*/ 69 h 70"/>
                <a:gd name="T6" fmla="*/ 6 w 36"/>
                <a:gd name="T7" fmla="*/ 69 h 70"/>
                <a:gd name="T8" fmla="*/ 8 w 36"/>
                <a:gd name="T9" fmla="*/ 69 h 70"/>
                <a:gd name="T10" fmla="*/ 10 w 36"/>
                <a:gd name="T11" fmla="*/ 69 h 70"/>
                <a:gd name="T12" fmla="*/ 12 w 36"/>
                <a:gd name="T13" fmla="*/ 68 h 70"/>
                <a:gd name="T14" fmla="*/ 15 w 36"/>
                <a:gd name="T15" fmla="*/ 68 h 70"/>
                <a:gd name="T16" fmla="*/ 17 w 36"/>
                <a:gd name="T17" fmla="*/ 67 h 70"/>
                <a:gd name="T18" fmla="*/ 19 w 36"/>
                <a:gd name="T19" fmla="*/ 65 h 70"/>
                <a:gd name="T20" fmla="*/ 24 w 36"/>
                <a:gd name="T21" fmla="*/ 62 h 70"/>
                <a:gd name="T22" fmla="*/ 27 w 36"/>
                <a:gd name="T23" fmla="*/ 58 h 70"/>
                <a:gd name="T24" fmla="*/ 29 w 36"/>
                <a:gd name="T25" fmla="*/ 53 h 70"/>
                <a:gd name="T26" fmla="*/ 31 w 36"/>
                <a:gd name="T27" fmla="*/ 49 h 70"/>
                <a:gd name="T28" fmla="*/ 32 w 36"/>
                <a:gd name="T29" fmla="*/ 43 h 70"/>
                <a:gd name="T30" fmla="*/ 33 w 36"/>
                <a:gd name="T31" fmla="*/ 38 h 70"/>
                <a:gd name="T32" fmla="*/ 33 w 36"/>
                <a:gd name="T33" fmla="*/ 32 h 70"/>
                <a:gd name="T34" fmla="*/ 33 w 36"/>
                <a:gd name="T35" fmla="*/ 27 h 70"/>
                <a:gd name="T36" fmla="*/ 34 w 36"/>
                <a:gd name="T37" fmla="*/ 25 h 70"/>
                <a:gd name="T38" fmla="*/ 35 w 36"/>
                <a:gd name="T39" fmla="*/ 24 h 70"/>
                <a:gd name="T40" fmla="*/ 34 w 36"/>
                <a:gd name="T41" fmla="*/ 21 h 70"/>
                <a:gd name="T42" fmla="*/ 35 w 36"/>
                <a:gd name="T43" fmla="*/ 19 h 70"/>
                <a:gd name="T44" fmla="*/ 35 w 36"/>
                <a:gd name="T45" fmla="*/ 18 h 70"/>
                <a:gd name="T46" fmla="*/ 34 w 36"/>
                <a:gd name="T47" fmla="*/ 18 h 70"/>
                <a:gd name="T48" fmla="*/ 32 w 36"/>
                <a:gd name="T49" fmla="*/ 18 h 70"/>
                <a:gd name="T50" fmla="*/ 30 w 36"/>
                <a:gd name="T51" fmla="*/ 18 h 70"/>
                <a:gd name="T52" fmla="*/ 29 w 36"/>
                <a:gd name="T53" fmla="*/ 18 h 70"/>
                <a:gd name="T54" fmla="*/ 29 w 36"/>
                <a:gd name="T55" fmla="*/ 17 h 70"/>
                <a:gd name="T56" fmla="*/ 27 w 36"/>
                <a:gd name="T57" fmla="*/ 17 h 70"/>
                <a:gd name="T58" fmla="*/ 27 w 36"/>
                <a:gd name="T59" fmla="*/ 16 h 70"/>
                <a:gd name="T60" fmla="*/ 26 w 36"/>
                <a:gd name="T61" fmla="*/ 16 h 70"/>
                <a:gd name="T62" fmla="*/ 25 w 36"/>
                <a:gd name="T63" fmla="*/ 16 h 70"/>
                <a:gd name="T64" fmla="*/ 25 w 36"/>
                <a:gd name="T65" fmla="*/ 15 h 70"/>
                <a:gd name="T66" fmla="*/ 24 w 36"/>
                <a:gd name="T67" fmla="*/ 15 h 70"/>
                <a:gd name="T68" fmla="*/ 23 w 36"/>
                <a:gd name="T69" fmla="*/ 15 h 70"/>
                <a:gd name="T70" fmla="*/ 21 w 36"/>
                <a:gd name="T71" fmla="*/ 15 h 70"/>
                <a:gd name="T72" fmla="*/ 20 w 36"/>
                <a:gd name="T73" fmla="*/ 14 h 70"/>
                <a:gd name="T74" fmla="*/ 19 w 36"/>
                <a:gd name="T75" fmla="*/ 14 h 70"/>
                <a:gd name="T76" fmla="*/ 19 w 36"/>
                <a:gd name="T77" fmla="*/ 13 h 70"/>
                <a:gd name="T78" fmla="*/ 18 w 36"/>
                <a:gd name="T79" fmla="*/ 13 h 70"/>
                <a:gd name="T80" fmla="*/ 17 w 36"/>
                <a:gd name="T81" fmla="*/ 13 h 70"/>
                <a:gd name="T82" fmla="*/ 16 w 36"/>
                <a:gd name="T83" fmla="*/ 13 h 70"/>
                <a:gd name="T84" fmla="*/ 15 w 36"/>
                <a:gd name="T85" fmla="*/ 12 h 70"/>
                <a:gd name="T86" fmla="*/ 14 w 36"/>
                <a:gd name="T87" fmla="*/ 12 h 70"/>
                <a:gd name="T88" fmla="*/ 14 w 36"/>
                <a:gd name="T89" fmla="*/ 11 h 70"/>
                <a:gd name="T90" fmla="*/ 12 w 36"/>
                <a:gd name="T91" fmla="*/ 11 h 70"/>
                <a:gd name="T92" fmla="*/ 12 w 36"/>
                <a:gd name="T93" fmla="*/ 10 h 70"/>
                <a:gd name="T94" fmla="*/ 12 w 36"/>
                <a:gd name="T95" fmla="*/ 9 h 70"/>
                <a:gd name="T96" fmla="*/ 12 w 36"/>
                <a:gd name="T97" fmla="*/ 8 h 70"/>
                <a:gd name="T98" fmla="*/ 11 w 36"/>
                <a:gd name="T99" fmla="*/ 7 h 70"/>
                <a:gd name="T100" fmla="*/ 11 w 36"/>
                <a:gd name="T101" fmla="*/ 6 h 70"/>
                <a:gd name="T102" fmla="*/ 11 w 36"/>
                <a:gd name="T103" fmla="*/ 5 h 70"/>
                <a:gd name="T104" fmla="*/ 11 w 36"/>
                <a:gd name="T105" fmla="*/ 4 h 70"/>
                <a:gd name="T106" fmla="*/ 10 w 36"/>
                <a:gd name="T107" fmla="*/ 4 h 70"/>
                <a:gd name="T108" fmla="*/ 9 w 36"/>
                <a:gd name="T109" fmla="*/ 3 h 70"/>
                <a:gd name="T110" fmla="*/ 9 w 36"/>
                <a:gd name="T111" fmla="*/ 2 h 70"/>
                <a:gd name="T112" fmla="*/ 9 w 36"/>
                <a:gd name="T113" fmla="*/ 1 h 70"/>
                <a:gd name="T114" fmla="*/ 8 w 36"/>
                <a:gd name="T115" fmla="*/ 1 h 70"/>
                <a:gd name="T116" fmla="*/ 7 w 36"/>
                <a:gd name="T117" fmla="*/ 1 h 70"/>
                <a:gd name="T118" fmla="*/ 7 w 36"/>
                <a:gd name="T119" fmla="*/ 0 h 70"/>
                <a:gd name="T120" fmla="*/ 6 w 36"/>
                <a:gd name="T12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 h="70">
                  <a:moveTo>
                    <a:pt x="6" y="0"/>
                  </a:moveTo>
                  <a:lnTo>
                    <a:pt x="0" y="69"/>
                  </a:lnTo>
                  <a:lnTo>
                    <a:pt x="3" y="69"/>
                  </a:lnTo>
                  <a:lnTo>
                    <a:pt x="6" y="69"/>
                  </a:lnTo>
                  <a:lnTo>
                    <a:pt x="8" y="69"/>
                  </a:lnTo>
                  <a:lnTo>
                    <a:pt x="10" y="69"/>
                  </a:lnTo>
                  <a:lnTo>
                    <a:pt x="12" y="68"/>
                  </a:lnTo>
                  <a:lnTo>
                    <a:pt x="15" y="68"/>
                  </a:lnTo>
                  <a:lnTo>
                    <a:pt x="17" y="67"/>
                  </a:lnTo>
                  <a:lnTo>
                    <a:pt x="19" y="65"/>
                  </a:lnTo>
                  <a:lnTo>
                    <a:pt x="24" y="62"/>
                  </a:lnTo>
                  <a:lnTo>
                    <a:pt x="27" y="58"/>
                  </a:lnTo>
                  <a:lnTo>
                    <a:pt x="29" y="53"/>
                  </a:lnTo>
                  <a:lnTo>
                    <a:pt x="31" y="49"/>
                  </a:lnTo>
                  <a:lnTo>
                    <a:pt x="32" y="43"/>
                  </a:lnTo>
                  <a:lnTo>
                    <a:pt x="33" y="38"/>
                  </a:lnTo>
                  <a:lnTo>
                    <a:pt x="33" y="32"/>
                  </a:lnTo>
                  <a:lnTo>
                    <a:pt x="33" y="27"/>
                  </a:lnTo>
                  <a:lnTo>
                    <a:pt x="34" y="25"/>
                  </a:lnTo>
                  <a:lnTo>
                    <a:pt x="35" y="24"/>
                  </a:lnTo>
                  <a:lnTo>
                    <a:pt x="34" y="21"/>
                  </a:lnTo>
                  <a:lnTo>
                    <a:pt x="35" y="19"/>
                  </a:lnTo>
                  <a:lnTo>
                    <a:pt x="35" y="18"/>
                  </a:lnTo>
                  <a:lnTo>
                    <a:pt x="34" y="18"/>
                  </a:lnTo>
                  <a:lnTo>
                    <a:pt x="32" y="18"/>
                  </a:lnTo>
                  <a:lnTo>
                    <a:pt x="30" y="18"/>
                  </a:lnTo>
                  <a:lnTo>
                    <a:pt x="29" y="18"/>
                  </a:lnTo>
                  <a:lnTo>
                    <a:pt x="29" y="17"/>
                  </a:lnTo>
                  <a:lnTo>
                    <a:pt x="27" y="17"/>
                  </a:lnTo>
                  <a:lnTo>
                    <a:pt x="27" y="16"/>
                  </a:lnTo>
                  <a:lnTo>
                    <a:pt x="26" y="16"/>
                  </a:lnTo>
                  <a:lnTo>
                    <a:pt x="25" y="16"/>
                  </a:lnTo>
                  <a:lnTo>
                    <a:pt x="25" y="15"/>
                  </a:lnTo>
                  <a:lnTo>
                    <a:pt x="24" y="15"/>
                  </a:lnTo>
                  <a:lnTo>
                    <a:pt x="23" y="15"/>
                  </a:lnTo>
                  <a:lnTo>
                    <a:pt x="21" y="15"/>
                  </a:lnTo>
                  <a:lnTo>
                    <a:pt x="20" y="14"/>
                  </a:lnTo>
                  <a:lnTo>
                    <a:pt x="19" y="14"/>
                  </a:lnTo>
                  <a:lnTo>
                    <a:pt x="19" y="13"/>
                  </a:lnTo>
                  <a:lnTo>
                    <a:pt x="18" y="13"/>
                  </a:lnTo>
                  <a:lnTo>
                    <a:pt x="17" y="13"/>
                  </a:lnTo>
                  <a:lnTo>
                    <a:pt x="16" y="13"/>
                  </a:lnTo>
                  <a:lnTo>
                    <a:pt x="15" y="12"/>
                  </a:lnTo>
                  <a:lnTo>
                    <a:pt x="14" y="12"/>
                  </a:lnTo>
                  <a:lnTo>
                    <a:pt x="14" y="11"/>
                  </a:lnTo>
                  <a:lnTo>
                    <a:pt x="12" y="11"/>
                  </a:lnTo>
                  <a:lnTo>
                    <a:pt x="12" y="10"/>
                  </a:lnTo>
                  <a:lnTo>
                    <a:pt x="12" y="9"/>
                  </a:lnTo>
                  <a:lnTo>
                    <a:pt x="12" y="8"/>
                  </a:lnTo>
                  <a:lnTo>
                    <a:pt x="11" y="7"/>
                  </a:lnTo>
                  <a:lnTo>
                    <a:pt x="11" y="6"/>
                  </a:lnTo>
                  <a:lnTo>
                    <a:pt x="11" y="5"/>
                  </a:lnTo>
                  <a:lnTo>
                    <a:pt x="11" y="4"/>
                  </a:lnTo>
                  <a:lnTo>
                    <a:pt x="10" y="4"/>
                  </a:lnTo>
                  <a:lnTo>
                    <a:pt x="9" y="3"/>
                  </a:lnTo>
                  <a:lnTo>
                    <a:pt x="9" y="2"/>
                  </a:lnTo>
                  <a:lnTo>
                    <a:pt x="9" y="1"/>
                  </a:lnTo>
                  <a:lnTo>
                    <a:pt x="8" y="1"/>
                  </a:lnTo>
                  <a:lnTo>
                    <a:pt x="7" y="1"/>
                  </a:lnTo>
                  <a:lnTo>
                    <a:pt x="7" y="0"/>
                  </a:lnTo>
                  <a:lnTo>
                    <a:pt x="6" y="0"/>
                  </a:lnTo>
                </a:path>
              </a:pathLst>
            </a:custGeom>
            <a:solidFill>
              <a:srgbClr val="3333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51" name="Freeform 107"/>
            <p:cNvSpPr>
              <a:spLocks/>
            </p:cNvSpPr>
            <p:nvPr/>
          </p:nvSpPr>
          <p:spPr bwMode="auto">
            <a:xfrm>
              <a:off x="4511" y="1145"/>
              <a:ext cx="36" cy="70"/>
            </a:xfrm>
            <a:custGeom>
              <a:avLst/>
              <a:gdLst>
                <a:gd name="T0" fmla="*/ 6 w 36"/>
                <a:gd name="T1" fmla="*/ 0 h 70"/>
                <a:gd name="T2" fmla="*/ 0 w 36"/>
                <a:gd name="T3" fmla="*/ 69 h 70"/>
                <a:gd name="T4" fmla="*/ 3 w 36"/>
                <a:gd name="T5" fmla="*/ 69 h 70"/>
                <a:gd name="T6" fmla="*/ 6 w 36"/>
                <a:gd name="T7" fmla="*/ 69 h 70"/>
                <a:gd name="T8" fmla="*/ 8 w 36"/>
                <a:gd name="T9" fmla="*/ 69 h 70"/>
                <a:gd name="T10" fmla="*/ 10 w 36"/>
                <a:gd name="T11" fmla="*/ 69 h 70"/>
                <a:gd name="T12" fmla="*/ 12 w 36"/>
                <a:gd name="T13" fmla="*/ 68 h 70"/>
                <a:gd name="T14" fmla="*/ 15 w 36"/>
                <a:gd name="T15" fmla="*/ 68 h 70"/>
                <a:gd name="T16" fmla="*/ 17 w 36"/>
                <a:gd name="T17" fmla="*/ 67 h 70"/>
                <a:gd name="T18" fmla="*/ 19 w 36"/>
                <a:gd name="T19" fmla="*/ 65 h 70"/>
                <a:gd name="T20" fmla="*/ 24 w 36"/>
                <a:gd name="T21" fmla="*/ 62 h 70"/>
                <a:gd name="T22" fmla="*/ 27 w 36"/>
                <a:gd name="T23" fmla="*/ 58 h 70"/>
                <a:gd name="T24" fmla="*/ 29 w 36"/>
                <a:gd name="T25" fmla="*/ 53 h 70"/>
                <a:gd name="T26" fmla="*/ 31 w 36"/>
                <a:gd name="T27" fmla="*/ 49 h 70"/>
                <a:gd name="T28" fmla="*/ 32 w 36"/>
                <a:gd name="T29" fmla="*/ 43 h 70"/>
                <a:gd name="T30" fmla="*/ 33 w 36"/>
                <a:gd name="T31" fmla="*/ 38 h 70"/>
                <a:gd name="T32" fmla="*/ 33 w 36"/>
                <a:gd name="T33" fmla="*/ 32 h 70"/>
                <a:gd name="T34" fmla="*/ 33 w 36"/>
                <a:gd name="T35" fmla="*/ 27 h 70"/>
                <a:gd name="T36" fmla="*/ 34 w 36"/>
                <a:gd name="T37" fmla="*/ 25 h 70"/>
                <a:gd name="T38" fmla="*/ 35 w 36"/>
                <a:gd name="T39" fmla="*/ 24 h 70"/>
                <a:gd name="T40" fmla="*/ 34 w 36"/>
                <a:gd name="T41" fmla="*/ 21 h 70"/>
                <a:gd name="T42" fmla="*/ 35 w 36"/>
                <a:gd name="T43" fmla="*/ 19 h 70"/>
                <a:gd name="T44" fmla="*/ 35 w 36"/>
                <a:gd name="T45" fmla="*/ 18 h 70"/>
                <a:gd name="T46" fmla="*/ 34 w 36"/>
                <a:gd name="T47" fmla="*/ 18 h 70"/>
                <a:gd name="T48" fmla="*/ 32 w 36"/>
                <a:gd name="T49" fmla="*/ 18 h 70"/>
                <a:gd name="T50" fmla="*/ 30 w 36"/>
                <a:gd name="T51" fmla="*/ 18 h 70"/>
                <a:gd name="T52" fmla="*/ 29 w 36"/>
                <a:gd name="T53" fmla="*/ 18 h 70"/>
                <a:gd name="T54" fmla="*/ 29 w 36"/>
                <a:gd name="T55" fmla="*/ 17 h 70"/>
                <a:gd name="T56" fmla="*/ 27 w 36"/>
                <a:gd name="T57" fmla="*/ 17 h 70"/>
                <a:gd name="T58" fmla="*/ 27 w 36"/>
                <a:gd name="T59" fmla="*/ 16 h 70"/>
                <a:gd name="T60" fmla="*/ 26 w 36"/>
                <a:gd name="T61" fmla="*/ 16 h 70"/>
                <a:gd name="T62" fmla="*/ 25 w 36"/>
                <a:gd name="T63" fmla="*/ 16 h 70"/>
                <a:gd name="T64" fmla="*/ 25 w 36"/>
                <a:gd name="T65" fmla="*/ 15 h 70"/>
                <a:gd name="T66" fmla="*/ 24 w 36"/>
                <a:gd name="T67" fmla="*/ 15 h 70"/>
                <a:gd name="T68" fmla="*/ 23 w 36"/>
                <a:gd name="T69" fmla="*/ 15 h 70"/>
                <a:gd name="T70" fmla="*/ 21 w 36"/>
                <a:gd name="T71" fmla="*/ 15 h 70"/>
                <a:gd name="T72" fmla="*/ 20 w 36"/>
                <a:gd name="T73" fmla="*/ 14 h 70"/>
                <a:gd name="T74" fmla="*/ 19 w 36"/>
                <a:gd name="T75" fmla="*/ 14 h 70"/>
                <a:gd name="T76" fmla="*/ 19 w 36"/>
                <a:gd name="T77" fmla="*/ 13 h 70"/>
                <a:gd name="T78" fmla="*/ 18 w 36"/>
                <a:gd name="T79" fmla="*/ 13 h 70"/>
                <a:gd name="T80" fmla="*/ 17 w 36"/>
                <a:gd name="T81" fmla="*/ 13 h 70"/>
                <a:gd name="T82" fmla="*/ 16 w 36"/>
                <a:gd name="T83" fmla="*/ 13 h 70"/>
                <a:gd name="T84" fmla="*/ 15 w 36"/>
                <a:gd name="T85" fmla="*/ 12 h 70"/>
                <a:gd name="T86" fmla="*/ 14 w 36"/>
                <a:gd name="T87" fmla="*/ 12 h 70"/>
                <a:gd name="T88" fmla="*/ 14 w 36"/>
                <a:gd name="T89" fmla="*/ 11 h 70"/>
                <a:gd name="T90" fmla="*/ 12 w 36"/>
                <a:gd name="T91" fmla="*/ 11 h 70"/>
                <a:gd name="T92" fmla="*/ 12 w 36"/>
                <a:gd name="T93" fmla="*/ 10 h 70"/>
                <a:gd name="T94" fmla="*/ 12 w 36"/>
                <a:gd name="T95" fmla="*/ 9 h 70"/>
                <a:gd name="T96" fmla="*/ 12 w 36"/>
                <a:gd name="T97" fmla="*/ 8 h 70"/>
                <a:gd name="T98" fmla="*/ 11 w 36"/>
                <a:gd name="T99" fmla="*/ 7 h 70"/>
                <a:gd name="T100" fmla="*/ 11 w 36"/>
                <a:gd name="T101" fmla="*/ 6 h 70"/>
                <a:gd name="T102" fmla="*/ 11 w 36"/>
                <a:gd name="T103" fmla="*/ 5 h 70"/>
                <a:gd name="T104" fmla="*/ 11 w 36"/>
                <a:gd name="T105" fmla="*/ 4 h 70"/>
                <a:gd name="T106" fmla="*/ 10 w 36"/>
                <a:gd name="T107" fmla="*/ 4 h 70"/>
                <a:gd name="T108" fmla="*/ 9 w 36"/>
                <a:gd name="T109" fmla="*/ 3 h 70"/>
                <a:gd name="T110" fmla="*/ 9 w 36"/>
                <a:gd name="T111" fmla="*/ 2 h 70"/>
                <a:gd name="T112" fmla="*/ 9 w 36"/>
                <a:gd name="T113" fmla="*/ 1 h 70"/>
                <a:gd name="T114" fmla="*/ 8 w 36"/>
                <a:gd name="T115" fmla="*/ 1 h 70"/>
                <a:gd name="T116" fmla="*/ 7 w 36"/>
                <a:gd name="T117" fmla="*/ 1 h 70"/>
                <a:gd name="T118" fmla="*/ 7 w 36"/>
                <a:gd name="T119" fmla="*/ 0 h 70"/>
                <a:gd name="T120" fmla="*/ 6 w 36"/>
                <a:gd name="T12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 h="70">
                  <a:moveTo>
                    <a:pt x="6" y="0"/>
                  </a:moveTo>
                  <a:lnTo>
                    <a:pt x="0" y="69"/>
                  </a:lnTo>
                  <a:lnTo>
                    <a:pt x="3" y="69"/>
                  </a:lnTo>
                  <a:lnTo>
                    <a:pt x="6" y="69"/>
                  </a:lnTo>
                  <a:lnTo>
                    <a:pt x="8" y="69"/>
                  </a:lnTo>
                  <a:lnTo>
                    <a:pt x="10" y="69"/>
                  </a:lnTo>
                  <a:lnTo>
                    <a:pt x="12" y="68"/>
                  </a:lnTo>
                  <a:lnTo>
                    <a:pt x="15" y="68"/>
                  </a:lnTo>
                  <a:lnTo>
                    <a:pt x="17" y="67"/>
                  </a:lnTo>
                  <a:lnTo>
                    <a:pt x="19" y="65"/>
                  </a:lnTo>
                  <a:lnTo>
                    <a:pt x="24" y="62"/>
                  </a:lnTo>
                  <a:lnTo>
                    <a:pt x="27" y="58"/>
                  </a:lnTo>
                  <a:lnTo>
                    <a:pt x="29" y="53"/>
                  </a:lnTo>
                  <a:lnTo>
                    <a:pt x="31" y="49"/>
                  </a:lnTo>
                  <a:lnTo>
                    <a:pt x="32" y="43"/>
                  </a:lnTo>
                  <a:lnTo>
                    <a:pt x="33" y="38"/>
                  </a:lnTo>
                  <a:lnTo>
                    <a:pt x="33" y="32"/>
                  </a:lnTo>
                  <a:lnTo>
                    <a:pt x="33" y="27"/>
                  </a:lnTo>
                  <a:lnTo>
                    <a:pt x="34" y="25"/>
                  </a:lnTo>
                  <a:lnTo>
                    <a:pt x="35" y="24"/>
                  </a:lnTo>
                  <a:lnTo>
                    <a:pt x="34" y="21"/>
                  </a:lnTo>
                  <a:lnTo>
                    <a:pt x="35" y="19"/>
                  </a:lnTo>
                  <a:lnTo>
                    <a:pt x="35" y="18"/>
                  </a:lnTo>
                  <a:lnTo>
                    <a:pt x="34" y="18"/>
                  </a:lnTo>
                  <a:lnTo>
                    <a:pt x="32" y="18"/>
                  </a:lnTo>
                  <a:lnTo>
                    <a:pt x="30" y="18"/>
                  </a:lnTo>
                  <a:lnTo>
                    <a:pt x="29" y="18"/>
                  </a:lnTo>
                  <a:lnTo>
                    <a:pt x="29" y="17"/>
                  </a:lnTo>
                  <a:lnTo>
                    <a:pt x="27" y="17"/>
                  </a:lnTo>
                  <a:lnTo>
                    <a:pt x="27" y="16"/>
                  </a:lnTo>
                  <a:lnTo>
                    <a:pt x="26" y="16"/>
                  </a:lnTo>
                  <a:lnTo>
                    <a:pt x="25" y="16"/>
                  </a:lnTo>
                  <a:lnTo>
                    <a:pt x="25" y="15"/>
                  </a:lnTo>
                  <a:lnTo>
                    <a:pt x="24" y="15"/>
                  </a:lnTo>
                  <a:lnTo>
                    <a:pt x="23" y="15"/>
                  </a:lnTo>
                  <a:lnTo>
                    <a:pt x="21" y="15"/>
                  </a:lnTo>
                  <a:lnTo>
                    <a:pt x="20" y="14"/>
                  </a:lnTo>
                  <a:lnTo>
                    <a:pt x="19" y="14"/>
                  </a:lnTo>
                  <a:lnTo>
                    <a:pt x="19" y="13"/>
                  </a:lnTo>
                  <a:lnTo>
                    <a:pt x="18" y="13"/>
                  </a:lnTo>
                  <a:lnTo>
                    <a:pt x="17" y="13"/>
                  </a:lnTo>
                  <a:lnTo>
                    <a:pt x="16" y="13"/>
                  </a:lnTo>
                  <a:lnTo>
                    <a:pt x="15" y="12"/>
                  </a:lnTo>
                  <a:lnTo>
                    <a:pt x="14" y="12"/>
                  </a:lnTo>
                  <a:lnTo>
                    <a:pt x="14" y="11"/>
                  </a:lnTo>
                  <a:lnTo>
                    <a:pt x="12" y="11"/>
                  </a:lnTo>
                  <a:lnTo>
                    <a:pt x="12" y="10"/>
                  </a:lnTo>
                  <a:lnTo>
                    <a:pt x="12" y="9"/>
                  </a:lnTo>
                  <a:lnTo>
                    <a:pt x="12" y="8"/>
                  </a:lnTo>
                  <a:lnTo>
                    <a:pt x="11" y="7"/>
                  </a:lnTo>
                  <a:lnTo>
                    <a:pt x="11" y="6"/>
                  </a:lnTo>
                  <a:lnTo>
                    <a:pt x="11" y="5"/>
                  </a:lnTo>
                  <a:lnTo>
                    <a:pt x="11" y="4"/>
                  </a:lnTo>
                  <a:lnTo>
                    <a:pt x="10" y="4"/>
                  </a:lnTo>
                  <a:lnTo>
                    <a:pt x="9" y="3"/>
                  </a:lnTo>
                  <a:lnTo>
                    <a:pt x="9" y="2"/>
                  </a:lnTo>
                  <a:lnTo>
                    <a:pt x="9" y="1"/>
                  </a:lnTo>
                  <a:lnTo>
                    <a:pt x="8" y="1"/>
                  </a:lnTo>
                  <a:lnTo>
                    <a:pt x="7" y="1"/>
                  </a:lnTo>
                  <a:lnTo>
                    <a:pt x="7" y="0"/>
                  </a:lnTo>
                  <a:lnTo>
                    <a:pt x="6" y="0"/>
                  </a:lnTo>
                </a:path>
              </a:pathLst>
            </a:custGeom>
            <a:noFill/>
            <a:ln w="12700" cap="rnd" cmpd="sng">
              <a:solidFill>
                <a:srgbClr val="3333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52" name="Freeform 108"/>
            <p:cNvSpPr>
              <a:spLocks/>
            </p:cNvSpPr>
            <p:nvPr/>
          </p:nvSpPr>
          <p:spPr bwMode="auto">
            <a:xfrm>
              <a:off x="4465" y="900"/>
              <a:ext cx="18" cy="51"/>
            </a:xfrm>
            <a:custGeom>
              <a:avLst/>
              <a:gdLst>
                <a:gd name="T0" fmla="*/ 7 w 18"/>
                <a:gd name="T1" fmla="*/ 0 h 51"/>
                <a:gd name="T2" fmla="*/ 0 w 18"/>
                <a:gd name="T3" fmla="*/ 47 h 51"/>
                <a:gd name="T4" fmla="*/ 3 w 18"/>
                <a:gd name="T5" fmla="*/ 48 h 51"/>
                <a:gd name="T6" fmla="*/ 7 w 18"/>
                <a:gd name="T7" fmla="*/ 49 h 51"/>
                <a:gd name="T8" fmla="*/ 11 w 18"/>
                <a:gd name="T9" fmla="*/ 50 h 51"/>
                <a:gd name="T10" fmla="*/ 15 w 18"/>
                <a:gd name="T11" fmla="*/ 50 h 51"/>
                <a:gd name="T12" fmla="*/ 16 w 18"/>
                <a:gd name="T13" fmla="*/ 48 h 51"/>
                <a:gd name="T14" fmla="*/ 17 w 18"/>
                <a:gd name="T15" fmla="*/ 46 h 51"/>
                <a:gd name="T16" fmla="*/ 17 w 18"/>
                <a:gd name="T17" fmla="*/ 42 h 51"/>
                <a:gd name="T18" fmla="*/ 17 w 18"/>
                <a:gd name="T19" fmla="*/ 38 h 51"/>
                <a:gd name="T20" fmla="*/ 17 w 18"/>
                <a:gd name="T21" fmla="*/ 34 h 51"/>
                <a:gd name="T22" fmla="*/ 17 w 18"/>
                <a:gd name="T23" fmla="*/ 31 h 51"/>
                <a:gd name="T24" fmla="*/ 16 w 18"/>
                <a:gd name="T25" fmla="*/ 28 h 51"/>
                <a:gd name="T26" fmla="*/ 16 w 18"/>
                <a:gd name="T27" fmla="*/ 25 h 51"/>
                <a:gd name="T28" fmla="*/ 15 w 18"/>
                <a:gd name="T29" fmla="*/ 24 h 51"/>
                <a:gd name="T30" fmla="*/ 15 w 18"/>
                <a:gd name="T31" fmla="*/ 23 h 51"/>
                <a:gd name="T32" fmla="*/ 14 w 18"/>
                <a:gd name="T33" fmla="*/ 22 h 51"/>
                <a:gd name="T34" fmla="*/ 13 w 18"/>
                <a:gd name="T35" fmla="*/ 22 h 51"/>
                <a:gd name="T36" fmla="*/ 13 w 18"/>
                <a:gd name="T37" fmla="*/ 19 h 51"/>
                <a:gd name="T38" fmla="*/ 12 w 18"/>
                <a:gd name="T39" fmla="*/ 19 h 51"/>
                <a:gd name="T40" fmla="*/ 12 w 18"/>
                <a:gd name="T41" fmla="*/ 18 h 51"/>
                <a:gd name="T42" fmla="*/ 11 w 18"/>
                <a:gd name="T43" fmla="*/ 18 h 51"/>
                <a:gd name="T44" fmla="*/ 11 w 18"/>
                <a:gd name="T45" fmla="*/ 19 h 51"/>
                <a:gd name="T46" fmla="*/ 12 w 18"/>
                <a:gd name="T47" fmla="*/ 18 h 51"/>
                <a:gd name="T48" fmla="*/ 11 w 18"/>
                <a:gd name="T49" fmla="*/ 17 h 51"/>
                <a:gd name="T50" fmla="*/ 11 w 18"/>
                <a:gd name="T51" fmla="*/ 16 h 51"/>
                <a:gd name="T52" fmla="*/ 10 w 18"/>
                <a:gd name="T53" fmla="*/ 16 h 51"/>
                <a:gd name="T54" fmla="*/ 10 w 18"/>
                <a:gd name="T55" fmla="*/ 14 h 51"/>
                <a:gd name="T56" fmla="*/ 9 w 18"/>
                <a:gd name="T57" fmla="*/ 14 h 51"/>
                <a:gd name="T58" fmla="*/ 9 w 18"/>
                <a:gd name="T59" fmla="*/ 12 h 51"/>
                <a:gd name="T60" fmla="*/ 9 w 18"/>
                <a:gd name="T61" fmla="*/ 8 h 51"/>
                <a:gd name="T62" fmla="*/ 9 w 18"/>
                <a:gd name="T63" fmla="*/ 5 h 51"/>
                <a:gd name="T64" fmla="*/ 9 w 18"/>
                <a:gd name="T65" fmla="*/ 2 h 51"/>
                <a:gd name="T66" fmla="*/ 8 w 18"/>
                <a:gd name="T67" fmla="*/ 2 h 51"/>
                <a:gd name="T68" fmla="*/ 8 w 18"/>
                <a:gd name="T69" fmla="*/ 0 h 51"/>
                <a:gd name="T70" fmla="*/ 8 w 18"/>
                <a:gd name="T71" fmla="*/ 1 h 51"/>
                <a:gd name="T72" fmla="*/ 7 w 18"/>
                <a:gd name="T7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 h="51">
                  <a:moveTo>
                    <a:pt x="7" y="0"/>
                  </a:moveTo>
                  <a:lnTo>
                    <a:pt x="0" y="47"/>
                  </a:lnTo>
                  <a:lnTo>
                    <a:pt x="3" y="48"/>
                  </a:lnTo>
                  <a:lnTo>
                    <a:pt x="7" y="49"/>
                  </a:lnTo>
                  <a:lnTo>
                    <a:pt x="11" y="50"/>
                  </a:lnTo>
                  <a:lnTo>
                    <a:pt x="15" y="50"/>
                  </a:lnTo>
                  <a:lnTo>
                    <a:pt x="16" y="48"/>
                  </a:lnTo>
                  <a:lnTo>
                    <a:pt x="17" y="46"/>
                  </a:lnTo>
                  <a:lnTo>
                    <a:pt x="17" y="42"/>
                  </a:lnTo>
                  <a:lnTo>
                    <a:pt x="17" y="38"/>
                  </a:lnTo>
                  <a:lnTo>
                    <a:pt x="17" y="34"/>
                  </a:lnTo>
                  <a:lnTo>
                    <a:pt x="17" y="31"/>
                  </a:lnTo>
                  <a:lnTo>
                    <a:pt x="16" y="28"/>
                  </a:lnTo>
                  <a:lnTo>
                    <a:pt x="16" y="25"/>
                  </a:lnTo>
                  <a:lnTo>
                    <a:pt x="15" y="24"/>
                  </a:lnTo>
                  <a:lnTo>
                    <a:pt x="15" y="23"/>
                  </a:lnTo>
                  <a:lnTo>
                    <a:pt x="14" y="22"/>
                  </a:lnTo>
                  <a:lnTo>
                    <a:pt x="13" y="22"/>
                  </a:lnTo>
                  <a:lnTo>
                    <a:pt x="13" y="19"/>
                  </a:lnTo>
                  <a:lnTo>
                    <a:pt x="12" y="19"/>
                  </a:lnTo>
                  <a:lnTo>
                    <a:pt x="12" y="18"/>
                  </a:lnTo>
                  <a:lnTo>
                    <a:pt x="11" y="18"/>
                  </a:lnTo>
                  <a:lnTo>
                    <a:pt x="11" y="19"/>
                  </a:lnTo>
                  <a:lnTo>
                    <a:pt x="12" y="18"/>
                  </a:lnTo>
                  <a:lnTo>
                    <a:pt x="11" y="17"/>
                  </a:lnTo>
                  <a:lnTo>
                    <a:pt x="11" y="16"/>
                  </a:lnTo>
                  <a:lnTo>
                    <a:pt x="10" y="16"/>
                  </a:lnTo>
                  <a:lnTo>
                    <a:pt x="10" y="14"/>
                  </a:lnTo>
                  <a:lnTo>
                    <a:pt x="9" y="14"/>
                  </a:lnTo>
                  <a:lnTo>
                    <a:pt x="9" y="12"/>
                  </a:lnTo>
                  <a:lnTo>
                    <a:pt x="9" y="8"/>
                  </a:lnTo>
                  <a:lnTo>
                    <a:pt x="9" y="5"/>
                  </a:lnTo>
                  <a:lnTo>
                    <a:pt x="9" y="2"/>
                  </a:lnTo>
                  <a:lnTo>
                    <a:pt x="8" y="2"/>
                  </a:lnTo>
                  <a:lnTo>
                    <a:pt x="8" y="0"/>
                  </a:lnTo>
                  <a:lnTo>
                    <a:pt x="8" y="1"/>
                  </a:lnTo>
                  <a:lnTo>
                    <a:pt x="7" y="0"/>
                  </a:lnTo>
                </a:path>
              </a:pathLst>
            </a:custGeom>
            <a:solidFill>
              <a:srgbClr val="3333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253" name="Freeform 109"/>
            <p:cNvSpPr>
              <a:spLocks/>
            </p:cNvSpPr>
            <p:nvPr/>
          </p:nvSpPr>
          <p:spPr bwMode="auto">
            <a:xfrm>
              <a:off x="5041" y="746"/>
              <a:ext cx="16" cy="41"/>
            </a:xfrm>
            <a:custGeom>
              <a:avLst/>
              <a:gdLst>
                <a:gd name="T0" fmla="*/ 0 w 16"/>
                <a:gd name="T1" fmla="*/ 0 h 41"/>
                <a:gd name="T2" fmla="*/ 0 w 16"/>
                <a:gd name="T3" fmla="*/ 40 h 41"/>
                <a:gd name="T4" fmla="*/ 11 w 16"/>
                <a:gd name="T5" fmla="*/ 40 h 41"/>
                <a:gd name="T6" fmla="*/ 11 w 16"/>
                <a:gd name="T7" fmla="*/ 39 h 41"/>
                <a:gd name="T8" fmla="*/ 12 w 16"/>
                <a:gd name="T9" fmla="*/ 38 h 41"/>
                <a:gd name="T10" fmla="*/ 13 w 16"/>
                <a:gd name="T11" fmla="*/ 36 h 41"/>
                <a:gd name="T12" fmla="*/ 14 w 16"/>
                <a:gd name="T13" fmla="*/ 33 h 41"/>
                <a:gd name="T14" fmla="*/ 14 w 16"/>
                <a:gd name="T15" fmla="*/ 32 h 41"/>
                <a:gd name="T16" fmla="*/ 15 w 16"/>
                <a:gd name="T17" fmla="*/ 32 h 41"/>
                <a:gd name="T18" fmla="*/ 15 w 16"/>
                <a:gd name="T19" fmla="*/ 31 h 41"/>
                <a:gd name="T20" fmla="*/ 15 w 16"/>
                <a:gd name="T21" fmla="*/ 29 h 41"/>
                <a:gd name="T22" fmla="*/ 15 w 16"/>
                <a:gd name="T23" fmla="*/ 27 h 41"/>
                <a:gd name="T24" fmla="*/ 15 w 16"/>
                <a:gd name="T25" fmla="*/ 26 h 41"/>
                <a:gd name="T26" fmla="*/ 14 w 16"/>
                <a:gd name="T27" fmla="*/ 25 h 41"/>
                <a:gd name="T28" fmla="*/ 13 w 16"/>
                <a:gd name="T29" fmla="*/ 24 h 41"/>
                <a:gd name="T30" fmla="*/ 13 w 16"/>
                <a:gd name="T31" fmla="*/ 23 h 41"/>
                <a:gd name="T32" fmla="*/ 12 w 16"/>
                <a:gd name="T33" fmla="*/ 22 h 41"/>
                <a:gd name="T34" fmla="*/ 12 w 16"/>
                <a:gd name="T35" fmla="*/ 21 h 41"/>
                <a:gd name="T36" fmla="*/ 12 w 16"/>
                <a:gd name="T37" fmla="*/ 20 h 41"/>
                <a:gd name="T38" fmla="*/ 11 w 16"/>
                <a:gd name="T39" fmla="*/ 20 h 41"/>
                <a:gd name="T40" fmla="*/ 11 w 16"/>
                <a:gd name="T41" fmla="*/ 18 h 41"/>
                <a:gd name="T42" fmla="*/ 11 w 16"/>
                <a:gd name="T43" fmla="*/ 17 h 41"/>
                <a:gd name="T44" fmla="*/ 10 w 16"/>
                <a:gd name="T45" fmla="*/ 17 h 41"/>
                <a:gd name="T46" fmla="*/ 10 w 16"/>
                <a:gd name="T47" fmla="*/ 15 h 41"/>
                <a:gd name="T48" fmla="*/ 9 w 16"/>
                <a:gd name="T49" fmla="*/ 15 h 41"/>
                <a:gd name="T50" fmla="*/ 8 w 16"/>
                <a:gd name="T51" fmla="*/ 15 h 41"/>
                <a:gd name="T52" fmla="*/ 8 w 16"/>
                <a:gd name="T53" fmla="*/ 14 h 41"/>
                <a:gd name="T54" fmla="*/ 8 w 16"/>
                <a:gd name="T55" fmla="*/ 12 h 41"/>
                <a:gd name="T56" fmla="*/ 8 w 16"/>
                <a:gd name="T57" fmla="*/ 13 h 41"/>
                <a:gd name="T58" fmla="*/ 8 w 16"/>
                <a:gd name="T59" fmla="*/ 12 h 41"/>
                <a:gd name="T60" fmla="*/ 7 w 16"/>
                <a:gd name="T61" fmla="*/ 12 h 41"/>
                <a:gd name="T62" fmla="*/ 7 w 16"/>
                <a:gd name="T63" fmla="*/ 11 h 41"/>
                <a:gd name="T64" fmla="*/ 6 w 16"/>
                <a:gd name="T65" fmla="*/ 11 h 41"/>
                <a:gd name="T66" fmla="*/ 6 w 16"/>
                <a:gd name="T67" fmla="*/ 10 h 41"/>
                <a:gd name="T68" fmla="*/ 5 w 16"/>
                <a:gd name="T69" fmla="*/ 10 h 41"/>
                <a:gd name="T70" fmla="*/ 5 w 16"/>
                <a:gd name="T71" fmla="*/ 9 h 41"/>
                <a:gd name="T72" fmla="*/ 5 w 16"/>
                <a:gd name="T73" fmla="*/ 7 h 41"/>
                <a:gd name="T74" fmla="*/ 4 w 16"/>
                <a:gd name="T75" fmla="*/ 7 h 41"/>
                <a:gd name="T76" fmla="*/ 4 w 16"/>
                <a:gd name="T77" fmla="*/ 6 h 41"/>
                <a:gd name="T78" fmla="*/ 3 w 16"/>
                <a:gd name="T79" fmla="*/ 6 h 41"/>
                <a:gd name="T80" fmla="*/ 2 w 16"/>
                <a:gd name="T81" fmla="*/ 6 h 41"/>
                <a:gd name="T82" fmla="*/ 2 w 16"/>
                <a:gd name="T83" fmla="*/ 5 h 41"/>
                <a:gd name="T84" fmla="*/ 2 w 16"/>
                <a:gd name="T85" fmla="*/ 3 h 41"/>
                <a:gd name="T86" fmla="*/ 1 w 16"/>
                <a:gd name="T87" fmla="*/ 2 h 41"/>
                <a:gd name="T88" fmla="*/ 0 w 16"/>
                <a:gd name="T89" fmla="*/ 2 h 41"/>
                <a:gd name="T90" fmla="*/ 0 w 16"/>
                <a:gd name="T91" fmla="*/ 1 h 41"/>
                <a:gd name="T92" fmla="*/ 0 w 16"/>
                <a:gd name="T9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 h="41">
                  <a:moveTo>
                    <a:pt x="0" y="0"/>
                  </a:moveTo>
                  <a:lnTo>
                    <a:pt x="0" y="40"/>
                  </a:lnTo>
                  <a:lnTo>
                    <a:pt x="11" y="40"/>
                  </a:lnTo>
                  <a:lnTo>
                    <a:pt x="11" y="39"/>
                  </a:lnTo>
                  <a:lnTo>
                    <a:pt x="12" y="38"/>
                  </a:lnTo>
                  <a:lnTo>
                    <a:pt x="13" y="36"/>
                  </a:lnTo>
                  <a:lnTo>
                    <a:pt x="14" y="33"/>
                  </a:lnTo>
                  <a:lnTo>
                    <a:pt x="14" y="32"/>
                  </a:lnTo>
                  <a:lnTo>
                    <a:pt x="15" y="32"/>
                  </a:lnTo>
                  <a:lnTo>
                    <a:pt x="15" y="31"/>
                  </a:lnTo>
                  <a:lnTo>
                    <a:pt x="15" y="29"/>
                  </a:lnTo>
                  <a:lnTo>
                    <a:pt x="15" y="27"/>
                  </a:lnTo>
                  <a:lnTo>
                    <a:pt x="15" y="26"/>
                  </a:lnTo>
                  <a:lnTo>
                    <a:pt x="14" y="25"/>
                  </a:lnTo>
                  <a:lnTo>
                    <a:pt x="13" y="24"/>
                  </a:lnTo>
                  <a:lnTo>
                    <a:pt x="13" y="23"/>
                  </a:lnTo>
                  <a:lnTo>
                    <a:pt x="12" y="22"/>
                  </a:lnTo>
                  <a:lnTo>
                    <a:pt x="12" y="21"/>
                  </a:lnTo>
                  <a:lnTo>
                    <a:pt x="12" y="20"/>
                  </a:lnTo>
                  <a:lnTo>
                    <a:pt x="11" y="20"/>
                  </a:lnTo>
                  <a:lnTo>
                    <a:pt x="11" y="18"/>
                  </a:lnTo>
                  <a:lnTo>
                    <a:pt x="11" y="17"/>
                  </a:lnTo>
                  <a:lnTo>
                    <a:pt x="10" y="17"/>
                  </a:lnTo>
                  <a:lnTo>
                    <a:pt x="10" y="15"/>
                  </a:lnTo>
                  <a:lnTo>
                    <a:pt x="9" y="15"/>
                  </a:lnTo>
                  <a:lnTo>
                    <a:pt x="8" y="15"/>
                  </a:lnTo>
                  <a:lnTo>
                    <a:pt x="8" y="14"/>
                  </a:lnTo>
                  <a:lnTo>
                    <a:pt x="8" y="12"/>
                  </a:lnTo>
                  <a:lnTo>
                    <a:pt x="8" y="13"/>
                  </a:lnTo>
                  <a:lnTo>
                    <a:pt x="8" y="12"/>
                  </a:lnTo>
                  <a:lnTo>
                    <a:pt x="7" y="12"/>
                  </a:lnTo>
                  <a:lnTo>
                    <a:pt x="7" y="11"/>
                  </a:lnTo>
                  <a:lnTo>
                    <a:pt x="6" y="11"/>
                  </a:lnTo>
                  <a:lnTo>
                    <a:pt x="6" y="10"/>
                  </a:lnTo>
                  <a:lnTo>
                    <a:pt x="5" y="10"/>
                  </a:lnTo>
                  <a:lnTo>
                    <a:pt x="5" y="9"/>
                  </a:lnTo>
                  <a:lnTo>
                    <a:pt x="5" y="7"/>
                  </a:lnTo>
                  <a:lnTo>
                    <a:pt x="4" y="7"/>
                  </a:lnTo>
                  <a:lnTo>
                    <a:pt x="4" y="6"/>
                  </a:lnTo>
                  <a:lnTo>
                    <a:pt x="3" y="6"/>
                  </a:lnTo>
                  <a:lnTo>
                    <a:pt x="2" y="6"/>
                  </a:lnTo>
                  <a:lnTo>
                    <a:pt x="2" y="5"/>
                  </a:lnTo>
                  <a:lnTo>
                    <a:pt x="2" y="3"/>
                  </a:lnTo>
                  <a:lnTo>
                    <a:pt x="1" y="2"/>
                  </a:lnTo>
                  <a:lnTo>
                    <a:pt x="0" y="2"/>
                  </a:lnTo>
                  <a:lnTo>
                    <a:pt x="0" y="1"/>
                  </a:lnTo>
                  <a:lnTo>
                    <a:pt x="0" y="0"/>
                  </a:lnTo>
                </a:path>
              </a:pathLst>
            </a:custGeom>
            <a:solidFill>
              <a:srgbClr val="3333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i-FI"/>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Boiler modelling</a:t>
            </a:r>
          </a:p>
        </p:txBody>
      </p:sp>
      <p:sp>
        <p:nvSpPr>
          <p:cNvPr id="7" name="Slide Number Placeholder 6"/>
          <p:cNvSpPr>
            <a:spLocks noGrp="1"/>
          </p:cNvSpPr>
          <p:nvPr>
            <p:ph type="sldNum" sz="quarter" idx="12"/>
          </p:nvPr>
        </p:nvSpPr>
        <p:spPr/>
        <p:txBody>
          <a:bodyPr/>
          <a:lstStyle>
            <a:lvl1pPr>
              <a:defRPr/>
            </a:lvl1pPr>
          </a:lstStyle>
          <a:p>
            <a:fld id="{0DFB9BD6-4C95-49EB-B2FC-BFFD8A8843AC}" type="slidenum">
              <a:rPr lang="en-US"/>
              <a:pPr/>
              <a:t>‹#›</a:t>
            </a:fld>
            <a:endParaRPr lang="en-US"/>
          </a:p>
        </p:txBody>
      </p:sp>
    </p:spTree>
    <p:extLst>
      <p:ext uri="{BB962C8B-B14F-4D97-AF65-F5344CB8AC3E}">
        <p14:creationId xmlns:p14="http://schemas.microsoft.com/office/powerpoint/2010/main" val="35266227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i-FI"/>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Boiler modelling</a:t>
            </a:r>
          </a:p>
        </p:txBody>
      </p:sp>
      <p:sp>
        <p:nvSpPr>
          <p:cNvPr id="7" name="Slide Number Placeholder 6"/>
          <p:cNvSpPr>
            <a:spLocks noGrp="1"/>
          </p:cNvSpPr>
          <p:nvPr>
            <p:ph type="sldNum" sz="quarter" idx="12"/>
          </p:nvPr>
        </p:nvSpPr>
        <p:spPr/>
        <p:txBody>
          <a:bodyPr/>
          <a:lstStyle>
            <a:lvl1pPr>
              <a:defRPr/>
            </a:lvl1pPr>
          </a:lstStyle>
          <a:p>
            <a:fld id="{7199683A-21C3-4DB7-8543-3ACD02076320}" type="slidenum">
              <a:rPr lang="en-US"/>
              <a:pPr/>
              <a:t>‹#›</a:t>
            </a:fld>
            <a:endParaRPr lang="en-US"/>
          </a:p>
        </p:txBody>
      </p:sp>
    </p:spTree>
    <p:extLst>
      <p:ext uri="{BB962C8B-B14F-4D97-AF65-F5344CB8AC3E}">
        <p14:creationId xmlns:p14="http://schemas.microsoft.com/office/powerpoint/2010/main" val="2938860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Boiler modelling</a:t>
            </a:r>
          </a:p>
        </p:txBody>
      </p:sp>
      <p:sp>
        <p:nvSpPr>
          <p:cNvPr id="6" name="Slide Number Placeholder 5"/>
          <p:cNvSpPr>
            <a:spLocks noGrp="1"/>
          </p:cNvSpPr>
          <p:nvPr>
            <p:ph type="sldNum" sz="quarter" idx="12"/>
          </p:nvPr>
        </p:nvSpPr>
        <p:spPr/>
        <p:txBody>
          <a:bodyPr/>
          <a:lstStyle>
            <a:lvl1pPr>
              <a:defRPr/>
            </a:lvl1pPr>
          </a:lstStyle>
          <a:p>
            <a:fld id="{9BEC4435-9B32-4BEB-979E-55CACD027BD8}" type="slidenum">
              <a:rPr lang="en-US"/>
              <a:pPr/>
              <a:t>‹#›</a:t>
            </a:fld>
            <a:endParaRPr lang="en-US"/>
          </a:p>
        </p:txBody>
      </p:sp>
    </p:spTree>
    <p:extLst>
      <p:ext uri="{BB962C8B-B14F-4D97-AF65-F5344CB8AC3E}">
        <p14:creationId xmlns:p14="http://schemas.microsoft.com/office/powerpoint/2010/main" val="9935521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1009650"/>
            <a:ext cx="2038350" cy="5238750"/>
          </a:xfrm>
        </p:spPr>
        <p:txBody>
          <a:bodyPr vert="eaVert"/>
          <a:lstStyle/>
          <a:p>
            <a:r>
              <a:rPr lang="en-US" smtClean="0"/>
              <a:t>Click to edit Master title style</a:t>
            </a:r>
            <a:endParaRPr lang="fi-FI"/>
          </a:p>
        </p:txBody>
      </p:sp>
      <p:sp>
        <p:nvSpPr>
          <p:cNvPr id="3" name="Vertical Text Placeholder 2"/>
          <p:cNvSpPr>
            <a:spLocks noGrp="1"/>
          </p:cNvSpPr>
          <p:nvPr>
            <p:ph type="body" orient="vert" idx="1"/>
          </p:nvPr>
        </p:nvSpPr>
        <p:spPr>
          <a:xfrm>
            <a:off x="457200" y="1009650"/>
            <a:ext cx="5962650" cy="5238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Boiler modelling</a:t>
            </a:r>
          </a:p>
        </p:txBody>
      </p:sp>
      <p:sp>
        <p:nvSpPr>
          <p:cNvPr id="6" name="Slide Number Placeholder 5"/>
          <p:cNvSpPr>
            <a:spLocks noGrp="1"/>
          </p:cNvSpPr>
          <p:nvPr>
            <p:ph type="sldNum" sz="quarter" idx="12"/>
          </p:nvPr>
        </p:nvSpPr>
        <p:spPr/>
        <p:txBody>
          <a:bodyPr/>
          <a:lstStyle>
            <a:lvl1pPr>
              <a:defRPr/>
            </a:lvl1pPr>
          </a:lstStyle>
          <a:p>
            <a:fld id="{6366D490-0E10-455C-ACC6-803973422CBA}" type="slidenum">
              <a:rPr lang="en-US"/>
              <a:pPr/>
              <a:t>‹#›</a:t>
            </a:fld>
            <a:endParaRPr lang="en-US"/>
          </a:p>
        </p:txBody>
      </p:sp>
    </p:spTree>
    <p:extLst>
      <p:ext uri="{BB962C8B-B14F-4D97-AF65-F5344CB8AC3E}">
        <p14:creationId xmlns:p14="http://schemas.microsoft.com/office/powerpoint/2010/main" val="20779819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009650"/>
            <a:ext cx="8153400" cy="838200"/>
          </a:xfrm>
        </p:spPr>
        <p:txBody>
          <a:bodyPr/>
          <a:lstStyle/>
          <a:p>
            <a:r>
              <a:rPr lang="en-US" smtClean="0"/>
              <a:t>Click to edit Master title style</a:t>
            </a:r>
            <a:endParaRPr lang="fi-FI"/>
          </a:p>
        </p:txBody>
      </p:sp>
      <p:sp>
        <p:nvSpPr>
          <p:cNvPr id="3" name="Text Placeholder 2"/>
          <p:cNvSpPr>
            <a:spLocks noGrp="1"/>
          </p:cNvSpPr>
          <p:nvPr>
            <p:ph type="body" sz="half" idx="1"/>
          </p:nvPr>
        </p:nvSpPr>
        <p:spPr>
          <a:xfrm>
            <a:off x="685800" y="21336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lipArt Placeholder 3"/>
          <p:cNvSpPr>
            <a:spLocks noGrp="1"/>
          </p:cNvSpPr>
          <p:nvPr>
            <p:ph type="clipArt" sz="half" idx="2"/>
          </p:nvPr>
        </p:nvSpPr>
        <p:spPr>
          <a:xfrm>
            <a:off x="4648200" y="2133600"/>
            <a:ext cx="3810000" cy="4114800"/>
          </a:xfrm>
        </p:spPr>
        <p:txBody>
          <a:bodyPr/>
          <a:lstStyle/>
          <a:p>
            <a:endParaRPr lang="fi-FI"/>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6248400" y="706438"/>
            <a:ext cx="2895600" cy="260350"/>
          </a:xfrm>
        </p:spPr>
        <p:txBody>
          <a:bodyPr/>
          <a:lstStyle>
            <a:lvl1pPr>
              <a:defRPr/>
            </a:lvl1pPr>
          </a:lstStyle>
          <a:p>
            <a:r>
              <a:rPr lang="en-US"/>
              <a:t>Boiler modelling</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AE2399DF-8FD2-4B2E-85FC-D03F37A1C089}" type="slidenum">
              <a:rPr lang="en-US"/>
              <a:pPr/>
              <a:t>‹#›</a:t>
            </a:fld>
            <a:endParaRPr lang="en-US"/>
          </a:p>
        </p:txBody>
      </p:sp>
    </p:spTree>
    <p:extLst>
      <p:ext uri="{BB962C8B-B14F-4D97-AF65-F5344CB8AC3E}">
        <p14:creationId xmlns:p14="http://schemas.microsoft.com/office/powerpoint/2010/main" val="16770160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Boiler modelling</a:t>
            </a:r>
          </a:p>
        </p:txBody>
      </p:sp>
      <p:sp>
        <p:nvSpPr>
          <p:cNvPr id="6" name="Slide Number Placeholder 5"/>
          <p:cNvSpPr>
            <a:spLocks noGrp="1"/>
          </p:cNvSpPr>
          <p:nvPr>
            <p:ph type="sldNum" sz="quarter" idx="12"/>
          </p:nvPr>
        </p:nvSpPr>
        <p:spPr/>
        <p:txBody>
          <a:bodyPr/>
          <a:lstStyle>
            <a:lvl1pPr>
              <a:defRPr/>
            </a:lvl1pPr>
          </a:lstStyle>
          <a:p>
            <a:fld id="{B604A4BC-6D7E-4C20-BE41-DF50BF4D2262}" type="slidenum">
              <a:rPr lang="en-US"/>
              <a:pPr/>
              <a:t>‹#›</a:t>
            </a:fld>
            <a:endParaRPr lang="en-US"/>
          </a:p>
        </p:txBody>
      </p:sp>
    </p:spTree>
    <p:extLst>
      <p:ext uri="{BB962C8B-B14F-4D97-AF65-F5344CB8AC3E}">
        <p14:creationId xmlns:p14="http://schemas.microsoft.com/office/powerpoint/2010/main" val="33255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fi-FI"/>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Boiler modelling</a:t>
            </a:r>
          </a:p>
        </p:txBody>
      </p:sp>
      <p:sp>
        <p:nvSpPr>
          <p:cNvPr id="6" name="Slide Number Placeholder 5"/>
          <p:cNvSpPr>
            <a:spLocks noGrp="1"/>
          </p:cNvSpPr>
          <p:nvPr>
            <p:ph type="sldNum" sz="quarter" idx="12"/>
          </p:nvPr>
        </p:nvSpPr>
        <p:spPr/>
        <p:txBody>
          <a:bodyPr/>
          <a:lstStyle>
            <a:lvl1pPr>
              <a:defRPr/>
            </a:lvl1pPr>
          </a:lstStyle>
          <a:p>
            <a:fld id="{7C03147E-6709-4734-AF61-70E3625ED669}" type="slidenum">
              <a:rPr lang="en-US"/>
              <a:pPr/>
              <a:t>‹#›</a:t>
            </a:fld>
            <a:endParaRPr lang="en-US"/>
          </a:p>
        </p:txBody>
      </p:sp>
    </p:spTree>
    <p:extLst>
      <p:ext uri="{BB962C8B-B14F-4D97-AF65-F5344CB8AC3E}">
        <p14:creationId xmlns:p14="http://schemas.microsoft.com/office/powerpoint/2010/main" val="1124968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sz="half" idx="1"/>
          </p:nvPr>
        </p:nvSpPr>
        <p:spPr>
          <a:xfrm>
            <a:off x="685800" y="2133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ontent Placeholder 3"/>
          <p:cNvSpPr>
            <a:spLocks noGrp="1"/>
          </p:cNvSpPr>
          <p:nvPr>
            <p:ph sz="half" idx="2"/>
          </p:nvPr>
        </p:nvSpPr>
        <p:spPr>
          <a:xfrm>
            <a:off x="4648200" y="2133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Boiler modelling</a:t>
            </a:r>
          </a:p>
        </p:txBody>
      </p:sp>
      <p:sp>
        <p:nvSpPr>
          <p:cNvPr id="7" name="Slide Number Placeholder 6"/>
          <p:cNvSpPr>
            <a:spLocks noGrp="1"/>
          </p:cNvSpPr>
          <p:nvPr>
            <p:ph type="sldNum" sz="quarter" idx="12"/>
          </p:nvPr>
        </p:nvSpPr>
        <p:spPr/>
        <p:txBody>
          <a:bodyPr/>
          <a:lstStyle>
            <a:lvl1pPr>
              <a:defRPr/>
            </a:lvl1pPr>
          </a:lstStyle>
          <a:p>
            <a:fld id="{491CE1F6-E68A-4822-841F-707EE954AAC5}" type="slidenum">
              <a:rPr lang="en-US"/>
              <a:pPr/>
              <a:t>‹#›</a:t>
            </a:fld>
            <a:endParaRPr lang="en-US"/>
          </a:p>
        </p:txBody>
      </p:sp>
    </p:spTree>
    <p:extLst>
      <p:ext uri="{BB962C8B-B14F-4D97-AF65-F5344CB8AC3E}">
        <p14:creationId xmlns:p14="http://schemas.microsoft.com/office/powerpoint/2010/main" val="1011800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i-FI"/>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Boiler modelling</a:t>
            </a:r>
          </a:p>
        </p:txBody>
      </p:sp>
      <p:sp>
        <p:nvSpPr>
          <p:cNvPr id="9" name="Slide Number Placeholder 8"/>
          <p:cNvSpPr>
            <a:spLocks noGrp="1"/>
          </p:cNvSpPr>
          <p:nvPr>
            <p:ph type="sldNum" sz="quarter" idx="12"/>
          </p:nvPr>
        </p:nvSpPr>
        <p:spPr/>
        <p:txBody>
          <a:bodyPr/>
          <a:lstStyle>
            <a:lvl1pPr>
              <a:defRPr/>
            </a:lvl1pPr>
          </a:lstStyle>
          <a:p>
            <a:fld id="{3269A4B0-1ECE-4E6F-B113-70F00F9F3F35}" type="slidenum">
              <a:rPr lang="en-US"/>
              <a:pPr/>
              <a:t>‹#›</a:t>
            </a:fld>
            <a:endParaRPr lang="en-US"/>
          </a:p>
        </p:txBody>
      </p:sp>
    </p:spTree>
    <p:extLst>
      <p:ext uri="{BB962C8B-B14F-4D97-AF65-F5344CB8AC3E}">
        <p14:creationId xmlns:p14="http://schemas.microsoft.com/office/powerpoint/2010/main" val="3061391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4" name="Footer Placeholder 3"/>
          <p:cNvSpPr>
            <a:spLocks noGrp="1"/>
          </p:cNvSpPr>
          <p:nvPr>
            <p:ph type="ftr" sz="quarter" idx="11"/>
          </p:nvPr>
        </p:nvSpPr>
        <p:spPr/>
        <p:txBody>
          <a:bodyPr/>
          <a:lstStyle>
            <a:lvl1pPr>
              <a:defRPr/>
            </a:lvl1pPr>
          </a:lstStyle>
          <a:p>
            <a:r>
              <a:rPr lang="en-US" smtClean="0"/>
              <a:t>Hands-on exercise: Atmospheric tank</a:t>
            </a:r>
            <a:endParaRPr lang="en-US"/>
          </a:p>
        </p:txBody>
      </p:sp>
      <p:sp>
        <p:nvSpPr>
          <p:cNvPr id="5" name="Slide Number Placeholder 4"/>
          <p:cNvSpPr>
            <a:spLocks noGrp="1"/>
          </p:cNvSpPr>
          <p:nvPr>
            <p:ph type="sldNum" sz="quarter" idx="12"/>
          </p:nvPr>
        </p:nvSpPr>
        <p:spPr/>
        <p:txBody>
          <a:bodyPr/>
          <a:lstStyle>
            <a:lvl1pPr>
              <a:defRPr/>
            </a:lvl1pPr>
          </a:lstStyle>
          <a:p>
            <a:fld id="{883B562F-A8CF-4736-A0EA-5B66C412F219}" type="slidenum">
              <a:rPr lang="en-US"/>
              <a:pPr/>
              <a:t>‹#›</a:t>
            </a:fld>
            <a:endParaRPr lang="en-US"/>
          </a:p>
        </p:txBody>
      </p:sp>
    </p:spTree>
    <p:extLst>
      <p:ext uri="{BB962C8B-B14F-4D97-AF65-F5344CB8AC3E}">
        <p14:creationId xmlns:p14="http://schemas.microsoft.com/office/powerpoint/2010/main" val="346791184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Boiler modelling</a:t>
            </a:r>
            <a:endParaRPr lang="en-US"/>
          </a:p>
        </p:txBody>
      </p:sp>
      <p:sp>
        <p:nvSpPr>
          <p:cNvPr id="5" name="Slide Number Placeholder 4"/>
          <p:cNvSpPr>
            <a:spLocks noGrp="1"/>
          </p:cNvSpPr>
          <p:nvPr>
            <p:ph type="sldNum" sz="quarter" idx="12"/>
          </p:nvPr>
        </p:nvSpPr>
        <p:spPr/>
        <p:txBody>
          <a:bodyPr/>
          <a:lstStyle/>
          <a:p>
            <a:fld id="{49D689A7-F057-40B4-B16F-6E0FBF446771}" type="slidenum">
              <a:rPr lang="en-US" smtClean="0"/>
              <a:pPr/>
              <a:t>‹#›</a:t>
            </a:fld>
            <a:endParaRPr lang="en-US"/>
          </a:p>
        </p:txBody>
      </p:sp>
    </p:spTree>
    <p:extLst>
      <p:ext uri="{BB962C8B-B14F-4D97-AF65-F5344CB8AC3E}">
        <p14:creationId xmlns:p14="http://schemas.microsoft.com/office/powerpoint/2010/main" val="2717476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smtClean="0"/>
              <a:t>Hands-on exercise: Atmospheric tank</a:t>
            </a:r>
            <a:endParaRPr lang="en-US"/>
          </a:p>
        </p:txBody>
      </p:sp>
      <p:sp>
        <p:nvSpPr>
          <p:cNvPr id="4" name="Slide Number Placeholder 3"/>
          <p:cNvSpPr>
            <a:spLocks noGrp="1"/>
          </p:cNvSpPr>
          <p:nvPr>
            <p:ph type="sldNum" sz="quarter" idx="12"/>
          </p:nvPr>
        </p:nvSpPr>
        <p:spPr/>
        <p:txBody>
          <a:bodyPr/>
          <a:lstStyle>
            <a:lvl1pPr>
              <a:defRPr/>
            </a:lvl1pPr>
          </a:lstStyle>
          <a:p>
            <a:fld id="{EAF7ED70-D0A5-4662-AFA8-F324D03FEAF4}" type="slidenum">
              <a:rPr lang="en-US"/>
              <a:pPr/>
              <a:t>‹#›</a:t>
            </a:fld>
            <a:endParaRPr lang="en-US"/>
          </a:p>
        </p:txBody>
      </p:sp>
    </p:spTree>
    <p:extLst>
      <p:ext uri="{BB962C8B-B14F-4D97-AF65-F5344CB8AC3E}">
        <p14:creationId xmlns:p14="http://schemas.microsoft.com/office/powerpoint/2010/main" val="22718075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Boiler modelling</a:t>
            </a:r>
            <a:endParaRPr lang="en-US"/>
          </a:p>
        </p:txBody>
      </p:sp>
      <p:sp>
        <p:nvSpPr>
          <p:cNvPr id="5" name="Slide Number Placeholder 4"/>
          <p:cNvSpPr>
            <a:spLocks noGrp="1"/>
          </p:cNvSpPr>
          <p:nvPr>
            <p:ph type="sldNum" sz="quarter" idx="12"/>
          </p:nvPr>
        </p:nvSpPr>
        <p:spPr/>
        <p:txBody>
          <a:bodyPr/>
          <a:lstStyle/>
          <a:p>
            <a:fld id="{49D689A7-F057-40B4-B16F-6E0FBF446771}" type="slidenum">
              <a:rPr lang="en-US" smtClean="0"/>
              <a:pPr/>
              <a:t>‹#›</a:t>
            </a:fld>
            <a:endParaRPr lang="en-US"/>
          </a:p>
        </p:txBody>
      </p:sp>
    </p:spTree>
    <p:extLst>
      <p:ext uri="{BB962C8B-B14F-4D97-AF65-F5344CB8AC3E}">
        <p14:creationId xmlns:p14="http://schemas.microsoft.com/office/powerpoint/2010/main" val="28651340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8" name="Rectangle 28"/>
          <p:cNvSpPr>
            <a:spLocks noChangeArrowheads="1"/>
          </p:cNvSpPr>
          <p:nvPr/>
        </p:nvSpPr>
        <p:spPr bwMode="auto">
          <a:xfrm>
            <a:off x="407988" y="433388"/>
            <a:ext cx="8736012" cy="27305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60000"/>
              </a:lnSpc>
              <a:spcBef>
                <a:spcPct val="0"/>
              </a:spcBef>
            </a:pPr>
            <a:r>
              <a:rPr lang="en-GB" sz="1600"/>
              <a:t>                           </a:t>
            </a:r>
            <a:r>
              <a:rPr lang="en-GB" sz="1800" b="1"/>
              <a:t>Advanced Process Simulator</a:t>
            </a:r>
            <a:r>
              <a:rPr lang="en-GB"/>
              <a:t>                  </a:t>
            </a:r>
          </a:p>
        </p:txBody>
      </p:sp>
      <p:sp>
        <p:nvSpPr>
          <p:cNvPr id="5138" name="Rectangle 18"/>
          <p:cNvSpPr>
            <a:spLocks noGrp="1" noChangeArrowheads="1"/>
          </p:cNvSpPr>
          <p:nvPr>
            <p:ph type="body" idx="1"/>
          </p:nvPr>
        </p:nvSpPr>
        <p:spPr bwMode="auto">
          <a:xfrm>
            <a:off x="685800" y="2133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37" name="Rectangle 17"/>
          <p:cNvSpPr>
            <a:spLocks noGrp="1" noChangeArrowheads="1"/>
          </p:cNvSpPr>
          <p:nvPr>
            <p:ph type="title"/>
          </p:nvPr>
        </p:nvSpPr>
        <p:spPr bwMode="auto">
          <a:xfrm>
            <a:off x="457200" y="100965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1" compatLnSpc="1">
            <a:prstTxWarp prst="textNoShape">
              <a:avLst/>
            </a:prstTxWarp>
          </a:bodyPr>
          <a:lstStyle/>
          <a:p>
            <a:pPr lvl="0"/>
            <a:r>
              <a:rPr lang="en-US" smtClean="0"/>
              <a:t>Title</a:t>
            </a:r>
          </a:p>
        </p:txBody>
      </p:sp>
      <p:sp>
        <p:nvSpPr>
          <p:cNvPr id="5139" name="Rectangle 19"/>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5140" name="Rectangle 20"/>
          <p:cNvSpPr>
            <a:spLocks noGrp="1" noChangeArrowheads="1"/>
          </p:cNvSpPr>
          <p:nvPr>
            <p:ph type="ftr" sz="quarter" idx="3"/>
          </p:nvPr>
        </p:nvSpPr>
        <p:spPr bwMode="auto">
          <a:xfrm>
            <a:off x="6248400" y="706438"/>
            <a:ext cx="28956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ctr">
              <a:defRPr sz="1200" b="1">
                <a:latin typeface="+mn-lt"/>
              </a:defRPr>
            </a:lvl1pPr>
          </a:lstStyle>
          <a:p>
            <a:r>
              <a:rPr lang="en-US"/>
              <a:t>Boiler modelling</a:t>
            </a:r>
          </a:p>
        </p:txBody>
      </p:sp>
      <p:sp>
        <p:nvSpPr>
          <p:cNvPr id="5141" name="Rectangle 21"/>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49D689A7-F057-40B4-B16F-6E0FBF446771}" type="slidenum">
              <a:rPr lang="en-US"/>
              <a:pPr/>
              <a:t>‹#›</a:t>
            </a:fld>
            <a:endParaRPr lang="en-US"/>
          </a:p>
        </p:txBody>
      </p:sp>
      <p:sp>
        <p:nvSpPr>
          <p:cNvPr id="5145" name="Text Box 25"/>
          <p:cNvSpPr txBox="1">
            <a:spLocks noChangeArrowheads="1"/>
          </p:cNvSpPr>
          <p:nvPr/>
        </p:nvSpPr>
        <p:spPr bwMode="auto">
          <a:xfrm>
            <a:off x="642938" y="206375"/>
            <a:ext cx="1801812" cy="457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a:spAutoFit/>
          </a:bodyPr>
          <a:lstStyle/>
          <a:p>
            <a:r>
              <a:rPr lang="en-GB" b="1"/>
              <a:t>APROS</a:t>
            </a:r>
            <a:endParaRPr lang="en-GB"/>
          </a:p>
        </p:txBody>
      </p:sp>
      <p:sp>
        <p:nvSpPr>
          <p:cNvPr id="5146" name="Rectangle 26"/>
          <p:cNvSpPr>
            <a:spLocks noChangeArrowheads="1"/>
          </p:cNvSpPr>
          <p:nvPr/>
        </p:nvSpPr>
        <p:spPr bwMode="auto">
          <a:xfrm>
            <a:off x="6418263" y="706438"/>
            <a:ext cx="2427287"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i-FI"/>
          </a:p>
        </p:txBody>
      </p:sp>
      <p:sp>
        <p:nvSpPr>
          <p:cNvPr id="5149" name="Rectangle 29"/>
          <p:cNvSpPr>
            <a:spLocks noChangeArrowheads="1"/>
          </p:cNvSpPr>
          <p:nvPr/>
        </p:nvSpPr>
        <p:spPr bwMode="auto">
          <a:xfrm>
            <a:off x="0" y="6434138"/>
            <a:ext cx="9144000" cy="74612"/>
          </a:xfrm>
          <a:prstGeom prst="rect">
            <a:avLst/>
          </a:prstGeom>
          <a:solidFill>
            <a:schemeClr val="accent1"/>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i-FI"/>
          </a:p>
        </p:txBody>
      </p:sp>
      <p:grpSp>
        <p:nvGrpSpPr>
          <p:cNvPr id="5150" name="Group 30"/>
          <p:cNvGrpSpPr>
            <a:grpSpLocks/>
          </p:cNvGrpSpPr>
          <p:nvPr/>
        </p:nvGrpSpPr>
        <p:grpSpPr bwMode="auto">
          <a:xfrm>
            <a:off x="7620000" y="6172200"/>
            <a:ext cx="914400" cy="457200"/>
            <a:chOff x="4464" y="672"/>
            <a:chExt cx="948" cy="747"/>
          </a:xfrm>
        </p:grpSpPr>
        <p:sp>
          <p:nvSpPr>
            <p:cNvPr id="5151" name="Freeform 31"/>
            <p:cNvSpPr>
              <a:spLocks/>
            </p:cNvSpPr>
            <p:nvPr/>
          </p:nvSpPr>
          <p:spPr bwMode="auto">
            <a:xfrm>
              <a:off x="4467" y="710"/>
              <a:ext cx="945" cy="709"/>
            </a:xfrm>
            <a:custGeom>
              <a:avLst/>
              <a:gdLst>
                <a:gd name="T0" fmla="*/ 113 w 945"/>
                <a:gd name="T1" fmla="*/ 545 h 709"/>
                <a:gd name="T2" fmla="*/ 182 w 945"/>
                <a:gd name="T3" fmla="*/ 585 h 709"/>
                <a:gd name="T4" fmla="*/ 260 w 945"/>
                <a:gd name="T5" fmla="*/ 606 h 709"/>
                <a:gd name="T6" fmla="*/ 286 w 945"/>
                <a:gd name="T7" fmla="*/ 558 h 709"/>
                <a:gd name="T8" fmla="*/ 269 w 945"/>
                <a:gd name="T9" fmla="*/ 513 h 709"/>
                <a:gd name="T10" fmla="*/ 269 w 945"/>
                <a:gd name="T11" fmla="*/ 468 h 709"/>
                <a:gd name="T12" fmla="*/ 286 w 945"/>
                <a:gd name="T13" fmla="*/ 429 h 709"/>
                <a:gd name="T14" fmla="*/ 381 w 945"/>
                <a:gd name="T15" fmla="*/ 404 h 709"/>
                <a:gd name="T16" fmla="*/ 459 w 945"/>
                <a:gd name="T17" fmla="*/ 431 h 709"/>
                <a:gd name="T18" fmla="*/ 511 w 945"/>
                <a:gd name="T19" fmla="*/ 465 h 709"/>
                <a:gd name="T20" fmla="*/ 537 w 945"/>
                <a:gd name="T21" fmla="*/ 515 h 709"/>
                <a:gd name="T22" fmla="*/ 502 w 945"/>
                <a:gd name="T23" fmla="*/ 585 h 709"/>
                <a:gd name="T24" fmla="*/ 433 w 945"/>
                <a:gd name="T25" fmla="*/ 620 h 709"/>
                <a:gd name="T26" fmla="*/ 425 w 945"/>
                <a:gd name="T27" fmla="*/ 665 h 709"/>
                <a:gd name="T28" fmla="*/ 459 w 945"/>
                <a:gd name="T29" fmla="*/ 699 h 709"/>
                <a:gd name="T30" fmla="*/ 563 w 945"/>
                <a:gd name="T31" fmla="*/ 708 h 709"/>
                <a:gd name="T32" fmla="*/ 702 w 945"/>
                <a:gd name="T33" fmla="*/ 706 h 709"/>
                <a:gd name="T34" fmla="*/ 702 w 945"/>
                <a:gd name="T35" fmla="*/ 624 h 709"/>
                <a:gd name="T36" fmla="*/ 684 w 945"/>
                <a:gd name="T37" fmla="*/ 529 h 709"/>
                <a:gd name="T38" fmla="*/ 676 w 945"/>
                <a:gd name="T39" fmla="*/ 465 h 709"/>
                <a:gd name="T40" fmla="*/ 684 w 945"/>
                <a:gd name="T41" fmla="*/ 415 h 709"/>
                <a:gd name="T42" fmla="*/ 754 w 945"/>
                <a:gd name="T43" fmla="*/ 424 h 709"/>
                <a:gd name="T44" fmla="*/ 797 w 945"/>
                <a:gd name="T45" fmla="*/ 465 h 709"/>
                <a:gd name="T46" fmla="*/ 875 w 945"/>
                <a:gd name="T47" fmla="*/ 474 h 709"/>
                <a:gd name="T48" fmla="*/ 927 w 945"/>
                <a:gd name="T49" fmla="*/ 436 h 709"/>
                <a:gd name="T50" fmla="*/ 944 w 945"/>
                <a:gd name="T51" fmla="*/ 399 h 709"/>
                <a:gd name="T52" fmla="*/ 935 w 945"/>
                <a:gd name="T53" fmla="*/ 356 h 709"/>
                <a:gd name="T54" fmla="*/ 901 w 945"/>
                <a:gd name="T55" fmla="*/ 306 h 709"/>
                <a:gd name="T56" fmla="*/ 840 w 945"/>
                <a:gd name="T57" fmla="*/ 277 h 709"/>
                <a:gd name="T58" fmla="*/ 771 w 945"/>
                <a:gd name="T59" fmla="*/ 297 h 709"/>
                <a:gd name="T60" fmla="*/ 728 w 945"/>
                <a:gd name="T61" fmla="*/ 263 h 709"/>
                <a:gd name="T62" fmla="*/ 736 w 945"/>
                <a:gd name="T63" fmla="*/ 220 h 709"/>
                <a:gd name="T64" fmla="*/ 762 w 945"/>
                <a:gd name="T65" fmla="*/ 163 h 709"/>
                <a:gd name="T66" fmla="*/ 762 w 945"/>
                <a:gd name="T67" fmla="*/ 111 h 709"/>
                <a:gd name="T68" fmla="*/ 693 w 945"/>
                <a:gd name="T69" fmla="*/ 82 h 709"/>
                <a:gd name="T70" fmla="*/ 598 w 945"/>
                <a:gd name="T71" fmla="*/ 59 h 709"/>
                <a:gd name="T72" fmla="*/ 580 w 945"/>
                <a:gd name="T73" fmla="*/ 89 h 709"/>
                <a:gd name="T74" fmla="*/ 589 w 945"/>
                <a:gd name="T75" fmla="*/ 134 h 709"/>
                <a:gd name="T76" fmla="*/ 546 w 945"/>
                <a:gd name="T77" fmla="*/ 175 h 709"/>
                <a:gd name="T78" fmla="*/ 442 w 945"/>
                <a:gd name="T79" fmla="*/ 182 h 709"/>
                <a:gd name="T80" fmla="*/ 399 w 945"/>
                <a:gd name="T81" fmla="*/ 148 h 709"/>
                <a:gd name="T82" fmla="*/ 399 w 945"/>
                <a:gd name="T83" fmla="*/ 109 h 709"/>
                <a:gd name="T84" fmla="*/ 451 w 945"/>
                <a:gd name="T85" fmla="*/ 68 h 709"/>
                <a:gd name="T86" fmla="*/ 442 w 945"/>
                <a:gd name="T87" fmla="*/ 32 h 709"/>
                <a:gd name="T88" fmla="*/ 321 w 945"/>
                <a:gd name="T89" fmla="*/ 9 h 709"/>
                <a:gd name="T90" fmla="*/ 277 w 945"/>
                <a:gd name="T91" fmla="*/ 21 h 709"/>
                <a:gd name="T92" fmla="*/ 260 w 945"/>
                <a:gd name="T93" fmla="*/ 73 h 709"/>
                <a:gd name="T94" fmla="*/ 251 w 945"/>
                <a:gd name="T95" fmla="*/ 123 h 709"/>
                <a:gd name="T96" fmla="*/ 243 w 945"/>
                <a:gd name="T97" fmla="*/ 163 h 709"/>
                <a:gd name="T98" fmla="*/ 182 w 945"/>
                <a:gd name="T99" fmla="*/ 161 h 709"/>
                <a:gd name="T100" fmla="*/ 139 w 945"/>
                <a:gd name="T101" fmla="*/ 125 h 709"/>
                <a:gd name="T102" fmla="*/ 61 w 945"/>
                <a:gd name="T103" fmla="*/ 143 h 709"/>
                <a:gd name="T104" fmla="*/ 18 w 945"/>
                <a:gd name="T105" fmla="*/ 186 h 709"/>
                <a:gd name="T106" fmla="*/ 0 w 945"/>
                <a:gd name="T107" fmla="*/ 229 h 709"/>
                <a:gd name="T108" fmla="*/ 9 w 945"/>
                <a:gd name="T109" fmla="*/ 275 h 709"/>
                <a:gd name="T110" fmla="*/ 87 w 945"/>
                <a:gd name="T111" fmla="*/ 288 h 709"/>
                <a:gd name="T112" fmla="*/ 173 w 945"/>
                <a:gd name="T113" fmla="*/ 270 h 709"/>
                <a:gd name="T114" fmla="*/ 182 w 945"/>
                <a:gd name="T115" fmla="*/ 311 h 709"/>
                <a:gd name="T116" fmla="*/ 148 w 945"/>
                <a:gd name="T117" fmla="*/ 365 h 709"/>
                <a:gd name="T118" fmla="*/ 113 w 945"/>
                <a:gd name="T119" fmla="*/ 409 h 709"/>
                <a:gd name="T120" fmla="*/ 78 w 945"/>
                <a:gd name="T121" fmla="*/ 449 h 709"/>
                <a:gd name="T122" fmla="*/ 44 w 945"/>
                <a:gd name="T123" fmla="*/ 49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45" h="709">
                  <a:moveTo>
                    <a:pt x="52" y="517"/>
                  </a:moveTo>
                  <a:lnTo>
                    <a:pt x="52" y="517"/>
                  </a:lnTo>
                  <a:lnTo>
                    <a:pt x="52" y="520"/>
                  </a:lnTo>
                  <a:lnTo>
                    <a:pt x="61" y="520"/>
                  </a:lnTo>
                  <a:lnTo>
                    <a:pt x="61" y="522"/>
                  </a:lnTo>
                  <a:lnTo>
                    <a:pt x="70" y="522"/>
                  </a:lnTo>
                  <a:lnTo>
                    <a:pt x="70" y="524"/>
                  </a:lnTo>
                  <a:lnTo>
                    <a:pt x="70" y="526"/>
                  </a:lnTo>
                  <a:lnTo>
                    <a:pt x="78" y="529"/>
                  </a:lnTo>
                  <a:lnTo>
                    <a:pt x="78" y="531"/>
                  </a:lnTo>
                  <a:lnTo>
                    <a:pt x="87" y="531"/>
                  </a:lnTo>
                  <a:lnTo>
                    <a:pt x="87" y="533"/>
                  </a:lnTo>
                  <a:lnTo>
                    <a:pt x="87" y="536"/>
                  </a:lnTo>
                  <a:lnTo>
                    <a:pt x="96" y="538"/>
                  </a:lnTo>
                  <a:lnTo>
                    <a:pt x="104" y="540"/>
                  </a:lnTo>
                  <a:lnTo>
                    <a:pt x="104" y="542"/>
                  </a:lnTo>
                  <a:lnTo>
                    <a:pt x="113" y="545"/>
                  </a:lnTo>
                  <a:lnTo>
                    <a:pt x="113" y="547"/>
                  </a:lnTo>
                  <a:lnTo>
                    <a:pt x="122" y="549"/>
                  </a:lnTo>
                  <a:lnTo>
                    <a:pt x="122" y="551"/>
                  </a:lnTo>
                  <a:lnTo>
                    <a:pt x="130" y="556"/>
                  </a:lnTo>
                  <a:lnTo>
                    <a:pt x="130" y="558"/>
                  </a:lnTo>
                  <a:lnTo>
                    <a:pt x="139" y="561"/>
                  </a:lnTo>
                  <a:lnTo>
                    <a:pt x="139" y="563"/>
                  </a:lnTo>
                  <a:lnTo>
                    <a:pt x="148" y="565"/>
                  </a:lnTo>
                  <a:lnTo>
                    <a:pt x="148" y="570"/>
                  </a:lnTo>
                  <a:lnTo>
                    <a:pt x="156" y="572"/>
                  </a:lnTo>
                  <a:lnTo>
                    <a:pt x="156" y="574"/>
                  </a:lnTo>
                  <a:lnTo>
                    <a:pt x="165" y="574"/>
                  </a:lnTo>
                  <a:lnTo>
                    <a:pt x="165" y="576"/>
                  </a:lnTo>
                  <a:lnTo>
                    <a:pt x="165" y="579"/>
                  </a:lnTo>
                  <a:lnTo>
                    <a:pt x="173" y="581"/>
                  </a:lnTo>
                  <a:lnTo>
                    <a:pt x="182" y="583"/>
                  </a:lnTo>
                  <a:lnTo>
                    <a:pt x="182" y="585"/>
                  </a:lnTo>
                  <a:lnTo>
                    <a:pt x="191" y="585"/>
                  </a:lnTo>
                  <a:lnTo>
                    <a:pt x="191" y="588"/>
                  </a:lnTo>
                  <a:lnTo>
                    <a:pt x="191" y="590"/>
                  </a:lnTo>
                  <a:lnTo>
                    <a:pt x="199" y="590"/>
                  </a:lnTo>
                  <a:lnTo>
                    <a:pt x="199" y="592"/>
                  </a:lnTo>
                  <a:lnTo>
                    <a:pt x="208" y="592"/>
                  </a:lnTo>
                  <a:lnTo>
                    <a:pt x="208" y="595"/>
                  </a:lnTo>
                  <a:lnTo>
                    <a:pt x="217" y="597"/>
                  </a:lnTo>
                  <a:lnTo>
                    <a:pt x="217" y="599"/>
                  </a:lnTo>
                  <a:lnTo>
                    <a:pt x="225" y="599"/>
                  </a:lnTo>
                  <a:lnTo>
                    <a:pt x="225" y="601"/>
                  </a:lnTo>
                  <a:lnTo>
                    <a:pt x="234" y="604"/>
                  </a:lnTo>
                  <a:lnTo>
                    <a:pt x="234" y="606"/>
                  </a:lnTo>
                  <a:lnTo>
                    <a:pt x="243" y="606"/>
                  </a:lnTo>
                  <a:lnTo>
                    <a:pt x="243" y="608"/>
                  </a:lnTo>
                  <a:lnTo>
                    <a:pt x="251" y="606"/>
                  </a:lnTo>
                  <a:lnTo>
                    <a:pt x="260" y="606"/>
                  </a:lnTo>
                  <a:lnTo>
                    <a:pt x="260" y="604"/>
                  </a:lnTo>
                  <a:lnTo>
                    <a:pt x="260" y="601"/>
                  </a:lnTo>
                  <a:lnTo>
                    <a:pt x="260" y="599"/>
                  </a:lnTo>
                  <a:lnTo>
                    <a:pt x="269" y="597"/>
                  </a:lnTo>
                  <a:lnTo>
                    <a:pt x="269" y="592"/>
                  </a:lnTo>
                  <a:lnTo>
                    <a:pt x="269" y="590"/>
                  </a:lnTo>
                  <a:lnTo>
                    <a:pt x="269" y="588"/>
                  </a:lnTo>
                  <a:lnTo>
                    <a:pt x="277" y="583"/>
                  </a:lnTo>
                  <a:lnTo>
                    <a:pt x="277" y="581"/>
                  </a:lnTo>
                  <a:lnTo>
                    <a:pt x="277" y="576"/>
                  </a:lnTo>
                  <a:lnTo>
                    <a:pt x="277" y="574"/>
                  </a:lnTo>
                  <a:lnTo>
                    <a:pt x="277" y="572"/>
                  </a:lnTo>
                  <a:lnTo>
                    <a:pt x="286" y="570"/>
                  </a:lnTo>
                  <a:lnTo>
                    <a:pt x="286" y="565"/>
                  </a:lnTo>
                  <a:lnTo>
                    <a:pt x="286" y="563"/>
                  </a:lnTo>
                  <a:lnTo>
                    <a:pt x="286" y="561"/>
                  </a:lnTo>
                  <a:lnTo>
                    <a:pt x="286" y="558"/>
                  </a:lnTo>
                  <a:lnTo>
                    <a:pt x="286" y="556"/>
                  </a:lnTo>
                  <a:lnTo>
                    <a:pt x="286" y="554"/>
                  </a:lnTo>
                  <a:lnTo>
                    <a:pt x="286" y="551"/>
                  </a:lnTo>
                  <a:lnTo>
                    <a:pt x="286" y="549"/>
                  </a:lnTo>
                  <a:lnTo>
                    <a:pt x="286" y="547"/>
                  </a:lnTo>
                  <a:lnTo>
                    <a:pt x="286" y="545"/>
                  </a:lnTo>
                  <a:lnTo>
                    <a:pt x="286" y="542"/>
                  </a:lnTo>
                  <a:lnTo>
                    <a:pt x="286" y="540"/>
                  </a:lnTo>
                  <a:lnTo>
                    <a:pt x="286" y="538"/>
                  </a:lnTo>
                  <a:lnTo>
                    <a:pt x="286" y="536"/>
                  </a:lnTo>
                  <a:lnTo>
                    <a:pt x="277" y="533"/>
                  </a:lnTo>
                  <a:lnTo>
                    <a:pt x="277" y="531"/>
                  </a:lnTo>
                  <a:lnTo>
                    <a:pt x="277" y="526"/>
                  </a:lnTo>
                  <a:lnTo>
                    <a:pt x="277" y="524"/>
                  </a:lnTo>
                  <a:lnTo>
                    <a:pt x="269" y="520"/>
                  </a:lnTo>
                  <a:lnTo>
                    <a:pt x="269" y="517"/>
                  </a:lnTo>
                  <a:lnTo>
                    <a:pt x="269" y="513"/>
                  </a:lnTo>
                  <a:lnTo>
                    <a:pt x="269" y="511"/>
                  </a:lnTo>
                  <a:lnTo>
                    <a:pt x="269" y="508"/>
                  </a:lnTo>
                  <a:lnTo>
                    <a:pt x="269" y="506"/>
                  </a:lnTo>
                  <a:lnTo>
                    <a:pt x="269" y="502"/>
                  </a:lnTo>
                  <a:lnTo>
                    <a:pt x="269" y="499"/>
                  </a:lnTo>
                  <a:lnTo>
                    <a:pt x="269" y="497"/>
                  </a:lnTo>
                  <a:lnTo>
                    <a:pt x="269" y="492"/>
                  </a:lnTo>
                  <a:lnTo>
                    <a:pt x="269" y="490"/>
                  </a:lnTo>
                  <a:lnTo>
                    <a:pt x="269" y="488"/>
                  </a:lnTo>
                  <a:lnTo>
                    <a:pt x="269" y="483"/>
                  </a:lnTo>
                  <a:lnTo>
                    <a:pt x="269" y="481"/>
                  </a:lnTo>
                  <a:lnTo>
                    <a:pt x="269" y="479"/>
                  </a:lnTo>
                  <a:lnTo>
                    <a:pt x="269" y="477"/>
                  </a:lnTo>
                  <a:lnTo>
                    <a:pt x="269" y="474"/>
                  </a:lnTo>
                  <a:lnTo>
                    <a:pt x="269" y="472"/>
                  </a:lnTo>
                  <a:lnTo>
                    <a:pt x="269" y="470"/>
                  </a:lnTo>
                  <a:lnTo>
                    <a:pt x="269" y="468"/>
                  </a:lnTo>
                  <a:lnTo>
                    <a:pt x="269" y="465"/>
                  </a:lnTo>
                  <a:lnTo>
                    <a:pt x="269" y="463"/>
                  </a:lnTo>
                  <a:lnTo>
                    <a:pt x="269" y="461"/>
                  </a:lnTo>
                  <a:lnTo>
                    <a:pt x="269" y="458"/>
                  </a:lnTo>
                  <a:lnTo>
                    <a:pt x="269" y="456"/>
                  </a:lnTo>
                  <a:lnTo>
                    <a:pt x="269" y="454"/>
                  </a:lnTo>
                  <a:lnTo>
                    <a:pt x="269" y="452"/>
                  </a:lnTo>
                  <a:lnTo>
                    <a:pt x="269" y="449"/>
                  </a:lnTo>
                  <a:lnTo>
                    <a:pt x="269" y="447"/>
                  </a:lnTo>
                  <a:lnTo>
                    <a:pt x="269" y="445"/>
                  </a:lnTo>
                  <a:lnTo>
                    <a:pt x="269" y="443"/>
                  </a:lnTo>
                  <a:lnTo>
                    <a:pt x="269" y="440"/>
                  </a:lnTo>
                  <a:lnTo>
                    <a:pt x="277" y="438"/>
                  </a:lnTo>
                  <a:lnTo>
                    <a:pt x="277" y="436"/>
                  </a:lnTo>
                  <a:lnTo>
                    <a:pt x="277" y="433"/>
                  </a:lnTo>
                  <a:lnTo>
                    <a:pt x="286" y="431"/>
                  </a:lnTo>
                  <a:lnTo>
                    <a:pt x="286" y="429"/>
                  </a:lnTo>
                  <a:lnTo>
                    <a:pt x="295" y="427"/>
                  </a:lnTo>
                  <a:lnTo>
                    <a:pt x="295" y="424"/>
                  </a:lnTo>
                  <a:lnTo>
                    <a:pt x="303" y="422"/>
                  </a:lnTo>
                  <a:lnTo>
                    <a:pt x="303" y="420"/>
                  </a:lnTo>
                  <a:lnTo>
                    <a:pt x="312" y="418"/>
                  </a:lnTo>
                  <a:lnTo>
                    <a:pt x="312" y="415"/>
                  </a:lnTo>
                  <a:lnTo>
                    <a:pt x="312" y="413"/>
                  </a:lnTo>
                  <a:lnTo>
                    <a:pt x="321" y="413"/>
                  </a:lnTo>
                  <a:lnTo>
                    <a:pt x="329" y="411"/>
                  </a:lnTo>
                  <a:lnTo>
                    <a:pt x="329" y="409"/>
                  </a:lnTo>
                  <a:lnTo>
                    <a:pt x="338" y="409"/>
                  </a:lnTo>
                  <a:lnTo>
                    <a:pt x="338" y="406"/>
                  </a:lnTo>
                  <a:lnTo>
                    <a:pt x="347" y="406"/>
                  </a:lnTo>
                  <a:lnTo>
                    <a:pt x="355" y="404"/>
                  </a:lnTo>
                  <a:lnTo>
                    <a:pt x="364" y="404"/>
                  </a:lnTo>
                  <a:lnTo>
                    <a:pt x="373" y="404"/>
                  </a:lnTo>
                  <a:lnTo>
                    <a:pt x="381" y="404"/>
                  </a:lnTo>
                  <a:lnTo>
                    <a:pt x="390" y="406"/>
                  </a:lnTo>
                  <a:lnTo>
                    <a:pt x="399" y="406"/>
                  </a:lnTo>
                  <a:lnTo>
                    <a:pt x="399" y="409"/>
                  </a:lnTo>
                  <a:lnTo>
                    <a:pt x="407" y="409"/>
                  </a:lnTo>
                  <a:lnTo>
                    <a:pt x="407" y="411"/>
                  </a:lnTo>
                  <a:lnTo>
                    <a:pt x="416" y="411"/>
                  </a:lnTo>
                  <a:lnTo>
                    <a:pt x="416" y="413"/>
                  </a:lnTo>
                  <a:lnTo>
                    <a:pt x="425" y="413"/>
                  </a:lnTo>
                  <a:lnTo>
                    <a:pt x="425" y="415"/>
                  </a:lnTo>
                  <a:lnTo>
                    <a:pt x="433" y="415"/>
                  </a:lnTo>
                  <a:lnTo>
                    <a:pt x="433" y="418"/>
                  </a:lnTo>
                  <a:lnTo>
                    <a:pt x="442" y="420"/>
                  </a:lnTo>
                  <a:lnTo>
                    <a:pt x="442" y="422"/>
                  </a:lnTo>
                  <a:lnTo>
                    <a:pt x="451" y="422"/>
                  </a:lnTo>
                  <a:lnTo>
                    <a:pt x="451" y="424"/>
                  </a:lnTo>
                  <a:lnTo>
                    <a:pt x="459" y="429"/>
                  </a:lnTo>
                  <a:lnTo>
                    <a:pt x="459" y="431"/>
                  </a:lnTo>
                  <a:lnTo>
                    <a:pt x="468" y="431"/>
                  </a:lnTo>
                  <a:lnTo>
                    <a:pt x="468" y="433"/>
                  </a:lnTo>
                  <a:lnTo>
                    <a:pt x="468" y="436"/>
                  </a:lnTo>
                  <a:lnTo>
                    <a:pt x="476" y="438"/>
                  </a:lnTo>
                  <a:lnTo>
                    <a:pt x="485" y="440"/>
                  </a:lnTo>
                  <a:lnTo>
                    <a:pt x="485" y="443"/>
                  </a:lnTo>
                  <a:lnTo>
                    <a:pt x="485" y="445"/>
                  </a:lnTo>
                  <a:lnTo>
                    <a:pt x="485" y="447"/>
                  </a:lnTo>
                  <a:lnTo>
                    <a:pt x="494" y="447"/>
                  </a:lnTo>
                  <a:lnTo>
                    <a:pt x="494" y="449"/>
                  </a:lnTo>
                  <a:lnTo>
                    <a:pt x="494" y="452"/>
                  </a:lnTo>
                  <a:lnTo>
                    <a:pt x="494" y="454"/>
                  </a:lnTo>
                  <a:lnTo>
                    <a:pt x="502" y="456"/>
                  </a:lnTo>
                  <a:lnTo>
                    <a:pt x="502" y="458"/>
                  </a:lnTo>
                  <a:lnTo>
                    <a:pt x="502" y="461"/>
                  </a:lnTo>
                  <a:lnTo>
                    <a:pt x="511" y="463"/>
                  </a:lnTo>
                  <a:lnTo>
                    <a:pt x="511" y="465"/>
                  </a:lnTo>
                  <a:lnTo>
                    <a:pt x="511" y="468"/>
                  </a:lnTo>
                  <a:lnTo>
                    <a:pt x="511" y="470"/>
                  </a:lnTo>
                  <a:lnTo>
                    <a:pt x="520" y="472"/>
                  </a:lnTo>
                  <a:lnTo>
                    <a:pt x="520" y="474"/>
                  </a:lnTo>
                  <a:lnTo>
                    <a:pt x="520" y="477"/>
                  </a:lnTo>
                  <a:lnTo>
                    <a:pt x="520" y="481"/>
                  </a:lnTo>
                  <a:lnTo>
                    <a:pt x="528" y="486"/>
                  </a:lnTo>
                  <a:lnTo>
                    <a:pt x="528" y="488"/>
                  </a:lnTo>
                  <a:lnTo>
                    <a:pt x="528" y="492"/>
                  </a:lnTo>
                  <a:lnTo>
                    <a:pt x="528" y="495"/>
                  </a:lnTo>
                  <a:lnTo>
                    <a:pt x="528" y="497"/>
                  </a:lnTo>
                  <a:lnTo>
                    <a:pt x="528" y="502"/>
                  </a:lnTo>
                  <a:lnTo>
                    <a:pt x="528" y="504"/>
                  </a:lnTo>
                  <a:lnTo>
                    <a:pt x="528" y="506"/>
                  </a:lnTo>
                  <a:lnTo>
                    <a:pt x="528" y="508"/>
                  </a:lnTo>
                  <a:lnTo>
                    <a:pt x="528" y="513"/>
                  </a:lnTo>
                  <a:lnTo>
                    <a:pt x="537" y="515"/>
                  </a:lnTo>
                  <a:lnTo>
                    <a:pt x="528" y="517"/>
                  </a:lnTo>
                  <a:lnTo>
                    <a:pt x="528" y="522"/>
                  </a:lnTo>
                  <a:lnTo>
                    <a:pt x="528" y="524"/>
                  </a:lnTo>
                  <a:lnTo>
                    <a:pt x="528" y="529"/>
                  </a:lnTo>
                  <a:lnTo>
                    <a:pt x="528" y="533"/>
                  </a:lnTo>
                  <a:lnTo>
                    <a:pt x="528" y="540"/>
                  </a:lnTo>
                  <a:lnTo>
                    <a:pt x="528" y="547"/>
                  </a:lnTo>
                  <a:lnTo>
                    <a:pt x="528" y="551"/>
                  </a:lnTo>
                  <a:lnTo>
                    <a:pt x="528" y="558"/>
                  </a:lnTo>
                  <a:lnTo>
                    <a:pt x="520" y="565"/>
                  </a:lnTo>
                  <a:lnTo>
                    <a:pt x="520" y="572"/>
                  </a:lnTo>
                  <a:lnTo>
                    <a:pt x="520" y="576"/>
                  </a:lnTo>
                  <a:lnTo>
                    <a:pt x="520" y="581"/>
                  </a:lnTo>
                  <a:lnTo>
                    <a:pt x="511" y="581"/>
                  </a:lnTo>
                  <a:lnTo>
                    <a:pt x="511" y="583"/>
                  </a:lnTo>
                  <a:lnTo>
                    <a:pt x="511" y="585"/>
                  </a:lnTo>
                  <a:lnTo>
                    <a:pt x="502" y="585"/>
                  </a:lnTo>
                  <a:lnTo>
                    <a:pt x="502" y="588"/>
                  </a:lnTo>
                  <a:lnTo>
                    <a:pt x="502" y="590"/>
                  </a:lnTo>
                  <a:lnTo>
                    <a:pt x="494" y="590"/>
                  </a:lnTo>
                  <a:lnTo>
                    <a:pt x="494" y="592"/>
                  </a:lnTo>
                  <a:lnTo>
                    <a:pt x="485" y="595"/>
                  </a:lnTo>
                  <a:lnTo>
                    <a:pt x="485" y="597"/>
                  </a:lnTo>
                  <a:lnTo>
                    <a:pt x="476" y="599"/>
                  </a:lnTo>
                  <a:lnTo>
                    <a:pt x="468" y="601"/>
                  </a:lnTo>
                  <a:lnTo>
                    <a:pt x="468" y="604"/>
                  </a:lnTo>
                  <a:lnTo>
                    <a:pt x="459" y="606"/>
                  </a:lnTo>
                  <a:lnTo>
                    <a:pt x="459" y="608"/>
                  </a:lnTo>
                  <a:lnTo>
                    <a:pt x="451" y="608"/>
                  </a:lnTo>
                  <a:lnTo>
                    <a:pt x="451" y="610"/>
                  </a:lnTo>
                  <a:lnTo>
                    <a:pt x="451" y="613"/>
                  </a:lnTo>
                  <a:lnTo>
                    <a:pt x="442" y="615"/>
                  </a:lnTo>
                  <a:lnTo>
                    <a:pt x="442" y="617"/>
                  </a:lnTo>
                  <a:lnTo>
                    <a:pt x="433" y="620"/>
                  </a:lnTo>
                  <a:lnTo>
                    <a:pt x="433" y="622"/>
                  </a:lnTo>
                  <a:lnTo>
                    <a:pt x="433" y="624"/>
                  </a:lnTo>
                  <a:lnTo>
                    <a:pt x="425" y="626"/>
                  </a:lnTo>
                  <a:lnTo>
                    <a:pt x="425" y="629"/>
                  </a:lnTo>
                  <a:lnTo>
                    <a:pt x="425" y="631"/>
                  </a:lnTo>
                  <a:lnTo>
                    <a:pt x="425" y="633"/>
                  </a:lnTo>
                  <a:lnTo>
                    <a:pt x="425" y="635"/>
                  </a:lnTo>
                  <a:lnTo>
                    <a:pt x="425" y="638"/>
                  </a:lnTo>
                  <a:lnTo>
                    <a:pt x="425" y="640"/>
                  </a:lnTo>
                  <a:lnTo>
                    <a:pt x="425" y="642"/>
                  </a:lnTo>
                  <a:lnTo>
                    <a:pt x="425" y="644"/>
                  </a:lnTo>
                  <a:lnTo>
                    <a:pt x="425" y="649"/>
                  </a:lnTo>
                  <a:lnTo>
                    <a:pt x="425" y="651"/>
                  </a:lnTo>
                  <a:lnTo>
                    <a:pt x="425" y="654"/>
                  </a:lnTo>
                  <a:lnTo>
                    <a:pt x="425" y="658"/>
                  </a:lnTo>
                  <a:lnTo>
                    <a:pt x="425" y="663"/>
                  </a:lnTo>
                  <a:lnTo>
                    <a:pt x="425" y="665"/>
                  </a:lnTo>
                  <a:lnTo>
                    <a:pt x="425" y="667"/>
                  </a:lnTo>
                  <a:lnTo>
                    <a:pt x="433" y="669"/>
                  </a:lnTo>
                  <a:lnTo>
                    <a:pt x="433" y="672"/>
                  </a:lnTo>
                  <a:lnTo>
                    <a:pt x="433" y="674"/>
                  </a:lnTo>
                  <a:lnTo>
                    <a:pt x="433" y="676"/>
                  </a:lnTo>
                  <a:lnTo>
                    <a:pt x="433" y="679"/>
                  </a:lnTo>
                  <a:lnTo>
                    <a:pt x="433" y="681"/>
                  </a:lnTo>
                  <a:lnTo>
                    <a:pt x="433" y="683"/>
                  </a:lnTo>
                  <a:lnTo>
                    <a:pt x="442" y="683"/>
                  </a:lnTo>
                  <a:lnTo>
                    <a:pt x="442" y="685"/>
                  </a:lnTo>
                  <a:lnTo>
                    <a:pt x="442" y="688"/>
                  </a:lnTo>
                  <a:lnTo>
                    <a:pt x="442" y="690"/>
                  </a:lnTo>
                  <a:lnTo>
                    <a:pt x="451" y="692"/>
                  </a:lnTo>
                  <a:lnTo>
                    <a:pt x="451" y="694"/>
                  </a:lnTo>
                  <a:lnTo>
                    <a:pt x="451" y="697"/>
                  </a:lnTo>
                  <a:lnTo>
                    <a:pt x="451" y="699"/>
                  </a:lnTo>
                  <a:lnTo>
                    <a:pt x="459" y="699"/>
                  </a:lnTo>
                  <a:lnTo>
                    <a:pt x="459" y="697"/>
                  </a:lnTo>
                  <a:lnTo>
                    <a:pt x="459" y="699"/>
                  </a:lnTo>
                  <a:lnTo>
                    <a:pt x="468" y="699"/>
                  </a:lnTo>
                  <a:lnTo>
                    <a:pt x="476" y="699"/>
                  </a:lnTo>
                  <a:lnTo>
                    <a:pt x="485" y="699"/>
                  </a:lnTo>
                  <a:lnTo>
                    <a:pt x="485" y="701"/>
                  </a:lnTo>
                  <a:lnTo>
                    <a:pt x="494" y="701"/>
                  </a:lnTo>
                  <a:lnTo>
                    <a:pt x="494" y="703"/>
                  </a:lnTo>
                  <a:lnTo>
                    <a:pt x="502" y="703"/>
                  </a:lnTo>
                  <a:lnTo>
                    <a:pt x="502" y="706"/>
                  </a:lnTo>
                  <a:lnTo>
                    <a:pt x="511" y="706"/>
                  </a:lnTo>
                  <a:lnTo>
                    <a:pt x="520" y="708"/>
                  </a:lnTo>
                  <a:lnTo>
                    <a:pt x="528" y="708"/>
                  </a:lnTo>
                  <a:lnTo>
                    <a:pt x="537" y="708"/>
                  </a:lnTo>
                  <a:lnTo>
                    <a:pt x="546" y="708"/>
                  </a:lnTo>
                  <a:lnTo>
                    <a:pt x="554" y="708"/>
                  </a:lnTo>
                  <a:lnTo>
                    <a:pt x="563" y="708"/>
                  </a:lnTo>
                  <a:lnTo>
                    <a:pt x="572" y="708"/>
                  </a:lnTo>
                  <a:lnTo>
                    <a:pt x="580" y="708"/>
                  </a:lnTo>
                  <a:lnTo>
                    <a:pt x="589" y="708"/>
                  </a:lnTo>
                  <a:lnTo>
                    <a:pt x="598" y="708"/>
                  </a:lnTo>
                  <a:lnTo>
                    <a:pt x="606" y="708"/>
                  </a:lnTo>
                  <a:lnTo>
                    <a:pt x="615" y="708"/>
                  </a:lnTo>
                  <a:lnTo>
                    <a:pt x="624" y="708"/>
                  </a:lnTo>
                  <a:lnTo>
                    <a:pt x="632" y="708"/>
                  </a:lnTo>
                  <a:lnTo>
                    <a:pt x="641" y="708"/>
                  </a:lnTo>
                  <a:lnTo>
                    <a:pt x="650" y="708"/>
                  </a:lnTo>
                  <a:lnTo>
                    <a:pt x="658" y="708"/>
                  </a:lnTo>
                  <a:lnTo>
                    <a:pt x="667" y="708"/>
                  </a:lnTo>
                  <a:lnTo>
                    <a:pt x="676" y="708"/>
                  </a:lnTo>
                  <a:lnTo>
                    <a:pt x="684" y="708"/>
                  </a:lnTo>
                  <a:lnTo>
                    <a:pt x="693" y="708"/>
                  </a:lnTo>
                  <a:lnTo>
                    <a:pt x="702" y="708"/>
                  </a:lnTo>
                  <a:lnTo>
                    <a:pt x="702" y="706"/>
                  </a:lnTo>
                  <a:lnTo>
                    <a:pt x="702" y="701"/>
                  </a:lnTo>
                  <a:lnTo>
                    <a:pt x="702" y="699"/>
                  </a:lnTo>
                  <a:lnTo>
                    <a:pt x="702" y="697"/>
                  </a:lnTo>
                  <a:lnTo>
                    <a:pt x="702" y="694"/>
                  </a:lnTo>
                  <a:lnTo>
                    <a:pt x="710" y="692"/>
                  </a:lnTo>
                  <a:lnTo>
                    <a:pt x="710" y="690"/>
                  </a:lnTo>
                  <a:lnTo>
                    <a:pt x="702" y="683"/>
                  </a:lnTo>
                  <a:lnTo>
                    <a:pt x="702" y="676"/>
                  </a:lnTo>
                  <a:lnTo>
                    <a:pt x="702" y="672"/>
                  </a:lnTo>
                  <a:lnTo>
                    <a:pt x="702" y="665"/>
                  </a:lnTo>
                  <a:lnTo>
                    <a:pt x="702" y="658"/>
                  </a:lnTo>
                  <a:lnTo>
                    <a:pt x="702" y="651"/>
                  </a:lnTo>
                  <a:lnTo>
                    <a:pt x="702" y="647"/>
                  </a:lnTo>
                  <a:lnTo>
                    <a:pt x="702" y="640"/>
                  </a:lnTo>
                  <a:lnTo>
                    <a:pt x="702" y="635"/>
                  </a:lnTo>
                  <a:lnTo>
                    <a:pt x="702" y="629"/>
                  </a:lnTo>
                  <a:lnTo>
                    <a:pt x="702" y="624"/>
                  </a:lnTo>
                  <a:lnTo>
                    <a:pt x="702" y="617"/>
                  </a:lnTo>
                  <a:lnTo>
                    <a:pt x="702" y="610"/>
                  </a:lnTo>
                  <a:lnTo>
                    <a:pt x="693" y="606"/>
                  </a:lnTo>
                  <a:lnTo>
                    <a:pt x="693" y="599"/>
                  </a:lnTo>
                  <a:lnTo>
                    <a:pt x="693" y="592"/>
                  </a:lnTo>
                  <a:lnTo>
                    <a:pt x="693" y="588"/>
                  </a:lnTo>
                  <a:lnTo>
                    <a:pt x="693" y="581"/>
                  </a:lnTo>
                  <a:lnTo>
                    <a:pt x="693" y="576"/>
                  </a:lnTo>
                  <a:lnTo>
                    <a:pt x="693" y="572"/>
                  </a:lnTo>
                  <a:lnTo>
                    <a:pt x="693" y="565"/>
                  </a:lnTo>
                  <a:lnTo>
                    <a:pt x="693" y="561"/>
                  </a:lnTo>
                  <a:lnTo>
                    <a:pt x="693" y="554"/>
                  </a:lnTo>
                  <a:lnTo>
                    <a:pt x="693" y="549"/>
                  </a:lnTo>
                  <a:lnTo>
                    <a:pt x="693" y="545"/>
                  </a:lnTo>
                  <a:lnTo>
                    <a:pt x="693" y="540"/>
                  </a:lnTo>
                  <a:lnTo>
                    <a:pt x="684" y="533"/>
                  </a:lnTo>
                  <a:lnTo>
                    <a:pt x="684" y="529"/>
                  </a:lnTo>
                  <a:lnTo>
                    <a:pt x="684" y="522"/>
                  </a:lnTo>
                  <a:lnTo>
                    <a:pt x="684" y="517"/>
                  </a:lnTo>
                  <a:lnTo>
                    <a:pt x="684" y="513"/>
                  </a:lnTo>
                  <a:lnTo>
                    <a:pt x="684" y="506"/>
                  </a:lnTo>
                  <a:lnTo>
                    <a:pt x="684" y="504"/>
                  </a:lnTo>
                  <a:lnTo>
                    <a:pt x="684" y="502"/>
                  </a:lnTo>
                  <a:lnTo>
                    <a:pt x="684" y="497"/>
                  </a:lnTo>
                  <a:lnTo>
                    <a:pt x="684" y="492"/>
                  </a:lnTo>
                  <a:lnTo>
                    <a:pt x="676" y="490"/>
                  </a:lnTo>
                  <a:lnTo>
                    <a:pt x="676" y="488"/>
                  </a:lnTo>
                  <a:lnTo>
                    <a:pt x="676" y="486"/>
                  </a:lnTo>
                  <a:lnTo>
                    <a:pt x="676" y="481"/>
                  </a:lnTo>
                  <a:lnTo>
                    <a:pt x="676" y="479"/>
                  </a:lnTo>
                  <a:lnTo>
                    <a:pt x="676" y="474"/>
                  </a:lnTo>
                  <a:lnTo>
                    <a:pt x="676" y="472"/>
                  </a:lnTo>
                  <a:lnTo>
                    <a:pt x="676" y="468"/>
                  </a:lnTo>
                  <a:lnTo>
                    <a:pt x="676" y="465"/>
                  </a:lnTo>
                  <a:lnTo>
                    <a:pt x="676" y="461"/>
                  </a:lnTo>
                  <a:lnTo>
                    <a:pt x="676" y="458"/>
                  </a:lnTo>
                  <a:lnTo>
                    <a:pt x="676" y="454"/>
                  </a:lnTo>
                  <a:lnTo>
                    <a:pt x="676" y="452"/>
                  </a:lnTo>
                  <a:lnTo>
                    <a:pt x="676" y="449"/>
                  </a:lnTo>
                  <a:lnTo>
                    <a:pt x="676" y="447"/>
                  </a:lnTo>
                  <a:lnTo>
                    <a:pt x="676" y="443"/>
                  </a:lnTo>
                  <a:lnTo>
                    <a:pt x="676" y="440"/>
                  </a:lnTo>
                  <a:lnTo>
                    <a:pt x="676" y="438"/>
                  </a:lnTo>
                  <a:lnTo>
                    <a:pt x="676" y="433"/>
                  </a:lnTo>
                  <a:lnTo>
                    <a:pt x="676" y="431"/>
                  </a:lnTo>
                  <a:lnTo>
                    <a:pt x="676" y="429"/>
                  </a:lnTo>
                  <a:lnTo>
                    <a:pt x="676" y="424"/>
                  </a:lnTo>
                  <a:lnTo>
                    <a:pt x="676" y="422"/>
                  </a:lnTo>
                  <a:lnTo>
                    <a:pt x="684" y="420"/>
                  </a:lnTo>
                  <a:lnTo>
                    <a:pt x="684" y="418"/>
                  </a:lnTo>
                  <a:lnTo>
                    <a:pt x="684" y="415"/>
                  </a:lnTo>
                  <a:lnTo>
                    <a:pt x="684" y="413"/>
                  </a:lnTo>
                  <a:lnTo>
                    <a:pt x="684" y="411"/>
                  </a:lnTo>
                  <a:lnTo>
                    <a:pt x="693" y="409"/>
                  </a:lnTo>
                  <a:lnTo>
                    <a:pt x="693" y="406"/>
                  </a:lnTo>
                  <a:lnTo>
                    <a:pt x="702" y="404"/>
                  </a:lnTo>
                  <a:lnTo>
                    <a:pt x="710" y="404"/>
                  </a:lnTo>
                  <a:lnTo>
                    <a:pt x="719" y="404"/>
                  </a:lnTo>
                  <a:lnTo>
                    <a:pt x="728" y="404"/>
                  </a:lnTo>
                  <a:lnTo>
                    <a:pt x="728" y="406"/>
                  </a:lnTo>
                  <a:lnTo>
                    <a:pt x="736" y="406"/>
                  </a:lnTo>
                  <a:lnTo>
                    <a:pt x="736" y="409"/>
                  </a:lnTo>
                  <a:lnTo>
                    <a:pt x="736" y="411"/>
                  </a:lnTo>
                  <a:lnTo>
                    <a:pt x="736" y="413"/>
                  </a:lnTo>
                  <a:lnTo>
                    <a:pt x="745" y="415"/>
                  </a:lnTo>
                  <a:lnTo>
                    <a:pt x="745" y="420"/>
                  </a:lnTo>
                  <a:lnTo>
                    <a:pt x="745" y="422"/>
                  </a:lnTo>
                  <a:lnTo>
                    <a:pt x="754" y="424"/>
                  </a:lnTo>
                  <a:lnTo>
                    <a:pt x="754" y="429"/>
                  </a:lnTo>
                  <a:lnTo>
                    <a:pt x="754" y="431"/>
                  </a:lnTo>
                  <a:lnTo>
                    <a:pt x="754" y="433"/>
                  </a:lnTo>
                  <a:lnTo>
                    <a:pt x="762" y="436"/>
                  </a:lnTo>
                  <a:lnTo>
                    <a:pt x="762" y="438"/>
                  </a:lnTo>
                  <a:lnTo>
                    <a:pt x="762" y="440"/>
                  </a:lnTo>
                  <a:lnTo>
                    <a:pt x="762" y="443"/>
                  </a:lnTo>
                  <a:lnTo>
                    <a:pt x="762" y="445"/>
                  </a:lnTo>
                  <a:lnTo>
                    <a:pt x="771" y="447"/>
                  </a:lnTo>
                  <a:lnTo>
                    <a:pt x="771" y="452"/>
                  </a:lnTo>
                  <a:lnTo>
                    <a:pt x="780" y="454"/>
                  </a:lnTo>
                  <a:lnTo>
                    <a:pt x="780" y="456"/>
                  </a:lnTo>
                  <a:lnTo>
                    <a:pt x="788" y="458"/>
                  </a:lnTo>
                  <a:lnTo>
                    <a:pt x="788" y="461"/>
                  </a:lnTo>
                  <a:lnTo>
                    <a:pt x="788" y="463"/>
                  </a:lnTo>
                  <a:lnTo>
                    <a:pt x="797" y="463"/>
                  </a:lnTo>
                  <a:lnTo>
                    <a:pt x="797" y="465"/>
                  </a:lnTo>
                  <a:lnTo>
                    <a:pt x="797" y="468"/>
                  </a:lnTo>
                  <a:lnTo>
                    <a:pt x="805" y="468"/>
                  </a:lnTo>
                  <a:lnTo>
                    <a:pt x="805" y="470"/>
                  </a:lnTo>
                  <a:lnTo>
                    <a:pt x="814" y="472"/>
                  </a:lnTo>
                  <a:lnTo>
                    <a:pt x="814" y="474"/>
                  </a:lnTo>
                  <a:lnTo>
                    <a:pt x="823" y="474"/>
                  </a:lnTo>
                  <a:lnTo>
                    <a:pt x="823" y="477"/>
                  </a:lnTo>
                  <a:lnTo>
                    <a:pt x="831" y="477"/>
                  </a:lnTo>
                  <a:lnTo>
                    <a:pt x="831" y="479"/>
                  </a:lnTo>
                  <a:lnTo>
                    <a:pt x="840" y="479"/>
                  </a:lnTo>
                  <a:lnTo>
                    <a:pt x="840" y="481"/>
                  </a:lnTo>
                  <a:lnTo>
                    <a:pt x="849" y="481"/>
                  </a:lnTo>
                  <a:lnTo>
                    <a:pt x="849" y="479"/>
                  </a:lnTo>
                  <a:lnTo>
                    <a:pt x="857" y="479"/>
                  </a:lnTo>
                  <a:lnTo>
                    <a:pt x="866" y="479"/>
                  </a:lnTo>
                  <a:lnTo>
                    <a:pt x="866" y="477"/>
                  </a:lnTo>
                  <a:lnTo>
                    <a:pt x="875" y="474"/>
                  </a:lnTo>
                  <a:lnTo>
                    <a:pt x="875" y="472"/>
                  </a:lnTo>
                  <a:lnTo>
                    <a:pt x="883" y="472"/>
                  </a:lnTo>
                  <a:lnTo>
                    <a:pt x="883" y="470"/>
                  </a:lnTo>
                  <a:lnTo>
                    <a:pt x="892" y="468"/>
                  </a:lnTo>
                  <a:lnTo>
                    <a:pt x="892" y="465"/>
                  </a:lnTo>
                  <a:lnTo>
                    <a:pt x="892" y="463"/>
                  </a:lnTo>
                  <a:lnTo>
                    <a:pt x="901" y="463"/>
                  </a:lnTo>
                  <a:lnTo>
                    <a:pt x="901" y="461"/>
                  </a:lnTo>
                  <a:lnTo>
                    <a:pt x="901" y="458"/>
                  </a:lnTo>
                  <a:lnTo>
                    <a:pt x="909" y="456"/>
                  </a:lnTo>
                  <a:lnTo>
                    <a:pt x="909" y="454"/>
                  </a:lnTo>
                  <a:lnTo>
                    <a:pt x="918" y="449"/>
                  </a:lnTo>
                  <a:lnTo>
                    <a:pt x="918" y="447"/>
                  </a:lnTo>
                  <a:lnTo>
                    <a:pt x="918" y="445"/>
                  </a:lnTo>
                  <a:lnTo>
                    <a:pt x="927" y="443"/>
                  </a:lnTo>
                  <a:lnTo>
                    <a:pt x="927" y="438"/>
                  </a:lnTo>
                  <a:lnTo>
                    <a:pt x="927" y="436"/>
                  </a:lnTo>
                  <a:lnTo>
                    <a:pt x="927" y="433"/>
                  </a:lnTo>
                  <a:lnTo>
                    <a:pt x="927" y="431"/>
                  </a:lnTo>
                  <a:lnTo>
                    <a:pt x="927" y="429"/>
                  </a:lnTo>
                  <a:lnTo>
                    <a:pt x="935" y="429"/>
                  </a:lnTo>
                  <a:lnTo>
                    <a:pt x="935" y="427"/>
                  </a:lnTo>
                  <a:lnTo>
                    <a:pt x="935" y="424"/>
                  </a:lnTo>
                  <a:lnTo>
                    <a:pt x="935" y="422"/>
                  </a:lnTo>
                  <a:lnTo>
                    <a:pt x="935" y="420"/>
                  </a:lnTo>
                  <a:lnTo>
                    <a:pt x="935" y="418"/>
                  </a:lnTo>
                  <a:lnTo>
                    <a:pt x="935" y="415"/>
                  </a:lnTo>
                  <a:lnTo>
                    <a:pt x="935" y="413"/>
                  </a:lnTo>
                  <a:lnTo>
                    <a:pt x="944" y="411"/>
                  </a:lnTo>
                  <a:lnTo>
                    <a:pt x="944" y="409"/>
                  </a:lnTo>
                  <a:lnTo>
                    <a:pt x="944" y="406"/>
                  </a:lnTo>
                  <a:lnTo>
                    <a:pt x="944" y="404"/>
                  </a:lnTo>
                  <a:lnTo>
                    <a:pt x="944" y="402"/>
                  </a:lnTo>
                  <a:lnTo>
                    <a:pt x="944" y="399"/>
                  </a:lnTo>
                  <a:lnTo>
                    <a:pt x="944" y="397"/>
                  </a:lnTo>
                  <a:lnTo>
                    <a:pt x="944" y="395"/>
                  </a:lnTo>
                  <a:lnTo>
                    <a:pt x="944" y="393"/>
                  </a:lnTo>
                  <a:lnTo>
                    <a:pt x="944" y="390"/>
                  </a:lnTo>
                  <a:lnTo>
                    <a:pt x="944" y="388"/>
                  </a:lnTo>
                  <a:lnTo>
                    <a:pt x="944" y="386"/>
                  </a:lnTo>
                  <a:lnTo>
                    <a:pt x="944" y="381"/>
                  </a:lnTo>
                  <a:lnTo>
                    <a:pt x="944" y="379"/>
                  </a:lnTo>
                  <a:lnTo>
                    <a:pt x="944" y="377"/>
                  </a:lnTo>
                  <a:lnTo>
                    <a:pt x="944" y="374"/>
                  </a:lnTo>
                  <a:lnTo>
                    <a:pt x="944" y="372"/>
                  </a:lnTo>
                  <a:lnTo>
                    <a:pt x="944" y="370"/>
                  </a:lnTo>
                  <a:lnTo>
                    <a:pt x="944" y="368"/>
                  </a:lnTo>
                  <a:lnTo>
                    <a:pt x="944" y="365"/>
                  </a:lnTo>
                  <a:lnTo>
                    <a:pt x="944" y="361"/>
                  </a:lnTo>
                  <a:lnTo>
                    <a:pt x="944" y="359"/>
                  </a:lnTo>
                  <a:lnTo>
                    <a:pt x="935" y="356"/>
                  </a:lnTo>
                  <a:lnTo>
                    <a:pt x="935" y="354"/>
                  </a:lnTo>
                  <a:lnTo>
                    <a:pt x="935" y="352"/>
                  </a:lnTo>
                  <a:lnTo>
                    <a:pt x="935" y="350"/>
                  </a:lnTo>
                  <a:lnTo>
                    <a:pt x="935" y="347"/>
                  </a:lnTo>
                  <a:lnTo>
                    <a:pt x="935" y="345"/>
                  </a:lnTo>
                  <a:lnTo>
                    <a:pt x="935" y="343"/>
                  </a:lnTo>
                  <a:lnTo>
                    <a:pt x="935" y="340"/>
                  </a:lnTo>
                  <a:lnTo>
                    <a:pt x="927" y="336"/>
                  </a:lnTo>
                  <a:lnTo>
                    <a:pt x="927" y="334"/>
                  </a:lnTo>
                  <a:lnTo>
                    <a:pt x="927" y="329"/>
                  </a:lnTo>
                  <a:lnTo>
                    <a:pt x="918" y="327"/>
                  </a:lnTo>
                  <a:lnTo>
                    <a:pt x="918" y="322"/>
                  </a:lnTo>
                  <a:lnTo>
                    <a:pt x="918" y="320"/>
                  </a:lnTo>
                  <a:lnTo>
                    <a:pt x="909" y="315"/>
                  </a:lnTo>
                  <a:lnTo>
                    <a:pt x="909" y="313"/>
                  </a:lnTo>
                  <a:lnTo>
                    <a:pt x="909" y="311"/>
                  </a:lnTo>
                  <a:lnTo>
                    <a:pt x="901" y="306"/>
                  </a:lnTo>
                  <a:lnTo>
                    <a:pt x="901" y="304"/>
                  </a:lnTo>
                  <a:lnTo>
                    <a:pt x="901" y="302"/>
                  </a:lnTo>
                  <a:lnTo>
                    <a:pt x="892" y="302"/>
                  </a:lnTo>
                  <a:lnTo>
                    <a:pt x="892" y="300"/>
                  </a:lnTo>
                  <a:lnTo>
                    <a:pt x="892" y="297"/>
                  </a:lnTo>
                  <a:lnTo>
                    <a:pt x="892" y="295"/>
                  </a:lnTo>
                  <a:lnTo>
                    <a:pt x="883" y="295"/>
                  </a:lnTo>
                  <a:lnTo>
                    <a:pt x="883" y="293"/>
                  </a:lnTo>
                  <a:lnTo>
                    <a:pt x="875" y="291"/>
                  </a:lnTo>
                  <a:lnTo>
                    <a:pt x="875" y="288"/>
                  </a:lnTo>
                  <a:lnTo>
                    <a:pt x="875" y="286"/>
                  </a:lnTo>
                  <a:lnTo>
                    <a:pt x="866" y="286"/>
                  </a:lnTo>
                  <a:lnTo>
                    <a:pt x="866" y="284"/>
                  </a:lnTo>
                  <a:lnTo>
                    <a:pt x="857" y="281"/>
                  </a:lnTo>
                  <a:lnTo>
                    <a:pt x="849" y="279"/>
                  </a:lnTo>
                  <a:lnTo>
                    <a:pt x="849" y="277"/>
                  </a:lnTo>
                  <a:lnTo>
                    <a:pt x="840" y="277"/>
                  </a:lnTo>
                  <a:lnTo>
                    <a:pt x="831" y="277"/>
                  </a:lnTo>
                  <a:lnTo>
                    <a:pt x="831" y="279"/>
                  </a:lnTo>
                  <a:lnTo>
                    <a:pt x="823" y="279"/>
                  </a:lnTo>
                  <a:lnTo>
                    <a:pt x="823" y="281"/>
                  </a:lnTo>
                  <a:lnTo>
                    <a:pt x="814" y="281"/>
                  </a:lnTo>
                  <a:lnTo>
                    <a:pt x="814" y="284"/>
                  </a:lnTo>
                  <a:lnTo>
                    <a:pt x="814" y="286"/>
                  </a:lnTo>
                  <a:lnTo>
                    <a:pt x="805" y="286"/>
                  </a:lnTo>
                  <a:lnTo>
                    <a:pt x="805" y="288"/>
                  </a:lnTo>
                  <a:lnTo>
                    <a:pt x="797" y="291"/>
                  </a:lnTo>
                  <a:lnTo>
                    <a:pt x="797" y="293"/>
                  </a:lnTo>
                  <a:lnTo>
                    <a:pt x="788" y="295"/>
                  </a:lnTo>
                  <a:lnTo>
                    <a:pt x="788" y="297"/>
                  </a:lnTo>
                  <a:lnTo>
                    <a:pt x="780" y="297"/>
                  </a:lnTo>
                  <a:lnTo>
                    <a:pt x="780" y="300"/>
                  </a:lnTo>
                  <a:lnTo>
                    <a:pt x="771" y="300"/>
                  </a:lnTo>
                  <a:lnTo>
                    <a:pt x="771" y="297"/>
                  </a:lnTo>
                  <a:lnTo>
                    <a:pt x="762" y="297"/>
                  </a:lnTo>
                  <a:lnTo>
                    <a:pt x="762" y="295"/>
                  </a:lnTo>
                  <a:lnTo>
                    <a:pt x="754" y="295"/>
                  </a:lnTo>
                  <a:lnTo>
                    <a:pt x="754" y="293"/>
                  </a:lnTo>
                  <a:lnTo>
                    <a:pt x="754" y="291"/>
                  </a:lnTo>
                  <a:lnTo>
                    <a:pt x="745" y="291"/>
                  </a:lnTo>
                  <a:lnTo>
                    <a:pt x="745" y="288"/>
                  </a:lnTo>
                  <a:lnTo>
                    <a:pt x="745" y="286"/>
                  </a:lnTo>
                  <a:lnTo>
                    <a:pt x="736" y="284"/>
                  </a:lnTo>
                  <a:lnTo>
                    <a:pt x="736" y="281"/>
                  </a:lnTo>
                  <a:lnTo>
                    <a:pt x="736" y="279"/>
                  </a:lnTo>
                  <a:lnTo>
                    <a:pt x="736" y="277"/>
                  </a:lnTo>
                  <a:lnTo>
                    <a:pt x="736" y="272"/>
                  </a:lnTo>
                  <a:lnTo>
                    <a:pt x="736" y="270"/>
                  </a:lnTo>
                  <a:lnTo>
                    <a:pt x="736" y="268"/>
                  </a:lnTo>
                  <a:lnTo>
                    <a:pt x="728" y="266"/>
                  </a:lnTo>
                  <a:lnTo>
                    <a:pt x="728" y="263"/>
                  </a:lnTo>
                  <a:lnTo>
                    <a:pt x="728" y="261"/>
                  </a:lnTo>
                  <a:lnTo>
                    <a:pt x="728" y="259"/>
                  </a:lnTo>
                  <a:lnTo>
                    <a:pt x="736" y="257"/>
                  </a:lnTo>
                  <a:lnTo>
                    <a:pt x="736" y="252"/>
                  </a:lnTo>
                  <a:lnTo>
                    <a:pt x="736" y="250"/>
                  </a:lnTo>
                  <a:lnTo>
                    <a:pt x="736" y="247"/>
                  </a:lnTo>
                  <a:lnTo>
                    <a:pt x="736" y="245"/>
                  </a:lnTo>
                  <a:lnTo>
                    <a:pt x="736" y="243"/>
                  </a:lnTo>
                  <a:lnTo>
                    <a:pt x="736" y="238"/>
                  </a:lnTo>
                  <a:lnTo>
                    <a:pt x="736" y="236"/>
                  </a:lnTo>
                  <a:lnTo>
                    <a:pt x="736" y="234"/>
                  </a:lnTo>
                  <a:lnTo>
                    <a:pt x="736" y="232"/>
                  </a:lnTo>
                  <a:lnTo>
                    <a:pt x="736" y="229"/>
                  </a:lnTo>
                  <a:lnTo>
                    <a:pt x="736" y="227"/>
                  </a:lnTo>
                  <a:lnTo>
                    <a:pt x="736" y="225"/>
                  </a:lnTo>
                  <a:lnTo>
                    <a:pt x="736" y="222"/>
                  </a:lnTo>
                  <a:lnTo>
                    <a:pt x="736" y="220"/>
                  </a:lnTo>
                  <a:lnTo>
                    <a:pt x="745" y="218"/>
                  </a:lnTo>
                  <a:lnTo>
                    <a:pt x="745" y="216"/>
                  </a:lnTo>
                  <a:lnTo>
                    <a:pt x="745" y="213"/>
                  </a:lnTo>
                  <a:lnTo>
                    <a:pt x="745" y="211"/>
                  </a:lnTo>
                  <a:lnTo>
                    <a:pt x="745" y="209"/>
                  </a:lnTo>
                  <a:lnTo>
                    <a:pt x="745" y="207"/>
                  </a:lnTo>
                  <a:lnTo>
                    <a:pt x="745" y="204"/>
                  </a:lnTo>
                  <a:lnTo>
                    <a:pt x="745" y="202"/>
                  </a:lnTo>
                  <a:lnTo>
                    <a:pt x="745" y="195"/>
                  </a:lnTo>
                  <a:lnTo>
                    <a:pt x="745" y="193"/>
                  </a:lnTo>
                  <a:lnTo>
                    <a:pt x="754" y="188"/>
                  </a:lnTo>
                  <a:lnTo>
                    <a:pt x="754" y="184"/>
                  </a:lnTo>
                  <a:lnTo>
                    <a:pt x="754" y="179"/>
                  </a:lnTo>
                  <a:lnTo>
                    <a:pt x="754" y="175"/>
                  </a:lnTo>
                  <a:lnTo>
                    <a:pt x="754" y="170"/>
                  </a:lnTo>
                  <a:lnTo>
                    <a:pt x="754" y="168"/>
                  </a:lnTo>
                  <a:lnTo>
                    <a:pt x="762" y="163"/>
                  </a:lnTo>
                  <a:lnTo>
                    <a:pt x="762" y="159"/>
                  </a:lnTo>
                  <a:lnTo>
                    <a:pt x="762" y="154"/>
                  </a:lnTo>
                  <a:lnTo>
                    <a:pt x="762" y="150"/>
                  </a:lnTo>
                  <a:lnTo>
                    <a:pt x="762" y="148"/>
                  </a:lnTo>
                  <a:lnTo>
                    <a:pt x="762" y="143"/>
                  </a:lnTo>
                  <a:lnTo>
                    <a:pt x="762" y="139"/>
                  </a:lnTo>
                  <a:lnTo>
                    <a:pt x="762" y="134"/>
                  </a:lnTo>
                  <a:lnTo>
                    <a:pt x="762" y="132"/>
                  </a:lnTo>
                  <a:lnTo>
                    <a:pt x="762" y="129"/>
                  </a:lnTo>
                  <a:lnTo>
                    <a:pt x="762" y="127"/>
                  </a:lnTo>
                  <a:lnTo>
                    <a:pt x="762" y="125"/>
                  </a:lnTo>
                  <a:lnTo>
                    <a:pt x="762" y="123"/>
                  </a:lnTo>
                  <a:lnTo>
                    <a:pt x="762" y="120"/>
                  </a:lnTo>
                  <a:lnTo>
                    <a:pt x="762" y="118"/>
                  </a:lnTo>
                  <a:lnTo>
                    <a:pt x="762" y="116"/>
                  </a:lnTo>
                  <a:lnTo>
                    <a:pt x="762" y="114"/>
                  </a:lnTo>
                  <a:lnTo>
                    <a:pt x="762" y="111"/>
                  </a:lnTo>
                  <a:lnTo>
                    <a:pt x="762" y="109"/>
                  </a:lnTo>
                  <a:lnTo>
                    <a:pt x="762" y="107"/>
                  </a:lnTo>
                  <a:lnTo>
                    <a:pt x="762" y="104"/>
                  </a:lnTo>
                  <a:lnTo>
                    <a:pt x="762" y="107"/>
                  </a:lnTo>
                  <a:lnTo>
                    <a:pt x="762" y="104"/>
                  </a:lnTo>
                  <a:lnTo>
                    <a:pt x="754" y="102"/>
                  </a:lnTo>
                  <a:lnTo>
                    <a:pt x="754" y="100"/>
                  </a:lnTo>
                  <a:lnTo>
                    <a:pt x="745" y="98"/>
                  </a:lnTo>
                  <a:lnTo>
                    <a:pt x="736" y="95"/>
                  </a:lnTo>
                  <a:lnTo>
                    <a:pt x="736" y="93"/>
                  </a:lnTo>
                  <a:lnTo>
                    <a:pt x="728" y="93"/>
                  </a:lnTo>
                  <a:lnTo>
                    <a:pt x="719" y="91"/>
                  </a:lnTo>
                  <a:lnTo>
                    <a:pt x="710" y="89"/>
                  </a:lnTo>
                  <a:lnTo>
                    <a:pt x="710" y="86"/>
                  </a:lnTo>
                  <a:lnTo>
                    <a:pt x="702" y="84"/>
                  </a:lnTo>
                  <a:lnTo>
                    <a:pt x="693" y="84"/>
                  </a:lnTo>
                  <a:lnTo>
                    <a:pt x="693" y="82"/>
                  </a:lnTo>
                  <a:lnTo>
                    <a:pt x="684" y="80"/>
                  </a:lnTo>
                  <a:lnTo>
                    <a:pt x="684" y="77"/>
                  </a:lnTo>
                  <a:lnTo>
                    <a:pt x="676" y="75"/>
                  </a:lnTo>
                  <a:lnTo>
                    <a:pt x="667" y="73"/>
                  </a:lnTo>
                  <a:lnTo>
                    <a:pt x="658" y="70"/>
                  </a:lnTo>
                  <a:lnTo>
                    <a:pt x="658" y="68"/>
                  </a:lnTo>
                  <a:lnTo>
                    <a:pt x="658" y="66"/>
                  </a:lnTo>
                  <a:lnTo>
                    <a:pt x="650" y="66"/>
                  </a:lnTo>
                  <a:lnTo>
                    <a:pt x="641" y="66"/>
                  </a:lnTo>
                  <a:lnTo>
                    <a:pt x="641" y="64"/>
                  </a:lnTo>
                  <a:lnTo>
                    <a:pt x="641" y="61"/>
                  </a:lnTo>
                  <a:lnTo>
                    <a:pt x="632" y="61"/>
                  </a:lnTo>
                  <a:lnTo>
                    <a:pt x="632" y="59"/>
                  </a:lnTo>
                  <a:lnTo>
                    <a:pt x="624" y="59"/>
                  </a:lnTo>
                  <a:lnTo>
                    <a:pt x="615" y="59"/>
                  </a:lnTo>
                  <a:lnTo>
                    <a:pt x="606" y="59"/>
                  </a:lnTo>
                  <a:lnTo>
                    <a:pt x="598" y="59"/>
                  </a:lnTo>
                  <a:lnTo>
                    <a:pt x="589" y="59"/>
                  </a:lnTo>
                  <a:lnTo>
                    <a:pt x="589" y="61"/>
                  </a:lnTo>
                  <a:lnTo>
                    <a:pt x="580" y="61"/>
                  </a:lnTo>
                  <a:lnTo>
                    <a:pt x="580" y="64"/>
                  </a:lnTo>
                  <a:lnTo>
                    <a:pt x="580" y="66"/>
                  </a:lnTo>
                  <a:lnTo>
                    <a:pt x="580" y="68"/>
                  </a:lnTo>
                  <a:lnTo>
                    <a:pt x="572" y="68"/>
                  </a:lnTo>
                  <a:lnTo>
                    <a:pt x="572" y="70"/>
                  </a:lnTo>
                  <a:lnTo>
                    <a:pt x="572" y="73"/>
                  </a:lnTo>
                  <a:lnTo>
                    <a:pt x="572" y="75"/>
                  </a:lnTo>
                  <a:lnTo>
                    <a:pt x="572" y="77"/>
                  </a:lnTo>
                  <a:lnTo>
                    <a:pt x="572" y="80"/>
                  </a:lnTo>
                  <a:lnTo>
                    <a:pt x="572" y="82"/>
                  </a:lnTo>
                  <a:lnTo>
                    <a:pt x="580" y="82"/>
                  </a:lnTo>
                  <a:lnTo>
                    <a:pt x="580" y="84"/>
                  </a:lnTo>
                  <a:lnTo>
                    <a:pt x="580" y="86"/>
                  </a:lnTo>
                  <a:lnTo>
                    <a:pt x="580" y="89"/>
                  </a:lnTo>
                  <a:lnTo>
                    <a:pt x="580" y="91"/>
                  </a:lnTo>
                  <a:lnTo>
                    <a:pt x="580" y="95"/>
                  </a:lnTo>
                  <a:lnTo>
                    <a:pt x="589" y="100"/>
                  </a:lnTo>
                  <a:lnTo>
                    <a:pt x="589" y="104"/>
                  </a:lnTo>
                  <a:lnTo>
                    <a:pt x="589" y="107"/>
                  </a:lnTo>
                  <a:lnTo>
                    <a:pt x="589" y="109"/>
                  </a:lnTo>
                  <a:lnTo>
                    <a:pt x="589" y="111"/>
                  </a:lnTo>
                  <a:lnTo>
                    <a:pt x="589" y="114"/>
                  </a:lnTo>
                  <a:lnTo>
                    <a:pt x="589" y="116"/>
                  </a:lnTo>
                  <a:lnTo>
                    <a:pt x="589" y="118"/>
                  </a:lnTo>
                  <a:lnTo>
                    <a:pt x="589" y="120"/>
                  </a:lnTo>
                  <a:lnTo>
                    <a:pt x="589" y="123"/>
                  </a:lnTo>
                  <a:lnTo>
                    <a:pt x="589" y="125"/>
                  </a:lnTo>
                  <a:lnTo>
                    <a:pt x="589" y="127"/>
                  </a:lnTo>
                  <a:lnTo>
                    <a:pt x="589" y="129"/>
                  </a:lnTo>
                  <a:lnTo>
                    <a:pt x="589" y="132"/>
                  </a:lnTo>
                  <a:lnTo>
                    <a:pt x="589" y="134"/>
                  </a:lnTo>
                  <a:lnTo>
                    <a:pt x="589" y="139"/>
                  </a:lnTo>
                  <a:lnTo>
                    <a:pt x="589" y="141"/>
                  </a:lnTo>
                  <a:lnTo>
                    <a:pt x="589" y="143"/>
                  </a:lnTo>
                  <a:lnTo>
                    <a:pt x="580" y="148"/>
                  </a:lnTo>
                  <a:lnTo>
                    <a:pt x="580" y="150"/>
                  </a:lnTo>
                  <a:lnTo>
                    <a:pt x="572" y="154"/>
                  </a:lnTo>
                  <a:lnTo>
                    <a:pt x="572" y="157"/>
                  </a:lnTo>
                  <a:lnTo>
                    <a:pt x="572" y="159"/>
                  </a:lnTo>
                  <a:lnTo>
                    <a:pt x="563" y="159"/>
                  </a:lnTo>
                  <a:lnTo>
                    <a:pt x="563" y="163"/>
                  </a:lnTo>
                  <a:lnTo>
                    <a:pt x="563" y="166"/>
                  </a:lnTo>
                  <a:lnTo>
                    <a:pt x="554" y="166"/>
                  </a:lnTo>
                  <a:lnTo>
                    <a:pt x="554" y="168"/>
                  </a:lnTo>
                  <a:lnTo>
                    <a:pt x="554" y="170"/>
                  </a:lnTo>
                  <a:lnTo>
                    <a:pt x="546" y="170"/>
                  </a:lnTo>
                  <a:lnTo>
                    <a:pt x="546" y="173"/>
                  </a:lnTo>
                  <a:lnTo>
                    <a:pt x="546" y="175"/>
                  </a:lnTo>
                  <a:lnTo>
                    <a:pt x="537" y="175"/>
                  </a:lnTo>
                  <a:lnTo>
                    <a:pt x="537" y="177"/>
                  </a:lnTo>
                  <a:lnTo>
                    <a:pt x="528" y="177"/>
                  </a:lnTo>
                  <a:lnTo>
                    <a:pt x="528" y="179"/>
                  </a:lnTo>
                  <a:lnTo>
                    <a:pt x="528" y="182"/>
                  </a:lnTo>
                  <a:lnTo>
                    <a:pt x="520" y="182"/>
                  </a:lnTo>
                  <a:lnTo>
                    <a:pt x="520" y="184"/>
                  </a:lnTo>
                  <a:lnTo>
                    <a:pt x="511" y="184"/>
                  </a:lnTo>
                  <a:lnTo>
                    <a:pt x="502" y="186"/>
                  </a:lnTo>
                  <a:lnTo>
                    <a:pt x="494" y="186"/>
                  </a:lnTo>
                  <a:lnTo>
                    <a:pt x="485" y="186"/>
                  </a:lnTo>
                  <a:lnTo>
                    <a:pt x="476" y="186"/>
                  </a:lnTo>
                  <a:lnTo>
                    <a:pt x="468" y="186"/>
                  </a:lnTo>
                  <a:lnTo>
                    <a:pt x="459" y="184"/>
                  </a:lnTo>
                  <a:lnTo>
                    <a:pt x="451" y="184"/>
                  </a:lnTo>
                  <a:lnTo>
                    <a:pt x="451" y="182"/>
                  </a:lnTo>
                  <a:lnTo>
                    <a:pt x="442" y="182"/>
                  </a:lnTo>
                  <a:lnTo>
                    <a:pt x="442" y="179"/>
                  </a:lnTo>
                  <a:lnTo>
                    <a:pt x="442" y="177"/>
                  </a:lnTo>
                  <a:lnTo>
                    <a:pt x="433" y="177"/>
                  </a:lnTo>
                  <a:lnTo>
                    <a:pt x="433" y="175"/>
                  </a:lnTo>
                  <a:lnTo>
                    <a:pt x="425" y="173"/>
                  </a:lnTo>
                  <a:lnTo>
                    <a:pt x="425" y="170"/>
                  </a:lnTo>
                  <a:lnTo>
                    <a:pt x="425" y="168"/>
                  </a:lnTo>
                  <a:lnTo>
                    <a:pt x="416" y="168"/>
                  </a:lnTo>
                  <a:lnTo>
                    <a:pt x="416" y="166"/>
                  </a:lnTo>
                  <a:lnTo>
                    <a:pt x="416" y="163"/>
                  </a:lnTo>
                  <a:lnTo>
                    <a:pt x="416" y="161"/>
                  </a:lnTo>
                  <a:lnTo>
                    <a:pt x="407" y="159"/>
                  </a:lnTo>
                  <a:lnTo>
                    <a:pt x="407" y="157"/>
                  </a:lnTo>
                  <a:lnTo>
                    <a:pt x="407" y="154"/>
                  </a:lnTo>
                  <a:lnTo>
                    <a:pt x="399" y="152"/>
                  </a:lnTo>
                  <a:lnTo>
                    <a:pt x="399" y="150"/>
                  </a:lnTo>
                  <a:lnTo>
                    <a:pt x="399" y="148"/>
                  </a:lnTo>
                  <a:lnTo>
                    <a:pt x="399" y="145"/>
                  </a:lnTo>
                  <a:lnTo>
                    <a:pt x="399" y="143"/>
                  </a:lnTo>
                  <a:lnTo>
                    <a:pt x="399" y="141"/>
                  </a:lnTo>
                  <a:lnTo>
                    <a:pt x="390" y="139"/>
                  </a:lnTo>
                  <a:lnTo>
                    <a:pt x="390" y="136"/>
                  </a:lnTo>
                  <a:lnTo>
                    <a:pt x="390" y="134"/>
                  </a:lnTo>
                  <a:lnTo>
                    <a:pt x="390" y="132"/>
                  </a:lnTo>
                  <a:lnTo>
                    <a:pt x="390" y="129"/>
                  </a:lnTo>
                  <a:lnTo>
                    <a:pt x="390" y="127"/>
                  </a:lnTo>
                  <a:lnTo>
                    <a:pt x="390" y="125"/>
                  </a:lnTo>
                  <a:lnTo>
                    <a:pt x="390" y="123"/>
                  </a:lnTo>
                  <a:lnTo>
                    <a:pt x="390" y="120"/>
                  </a:lnTo>
                  <a:lnTo>
                    <a:pt x="390" y="118"/>
                  </a:lnTo>
                  <a:lnTo>
                    <a:pt x="390" y="116"/>
                  </a:lnTo>
                  <a:lnTo>
                    <a:pt x="390" y="114"/>
                  </a:lnTo>
                  <a:lnTo>
                    <a:pt x="399" y="111"/>
                  </a:lnTo>
                  <a:lnTo>
                    <a:pt x="399" y="109"/>
                  </a:lnTo>
                  <a:lnTo>
                    <a:pt x="399" y="104"/>
                  </a:lnTo>
                  <a:lnTo>
                    <a:pt x="399" y="102"/>
                  </a:lnTo>
                  <a:lnTo>
                    <a:pt x="407" y="100"/>
                  </a:lnTo>
                  <a:lnTo>
                    <a:pt x="407" y="95"/>
                  </a:lnTo>
                  <a:lnTo>
                    <a:pt x="407" y="93"/>
                  </a:lnTo>
                  <a:lnTo>
                    <a:pt x="407" y="91"/>
                  </a:lnTo>
                  <a:lnTo>
                    <a:pt x="416" y="91"/>
                  </a:lnTo>
                  <a:lnTo>
                    <a:pt x="416" y="89"/>
                  </a:lnTo>
                  <a:lnTo>
                    <a:pt x="416" y="86"/>
                  </a:lnTo>
                  <a:lnTo>
                    <a:pt x="425" y="84"/>
                  </a:lnTo>
                  <a:lnTo>
                    <a:pt x="433" y="82"/>
                  </a:lnTo>
                  <a:lnTo>
                    <a:pt x="433" y="80"/>
                  </a:lnTo>
                  <a:lnTo>
                    <a:pt x="433" y="77"/>
                  </a:lnTo>
                  <a:lnTo>
                    <a:pt x="442" y="75"/>
                  </a:lnTo>
                  <a:lnTo>
                    <a:pt x="442" y="73"/>
                  </a:lnTo>
                  <a:lnTo>
                    <a:pt x="451" y="70"/>
                  </a:lnTo>
                  <a:lnTo>
                    <a:pt x="451" y="68"/>
                  </a:lnTo>
                  <a:lnTo>
                    <a:pt x="451" y="66"/>
                  </a:lnTo>
                  <a:lnTo>
                    <a:pt x="451" y="64"/>
                  </a:lnTo>
                  <a:lnTo>
                    <a:pt x="451" y="61"/>
                  </a:lnTo>
                  <a:lnTo>
                    <a:pt x="451" y="59"/>
                  </a:lnTo>
                  <a:lnTo>
                    <a:pt x="459" y="57"/>
                  </a:lnTo>
                  <a:lnTo>
                    <a:pt x="459" y="55"/>
                  </a:lnTo>
                  <a:lnTo>
                    <a:pt x="459" y="52"/>
                  </a:lnTo>
                  <a:lnTo>
                    <a:pt x="459" y="50"/>
                  </a:lnTo>
                  <a:lnTo>
                    <a:pt x="459" y="48"/>
                  </a:lnTo>
                  <a:lnTo>
                    <a:pt x="459" y="46"/>
                  </a:lnTo>
                  <a:lnTo>
                    <a:pt x="459" y="43"/>
                  </a:lnTo>
                  <a:lnTo>
                    <a:pt x="459" y="41"/>
                  </a:lnTo>
                  <a:lnTo>
                    <a:pt x="451" y="41"/>
                  </a:lnTo>
                  <a:lnTo>
                    <a:pt x="451" y="39"/>
                  </a:lnTo>
                  <a:lnTo>
                    <a:pt x="451" y="36"/>
                  </a:lnTo>
                  <a:lnTo>
                    <a:pt x="451" y="34"/>
                  </a:lnTo>
                  <a:lnTo>
                    <a:pt x="442" y="32"/>
                  </a:lnTo>
                  <a:lnTo>
                    <a:pt x="433" y="30"/>
                  </a:lnTo>
                  <a:lnTo>
                    <a:pt x="433" y="27"/>
                  </a:lnTo>
                  <a:lnTo>
                    <a:pt x="425" y="27"/>
                  </a:lnTo>
                  <a:lnTo>
                    <a:pt x="425" y="25"/>
                  </a:lnTo>
                  <a:lnTo>
                    <a:pt x="416" y="25"/>
                  </a:lnTo>
                  <a:lnTo>
                    <a:pt x="416" y="23"/>
                  </a:lnTo>
                  <a:lnTo>
                    <a:pt x="407" y="23"/>
                  </a:lnTo>
                  <a:lnTo>
                    <a:pt x="399" y="23"/>
                  </a:lnTo>
                  <a:lnTo>
                    <a:pt x="390" y="21"/>
                  </a:lnTo>
                  <a:lnTo>
                    <a:pt x="381" y="18"/>
                  </a:lnTo>
                  <a:lnTo>
                    <a:pt x="373" y="16"/>
                  </a:lnTo>
                  <a:lnTo>
                    <a:pt x="364" y="16"/>
                  </a:lnTo>
                  <a:lnTo>
                    <a:pt x="355" y="14"/>
                  </a:lnTo>
                  <a:lnTo>
                    <a:pt x="347" y="14"/>
                  </a:lnTo>
                  <a:lnTo>
                    <a:pt x="338" y="11"/>
                  </a:lnTo>
                  <a:lnTo>
                    <a:pt x="329" y="9"/>
                  </a:lnTo>
                  <a:lnTo>
                    <a:pt x="321" y="9"/>
                  </a:lnTo>
                  <a:lnTo>
                    <a:pt x="312" y="7"/>
                  </a:lnTo>
                  <a:lnTo>
                    <a:pt x="303" y="7"/>
                  </a:lnTo>
                  <a:lnTo>
                    <a:pt x="295" y="5"/>
                  </a:lnTo>
                  <a:lnTo>
                    <a:pt x="286" y="2"/>
                  </a:lnTo>
                  <a:lnTo>
                    <a:pt x="277" y="0"/>
                  </a:lnTo>
                  <a:lnTo>
                    <a:pt x="269" y="0"/>
                  </a:lnTo>
                  <a:lnTo>
                    <a:pt x="277" y="0"/>
                  </a:lnTo>
                  <a:lnTo>
                    <a:pt x="277" y="2"/>
                  </a:lnTo>
                  <a:lnTo>
                    <a:pt x="277" y="5"/>
                  </a:lnTo>
                  <a:lnTo>
                    <a:pt x="277" y="2"/>
                  </a:lnTo>
                  <a:lnTo>
                    <a:pt x="277" y="5"/>
                  </a:lnTo>
                  <a:lnTo>
                    <a:pt x="277" y="7"/>
                  </a:lnTo>
                  <a:lnTo>
                    <a:pt x="277" y="9"/>
                  </a:lnTo>
                  <a:lnTo>
                    <a:pt x="277" y="11"/>
                  </a:lnTo>
                  <a:lnTo>
                    <a:pt x="277" y="16"/>
                  </a:lnTo>
                  <a:lnTo>
                    <a:pt x="277" y="18"/>
                  </a:lnTo>
                  <a:lnTo>
                    <a:pt x="277" y="21"/>
                  </a:lnTo>
                  <a:lnTo>
                    <a:pt x="277" y="23"/>
                  </a:lnTo>
                  <a:lnTo>
                    <a:pt x="277" y="27"/>
                  </a:lnTo>
                  <a:lnTo>
                    <a:pt x="277" y="30"/>
                  </a:lnTo>
                  <a:lnTo>
                    <a:pt x="277" y="32"/>
                  </a:lnTo>
                  <a:lnTo>
                    <a:pt x="269" y="34"/>
                  </a:lnTo>
                  <a:lnTo>
                    <a:pt x="269" y="39"/>
                  </a:lnTo>
                  <a:lnTo>
                    <a:pt x="269" y="41"/>
                  </a:lnTo>
                  <a:lnTo>
                    <a:pt x="269" y="43"/>
                  </a:lnTo>
                  <a:lnTo>
                    <a:pt x="269" y="46"/>
                  </a:lnTo>
                  <a:lnTo>
                    <a:pt x="269" y="50"/>
                  </a:lnTo>
                  <a:lnTo>
                    <a:pt x="269" y="52"/>
                  </a:lnTo>
                  <a:lnTo>
                    <a:pt x="269" y="55"/>
                  </a:lnTo>
                  <a:lnTo>
                    <a:pt x="269" y="59"/>
                  </a:lnTo>
                  <a:lnTo>
                    <a:pt x="269" y="64"/>
                  </a:lnTo>
                  <a:lnTo>
                    <a:pt x="269" y="66"/>
                  </a:lnTo>
                  <a:lnTo>
                    <a:pt x="260" y="68"/>
                  </a:lnTo>
                  <a:lnTo>
                    <a:pt x="260" y="73"/>
                  </a:lnTo>
                  <a:lnTo>
                    <a:pt x="260" y="75"/>
                  </a:lnTo>
                  <a:lnTo>
                    <a:pt x="260" y="77"/>
                  </a:lnTo>
                  <a:lnTo>
                    <a:pt x="260" y="82"/>
                  </a:lnTo>
                  <a:lnTo>
                    <a:pt x="260" y="84"/>
                  </a:lnTo>
                  <a:lnTo>
                    <a:pt x="260" y="86"/>
                  </a:lnTo>
                  <a:lnTo>
                    <a:pt x="260" y="91"/>
                  </a:lnTo>
                  <a:lnTo>
                    <a:pt x="260" y="93"/>
                  </a:lnTo>
                  <a:lnTo>
                    <a:pt x="260" y="95"/>
                  </a:lnTo>
                  <a:lnTo>
                    <a:pt x="260" y="98"/>
                  </a:lnTo>
                  <a:lnTo>
                    <a:pt x="260" y="100"/>
                  </a:lnTo>
                  <a:lnTo>
                    <a:pt x="260" y="102"/>
                  </a:lnTo>
                  <a:lnTo>
                    <a:pt x="260" y="104"/>
                  </a:lnTo>
                  <a:lnTo>
                    <a:pt x="260" y="109"/>
                  </a:lnTo>
                  <a:lnTo>
                    <a:pt x="251" y="111"/>
                  </a:lnTo>
                  <a:lnTo>
                    <a:pt x="251" y="116"/>
                  </a:lnTo>
                  <a:lnTo>
                    <a:pt x="251" y="118"/>
                  </a:lnTo>
                  <a:lnTo>
                    <a:pt x="251" y="123"/>
                  </a:lnTo>
                  <a:lnTo>
                    <a:pt x="251" y="125"/>
                  </a:lnTo>
                  <a:lnTo>
                    <a:pt x="251" y="127"/>
                  </a:lnTo>
                  <a:lnTo>
                    <a:pt x="251" y="129"/>
                  </a:lnTo>
                  <a:lnTo>
                    <a:pt x="251" y="132"/>
                  </a:lnTo>
                  <a:lnTo>
                    <a:pt x="251" y="134"/>
                  </a:lnTo>
                  <a:lnTo>
                    <a:pt x="251" y="136"/>
                  </a:lnTo>
                  <a:lnTo>
                    <a:pt x="251" y="139"/>
                  </a:lnTo>
                  <a:lnTo>
                    <a:pt x="251" y="141"/>
                  </a:lnTo>
                  <a:lnTo>
                    <a:pt x="251" y="143"/>
                  </a:lnTo>
                  <a:lnTo>
                    <a:pt x="251" y="145"/>
                  </a:lnTo>
                  <a:lnTo>
                    <a:pt x="251" y="148"/>
                  </a:lnTo>
                  <a:lnTo>
                    <a:pt x="251" y="150"/>
                  </a:lnTo>
                  <a:lnTo>
                    <a:pt x="251" y="152"/>
                  </a:lnTo>
                  <a:lnTo>
                    <a:pt x="243" y="154"/>
                  </a:lnTo>
                  <a:lnTo>
                    <a:pt x="243" y="159"/>
                  </a:lnTo>
                  <a:lnTo>
                    <a:pt x="243" y="161"/>
                  </a:lnTo>
                  <a:lnTo>
                    <a:pt x="243" y="163"/>
                  </a:lnTo>
                  <a:lnTo>
                    <a:pt x="243" y="166"/>
                  </a:lnTo>
                  <a:lnTo>
                    <a:pt x="243" y="168"/>
                  </a:lnTo>
                  <a:lnTo>
                    <a:pt x="234" y="170"/>
                  </a:lnTo>
                  <a:lnTo>
                    <a:pt x="234" y="173"/>
                  </a:lnTo>
                  <a:lnTo>
                    <a:pt x="234" y="175"/>
                  </a:lnTo>
                  <a:lnTo>
                    <a:pt x="234" y="177"/>
                  </a:lnTo>
                  <a:lnTo>
                    <a:pt x="225" y="177"/>
                  </a:lnTo>
                  <a:lnTo>
                    <a:pt x="217" y="177"/>
                  </a:lnTo>
                  <a:lnTo>
                    <a:pt x="208" y="177"/>
                  </a:lnTo>
                  <a:lnTo>
                    <a:pt x="199" y="175"/>
                  </a:lnTo>
                  <a:lnTo>
                    <a:pt x="199" y="173"/>
                  </a:lnTo>
                  <a:lnTo>
                    <a:pt x="191" y="170"/>
                  </a:lnTo>
                  <a:lnTo>
                    <a:pt x="191" y="168"/>
                  </a:lnTo>
                  <a:lnTo>
                    <a:pt x="191" y="166"/>
                  </a:lnTo>
                  <a:lnTo>
                    <a:pt x="182" y="166"/>
                  </a:lnTo>
                  <a:lnTo>
                    <a:pt x="182" y="163"/>
                  </a:lnTo>
                  <a:lnTo>
                    <a:pt x="182" y="161"/>
                  </a:lnTo>
                  <a:lnTo>
                    <a:pt x="182" y="159"/>
                  </a:lnTo>
                  <a:lnTo>
                    <a:pt x="173" y="159"/>
                  </a:lnTo>
                  <a:lnTo>
                    <a:pt x="173" y="157"/>
                  </a:lnTo>
                  <a:lnTo>
                    <a:pt x="173" y="154"/>
                  </a:lnTo>
                  <a:lnTo>
                    <a:pt x="173" y="152"/>
                  </a:lnTo>
                  <a:lnTo>
                    <a:pt x="173" y="150"/>
                  </a:lnTo>
                  <a:lnTo>
                    <a:pt x="173" y="148"/>
                  </a:lnTo>
                  <a:lnTo>
                    <a:pt x="165" y="145"/>
                  </a:lnTo>
                  <a:lnTo>
                    <a:pt x="165" y="143"/>
                  </a:lnTo>
                  <a:lnTo>
                    <a:pt x="165" y="141"/>
                  </a:lnTo>
                  <a:lnTo>
                    <a:pt x="165" y="139"/>
                  </a:lnTo>
                  <a:lnTo>
                    <a:pt x="156" y="136"/>
                  </a:lnTo>
                  <a:lnTo>
                    <a:pt x="156" y="134"/>
                  </a:lnTo>
                  <a:lnTo>
                    <a:pt x="156" y="132"/>
                  </a:lnTo>
                  <a:lnTo>
                    <a:pt x="148" y="129"/>
                  </a:lnTo>
                  <a:lnTo>
                    <a:pt x="148" y="127"/>
                  </a:lnTo>
                  <a:lnTo>
                    <a:pt x="139" y="125"/>
                  </a:lnTo>
                  <a:lnTo>
                    <a:pt x="139" y="123"/>
                  </a:lnTo>
                  <a:lnTo>
                    <a:pt x="130" y="123"/>
                  </a:lnTo>
                  <a:lnTo>
                    <a:pt x="122" y="123"/>
                  </a:lnTo>
                  <a:lnTo>
                    <a:pt x="113" y="123"/>
                  </a:lnTo>
                  <a:lnTo>
                    <a:pt x="104" y="123"/>
                  </a:lnTo>
                  <a:lnTo>
                    <a:pt x="104" y="125"/>
                  </a:lnTo>
                  <a:lnTo>
                    <a:pt x="96" y="125"/>
                  </a:lnTo>
                  <a:lnTo>
                    <a:pt x="87" y="127"/>
                  </a:lnTo>
                  <a:lnTo>
                    <a:pt x="87" y="129"/>
                  </a:lnTo>
                  <a:lnTo>
                    <a:pt x="78" y="129"/>
                  </a:lnTo>
                  <a:lnTo>
                    <a:pt x="78" y="132"/>
                  </a:lnTo>
                  <a:lnTo>
                    <a:pt x="70" y="134"/>
                  </a:lnTo>
                  <a:lnTo>
                    <a:pt x="70" y="136"/>
                  </a:lnTo>
                  <a:lnTo>
                    <a:pt x="70" y="139"/>
                  </a:lnTo>
                  <a:lnTo>
                    <a:pt x="61" y="139"/>
                  </a:lnTo>
                  <a:lnTo>
                    <a:pt x="61" y="141"/>
                  </a:lnTo>
                  <a:lnTo>
                    <a:pt x="61" y="143"/>
                  </a:lnTo>
                  <a:lnTo>
                    <a:pt x="61" y="145"/>
                  </a:lnTo>
                  <a:lnTo>
                    <a:pt x="52" y="148"/>
                  </a:lnTo>
                  <a:lnTo>
                    <a:pt x="52" y="150"/>
                  </a:lnTo>
                  <a:lnTo>
                    <a:pt x="44" y="154"/>
                  </a:lnTo>
                  <a:lnTo>
                    <a:pt x="44" y="157"/>
                  </a:lnTo>
                  <a:lnTo>
                    <a:pt x="44" y="159"/>
                  </a:lnTo>
                  <a:lnTo>
                    <a:pt x="35" y="163"/>
                  </a:lnTo>
                  <a:lnTo>
                    <a:pt x="35" y="166"/>
                  </a:lnTo>
                  <a:lnTo>
                    <a:pt x="35" y="168"/>
                  </a:lnTo>
                  <a:lnTo>
                    <a:pt x="26" y="170"/>
                  </a:lnTo>
                  <a:lnTo>
                    <a:pt x="26" y="173"/>
                  </a:lnTo>
                  <a:lnTo>
                    <a:pt x="26" y="175"/>
                  </a:lnTo>
                  <a:lnTo>
                    <a:pt x="26" y="177"/>
                  </a:lnTo>
                  <a:lnTo>
                    <a:pt x="26" y="179"/>
                  </a:lnTo>
                  <a:lnTo>
                    <a:pt x="26" y="182"/>
                  </a:lnTo>
                  <a:lnTo>
                    <a:pt x="18" y="184"/>
                  </a:lnTo>
                  <a:lnTo>
                    <a:pt x="18" y="186"/>
                  </a:lnTo>
                  <a:lnTo>
                    <a:pt x="18" y="188"/>
                  </a:lnTo>
                  <a:lnTo>
                    <a:pt x="18" y="191"/>
                  </a:lnTo>
                  <a:lnTo>
                    <a:pt x="18" y="193"/>
                  </a:lnTo>
                  <a:lnTo>
                    <a:pt x="18" y="195"/>
                  </a:lnTo>
                  <a:lnTo>
                    <a:pt x="9" y="198"/>
                  </a:lnTo>
                  <a:lnTo>
                    <a:pt x="9" y="200"/>
                  </a:lnTo>
                  <a:lnTo>
                    <a:pt x="9" y="202"/>
                  </a:lnTo>
                  <a:lnTo>
                    <a:pt x="9" y="204"/>
                  </a:lnTo>
                  <a:lnTo>
                    <a:pt x="9" y="207"/>
                  </a:lnTo>
                  <a:lnTo>
                    <a:pt x="9" y="209"/>
                  </a:lnTo>
                  <a:lnTo>
                    <a:pt x="9" y="211"/>
                  </a:lnTo>
                  <a:lnTo>
                    <a:pt x="0" y="216"/>
                  </a:lnTo>
                  <a:lnTo>
                    <a:pt x="0" y="218"/>
                  </a:lnTo>
                  <a:lnTo>
                    <a:pt x="0" y="220"/>
                  </a:lnTo>
                  <a:lnTo>
                    <a:pt x="0" y="222"/>
                  </a:lnTo>
                  <a:lnTo>
                    <a:pt x="0" y="227"/>
                  </a:lnTo>
                  <a:lnTo>
                    <a:pt x="0" y="229"/>
                  </a:lnTo>
                  <a:lnTo>
                    <a:pt x="0" y="232"/>
                  </a:lnTo>
                  <a:lnTo>
                    <a:pt x="0" y="236"/>
                  </a:lnTo>
                  <a:lnTo>
                    <a:pt x="0" y="238"/>
                  </a:lnTo>
                  <a:lnTo>
                    <a:pt x="0" y="241"/>
                  </a:lnTo>
                  <a:lnTo>
                    <a:pt x="0" y="243"/>
                  </a:lnTo>
                  <a:lnTo>
                    <a:pt x="0" y="247"/>
                  </a:lnTo>
                  <a:lnTo>
                    <a:pt x="0" y="250"/>
                  </a:lnTo>
                  <a:lnTo>
                    <a:pt x="0" y="252"/>
                  </a:lnTo>
                  <a:lnTo>
                    <a:pt x="0" y="254"/>
                  </a:lnTo>
                  <a:lnTo>
                    <a:pt x="0" y="257"/>
                  </a:lnTo>
                  <a:lnTo>
                    <a:pt x="0" y="259"/>
                  </a:lnTo>
                  <a:lnTo>
                    <a:pt x="0" y="261"/>
                  </a:lnTo>
                  <a:lnTo>
                    <a:pt x="0" y="263"/>
                  </a:lnTo>
                  <a:lnTo>
                    <a:pt x="0" y="266"/>
                  </a:lnTo>
                  <a:lnTo>
                    <a:pt x="9" y="270"/>
                  </a:lnTo>
                  <a:lnTo>
                    <a:pt x="9" y="272"/>
                  </a:lnTo>
                  <a:lnTo>
                    <a:pt x="9" y="275"/>
                  </a:lnTo>
                  <a:lnTo>
                    <a:pt x="9" y="277"/>
                  </a:lnTo>
                  <a:lnTo>
                    <a:pt x="9" y="279"/>
                  </a:lnTo>
                  <a:lnTo>
                    <a:pt x="18" y="281"/>
                  </a:lnTo>
                  <a:lnTo>
                    <a:pt x="18" y="284"/>
                  </a:lnTo>
                  <a:lnTo>
                    <a:pt x="18" y="286"/>
                  </a:lnTo>
                  <a:lnTo>
                    <a:pt x="26" y="286"/>
                  </a:lnTo>
                  <a:lnTo>
                    <a:pt x="26" y="288"/>
                  </a:lnTo>
                  <a:lnTo>
                    <a:pt x="35" y="291"/>
                  </a:lnTo>
                  <a:lnTo>
                    <a:pt x="44" y="293"/>
                  </a:lnTo>
                  <a:lnTo>
                    <a:pt x="52" y="293"/>
                  </a:lnTo>
                  <a:lnTo>
                    <a:pt x="52" y="295"/>
                  </a:lnTo>
                  <a:lnTo>
                    <a:pt x="61" y="295"/>
                  </a:lnTo>
                  <a:lnTo>
                    <a:pt x="70" y="293"/>
                  </a:lnTo>
                  <a:lnTo>
                    <a:pt x="78" y="293"/>
                  </a:lnTo>
                  <a:lnTo>
                    <a:pt x="78" y="291"/>
                  </a:lnTo>
                  <a:lnTo>
                    <a:pt x="87" y="291"/>
                  </a:lnTo>
                  <a:lnTo>
                    <a:pt x="87" y="288"/>
                  </a:lnTo>
                  <a:lnTo>
                    <a:pt x="87" y="286"/>
                  </a:lnTo>
                  <a:lnTo>
                    <a:pt x="96" y="286"/>
                  </a:lnTo>
                  <a:lnTo>
                    <a:pt x="96" y="284"/>
                  </a:lnTo>
                  <a:lnTo>
                    <a:pt x="104" y="281"/>
                  </a:lnTo>
                  <a:lnTo>
                    <a:pt x="104" y="279"/>
                  </a:lnTo>
                  <a:lnTo>
                    <a:pt x="113" y="277"/>
                  </a:lnTo>
                  <a:lnTo>
                    <a:pt x="113" y="275"/>
                  </a:lnTo>
                  <a:lnTo>
                    <a:pt x="122" y="272"/>
                  </a:lnTo>
                  <a:lnTo>
                    <a:pt x="122" y="270"/>
                  </a:lnTo>
                  <a:lnTo>
                    <a:pt x="130" y="268"/>
                  </a:lnTo>
                  <a:lnTo>
                    <a:pt x="139" y="268"/>
                  </a:lnTo>
                  <a:lnTo>
                    <a:pt x="139" y="266"/>
                  </a:lnTo>
                  <a:lnTo>
                    <a:pt x="148" y="266"/>
                  </a:lnTo>
                  <a:lnTo>
                    <a:pt x="156" y="266"/>
                  </a:lnTo>
                  <a:lnTo>
                    <a:pt x="165" y="268"/>
                  </a:lnTo>
                  <a:lnTo>
                    <a:pt x="165" y="270"/>
                  </a:lnTo>
                  <a:lnTo>
                    <a:pt x="173" y="270"/>
                  </a:lnTo>
                  <a:lnTo>
                    <a:pt x="173" y="272"/>
                  </a:lnTo>
                  <a:lnTo>
                    <a:pt x="173" y="275"/>
                  </a:lnTo>
                  <a:lnTo>
                    <a:pt x="173" y="277"/>
                  </a:lnTo>
                  <a:lnTo>
                    <a:pt x="182" y="279"/>
                  </a:lnTo>
                  <a:lnTo>
                    <a:pt x="182" y="281"/>
                  </a:lnTo>
                  <a:lnTo>
                    <a:pt x="182" y="284"/>
                  </a:lnTo>
                  <a:lnTo>
                    <a:pt x="182" y="286"/>
                  </a:lnTo>
                  <a:lnTo>
                    <a:pt x="182" y="291"/>
                  </a:lnTo>
                  <a:lnTo>
                    <a:pt x="182" y="293"/>
                  </a:lnTo>
                  <a:lnTo>
                    <a:pt x="182" y="295"/>
                  </a:lnTo>
                  <a:lnTo>
                    <a:pt x="182" y="297"/>
                  </a:lnTo>
                  <a:lnTo>
                    <a:pt x="182" y="300"/>
                  </a:lnTo>
                  <a:lnTo>
                    <a:pt x="182" y="302"/>
                  </a:lnTo>
                  <a:lnTo>
                    <a:pt x="182" y="304"/>
                  </a:lnTo>
                  <a:lnTo>
                    <a:pt x="182" y="306"/>
                  </a:lnTo>
                  <a:lnTo>
                    <a:pt x="182" y="309"/>
                  </a:lnTo>
                  <a:lnTo>
                    <a:pt x="182" y="311"/>
                  </a:lnTo>
                  <a:lnTo>
                    <a:pt x="182" y="315"/>
                  </a:lnTo>
                  <a:lnTo>
                    <a:pt x="182" y="318"/>
                  </a:lnTo>
                  <a:lnTo>
                    <a:pt x="173" y="320"/>
                  </a:lnTo>
                  <a:lnTo>
                    <a:pt x="173" y="325"/>
                  </a:lnTo>
                  <a:lnTo>
                    <a:pt x="173" y="329"/>
                  </a:lnTo>
                  <a:lnTo>
                    <a:pt x="173" y="331"/>
                  </a:lnTo>
                  <a:lnTo>
                    <a:pt x="173" y="334"/>
                  </a:lnTo>
                  <a:lnTo>
                    <a:pt x="165" y="336"/>
                  </a:lnTo>
                  <a:lnTo>
                    <a:pt x="165" y="340"/>
                  </a:lnTo>
                  <a:lnTo>
                    <a:pt x="165" y="343"/>
                  </a:lnTo>
                  <a:lnTo>
                    <a:pt x="156" y="347"/>
                  </a:lnTo>
                  <a:lnTo>
                    <a:pt x="156" y="350"/>
                  </a:lnTo>
                  <a:lnTo>
                    <a:pt x="156" y="354"/>
                  </a:lnTo>
                  <a:lnTo>
                    <a:pt x="156" y="356"/>
                  </a:lnTo>
                  <a:lnTo>
                    <a:pt x="148" y="359"/>
                  </a:lnTo>
                  <a:lnTo>
                    <a:pt x="148" y="361"/>
                  </a:lnTo>
                  <a:lnTo>
                    <a:pt x="148" y="365"/>
                  </a:lnTo>
                  <a:lnTo>
                    <a:pt x="139" y="370"/>
                  </a:lnTo>
                  <a:lnTo>
                    <a:pt x="139" y="372"/>
                  </a:lnTo>
                  <a:lnTo>
                    <a:pt x="139" y="377"/>
                  </a:lnTo>
                  <a:lnTo>
                    <a:pt x="139" y="379"/>
                  </a:lnTo>
                  <a:lnTo>
                    <a:pt x="130" y="381"/>
                  </a:lnTo>
                  <a:lnTo>
                    <a:pt x="130" y="384"/>
                  </a:lnTo>
                  <a:lnTo>
                    <a:pt x="130" y="386"/>
                  </a:lnTo>
                  <a:lnTo>
                    <a:pt x="130" y="388"/>
                  </a:lnTo>
                  <a:lnTo>
                    <a:pt x="130" y="390"/>
                  </a:lnTo>
                  <a:lnTo>
                    <a:pt x="130" y="393"/>
                  </a:lnTo>
                  <a:lnTo>
                    <a:pt x="130" y="395"/>
                  </a:lnTo>
                  <a:lnTo>
                    <a:pt x="122" y="397"/>
                  </a:lnTo>
                  <a:lnTo>
                    <a:pt x="122" y="402"/>
                  </a:lnTo>
                  <a:lnTo>
                    <a:pt x="122" y="404"/>
                  </a:lnTo>
                  <a:lnTo>
                    <a:pt x="113" y="404"/>
                  </a:lnTo>
                  <a:lnTo>
                    <a:pt x="113" y="406"/>
                  </a:lnTo>
                  <a:lnTo>
                    <a:pt x="113" y="409"/>
                  </a:lnTo>
                  <a:lnTo>
                    <a:pt x="113" y="411"/>
                  </a:lnTo>
                  <a:lnTo>
                    <a:pt x="113" y="413"/>
                  </a:lnTo>
                  <a:lnTo>
                    <a:pt x="104" y="415"/>
                  </a:lnTo>
                  <a:lnTo>
                    <a:pt x="104" y="420"/>
                  </a:lnTo>
                  <a:lnTo>
                    <a:pt x="104" y="422"/>
                  </a:lnTo>
                  <a:lnTo>
                    <a:pt x="104" y="424"/>
                  </a:lnTo>
                  <a:lnTo>
                    <a:pt x="104" y="427"/>
                  </a:lnTo>
                  <a:lnTo>
                    <a:pt x="96" y="429"/>
                  </a:lnTo>
                  <a:lnTo>
                    <a:pt x="96" y="431"/>
                  </a:lnTo>
                  <a:lnTo>
                    <a:pt x="96" y="433"/>
                  </a:lnTo>
                  <a:lnTo>
                    <a:pt x="96" y="436"/>
                  </a:lnTo>
                  <a:lnTo>
                    <a:pt x="87" y="438"/>
                  </a:lnTo>
                  <a:lnTo>
                    <a:pt x="87" y="440"/>
                  </a:lnTo>
                  <a:lnTo>
                    <a:pt x="87" y="443"/>
                  </a:lnTo>
                  <a:lnTo>
                    <a:pt x="87" y="445"/>
                  </a:lnTo>
                  <a:lnTo>
                    <a:pt x="87" y="447"/>
                  </a:lnTo>
                  <a:lnTo>
                    <a:pt x="78" y="449"/>
                  </a:lnTo>
                  <a:lnTo>
                    <a:pt x="78" y="452"/>
                  </a:lnTo>
                  <a:lnTo>
                    <a:pt x="78" y="454"/>
                  </a:lnTo>
                  <a:lnTo>
                    <a:pt x="78" y="456"/>
                  </a:lnTo>
                  <a:lnTo>
                    <a:pt x="70" y="461"/>
                  </a:lnTo>
                  <a:lnTo>
                    <a:pt x="70" y="463"/>
                  </a:lnTo>
                  <a:lnTo>
                    <a:pt x="70" y="465"/>
                  </a:lnTo>
                  <a:lnTo>
                    <a:pt x="70" y="470"/>
                  </a:lnTo>
                  <a:lnTo>
                    <a:pt x="61" y="472"/>
                  </a:lnTo>
                  <a:lnTo>
                    <a:pt x="61" y="474"/>
                  </a:lnTo>
                  <a:lnTo>
                    <a:pt x="61" y="479"/>
                  </a:lnTo>
                  <a:lnTo>
                    <a:pt x="61" y="481"/>
                  </a:lnTo>
                  <a:lnTo>
                    <a:pt x="52" y="483"/>
                  </a:lnTo>
                  <a:lnTo>
                    <a:pt x="52" y="488"/>
                  </a:lnTo>
                  <a:lnTo>
                    <a:pt x="52" y="490"/>
                  </a:lnTo>
                  <a:lnTo>
                    <a:pt x="52" y="495"/>
                  </a:lnTo>
                  <a:lnTo>
                    <a:pt x="44" y="497"/>
                  </a:lnTo>
                  <a:lnTo>
                    <a:pt x="44" y="499"/>
                  </a:lnTo>
                  <a:lnTo>
                    <a:pt x="44" y="504"/>
                  </a:lnTo>
                  <a:lnTo>
                    <a:pt x="44" y="506"/>
                  </a:lnTo>
                  <a:lnTo>
                    <a:pt x="44" y="508"/>
                  </a:lnTo>
                  <a:lnTo>
                    <a:pt x="44" y="511"/>
                  </a:lnTo>
                  <a:lnTo>
                    <a:pt x="44" y="513"/>
                  </a:lnTo>
                  <a:lnTo>
                    <a:pt x="44" y="515"/>
                  </a:lnTo>
                  <a:lnTo>
                    <a:pt x="44" y="517"/>
                  </a:lnTo>
                  <a:lnTo>
                    <a:pt x="52" y="517"/>
                  </a:lnTo>
                  <a:lnTo>
                    <a:pt x="52" y="520"/>
                  </a:lnTo>
                  <a:lnTo>
                    <a:pt x="52" y="517"/>
                  </a:lnTo>
                </a:path>
              </a:pathLst>
            </a:custGeom>
            <a:solidFill>
              <a:srgbClr val="3333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52" name="Freeform 32"/>
            <p:cNvSpPr>
              <a:spLocks/>
            </p:cNvSpPr>
            <p:nvPr/>
          </p:nvSpPr>
          <p:spPr bwMode="auto">
            <a:xfrm>
              <a:off x="4464" y="710"/>
              <a:ext cx="947" cy="708"/>
            </a:xfrm>
            <a:custGeom>
              <a:avLst/>
              <a:gdLst>
                <a:gd name="T0" fmla="*/ 117 w 947"/>
                <a:gd name="T1" fmla="*/ 547 h 708"/>
                <a:gd name="T2" fmla="*/ 197 w 947"/>
                <a:gd name="T3" fmla="*/ 589 h 708"/>
                <a:gd name="T4" fmla="*/ 246 w 947"/>
                <a:gd name="T5" fmla="*/ 607 h 708"/>
                <a:gd name="T6" fmla="*/ 288 w 947"/>
                <a:gd name="T7" fmla="*/ 561 h 708"/>
                <a:gd name="T8" fmla="*/ 271 w 947"/>
                <a:gd name="T9" fmla="*/ 502 h 708"/>
                <a:gd name="T10" fmla="*/ 273 w 947"/>
                <a:gd name="T11" fmla="*/ 450 h 708"/>
                <a:gd name="T12" fmla="*/ 312 w 947"/>
                <a:gd name="T13" fmla="*/ 417 h 708"/>
                <a:gd name="T14" fmla="*/ 373 w 947"/>
                <a:gd name="T15" fmla="*/ 404 h 708"/>
                <a:gd name="T16" fmla="*/ 451 w 947"/>
                <a:gd name="T17" fmla="*/ 423 h 708"/>
                <a:gd name="T18" fmla="*/ 516 w 947"/>
                <a:gd name="T19" fmla="*/ 467 h 708"/>
                <a:gd name="T20" fmla="*/ 532 w 947"/>
                <a:gd name="T21" fmla="*/ 540 h 708"/>
                <a:gd name="T22" fmla="*/ 478 w 947"/>
                <a:gd name="T23" fmla="*/ 599 h 708"/>
                <a:gd name="T24" fmla="*/ 430 w 947"/>
                <a:gd name="T25" fmla="*/ 630 h 708"/>
                <a:gd name="T26" fmla="*/ 440 w 947"/>
                <a:gd name="T27" fmla="*/ 682 h 708"/>
                <a:gd name="T28" fmla="*/ 473 w 947"/>
                <a:gd name="T29" fmla="*/ 700 h 708"/>
                <a:gd name="T30" fmla="*/ 531 w 947"/>
                <a:gd name="T31" fmla="*/ 707 h 708"/>
                <a:gd name="T32" fmla="*/ 707 w 947"/>
                <a:gd name="T33" fmla="*/ 707 h 708"/>
                <a:gd name="T34" fmla="*/ 698 w 947"/>
                <a:gd name="T35" fmla="*/ 593 h 708"/>
                <a:gd name="T36" fmla="*/ 681 w 947"/>
                <a:gd name="T37" fmla="*/ 485 h 708"/>
                <a:gd name="T38" fmla="*/ 688 w 947"/>
                <a:gd name="T39" fmla="*/ 413 h 708"/>
                <a:gd name="T40" fmla="*/ 729 w 947"/>
                <a:gd name="T41" fmla="*/ 404 h 708"/>
                <a:gd name="T42" fmla="*/ 766 w 947"/>
                <a:gd name="T43" fmla="*/ 441 h 708"/>
                <a:gd name="T44" fmla="*/ 816 w 947"/>
                <a:gd name="T45" fmla="*/ 472 h 708"/>
                <a:gd name="T46" fmla="*/ 871 w 947"/>
                <a:gd name="T47" fmla="*/ 476 h 708"/>
                <a:gd name="T48" fmla="*/ 929 w 947"/>
                <a:gd name="T49" fmla="*/ 439 h 708"/>
                <a:gd name="T50" fmla="*/ 946 w 947"/>
                <a:gd name="T51" fmla="*/ 393 h 708"/>
                <a:gd name="T52" fmla="*/ 938 w 947"/>
                <a:gd name="T53" fmla="*/ 345 h 708"/>
                <a:gd name="T54" fmla="*/ 880 w 947"/>
                <a:gd name="T55" fmla="*/ 290 h 708"/>
                <a:gd name="T56" fmla="*/ 825 w 947"/>
                <a:gd name="T57" fmla="*/ 280 h 708"/>
                <a:gd name="T58" fmla="*/ 767 w 947"/>
                <a:gd name="T59" fmla="*/ 296 h 708"/>
                <a:gd name="T60" fmla="*/ 734 w 947"/>
                <a:gd name="T61" fmla="*/ 259 h 708"/>
                <a:gd name="T62" fmla="*/ 749 w 947"/>
                <a:gd name="T63" fmla="*/ 203 h 708"/>
                <a:gd name="T64" fmla="*/ 767 w 947"/>
                <a:gd name="T65" fmla="*/ 121 h 708"/>
                <a:gd name="T66" fmla="*/ 715 w 947"/>
                <a:gd name="T67" fmla="*/ 88 h 708"/>
                <a:gd name="T68" fmla="*/ 640 w 947"/>
                <a:gd name="T69" fmla="*/ 62 h 708"/>
                <a:gd name="T70" fmla="*/ 595 w 947"/>
                <a:gd name="T71" fmla="*/ 58 h 708"/>
                <a:gd name="T72" fmla="*/ 578 w 947"/>
                <a:gd name="T73" fmla="*/ 80 h 708"/>
                <a:gd name="T74" fmla="*/ 595 w 947"/>
                <a:gd name="T75" fmla="*/ 130 h 708"/>
                <a:gd name="T76" fmla="*/ 546 w 947"/>
                <a:gd name="T77" fmla="*/ 174 h 708"/>
                <a:gd name="T78" fmla="*/ 494 w 947"/>
                <a:gd name="T79" fmla="*/ 187 h 708"/>
                <a:gd name="T80" fmla="*/ 426 w 947"/>
                <a:gd name="T81" fmla="*/ 171 h 708"/>
                <a:gd name="T82" fmla="*/ 396 w 947"/>
                <a:gd name="T83" fmla="*/ 126 h 708"/>
                <a:gd name="T84" fmla="*/ 428 w 947"/>
                <a:gd name="T85" fmla="*/ 83 h 708"/>
                <a:gd name="T86" fmla="*/ 458 w 947"/>
                <a:gd name="T87" fmla="*/ 57 h 708"/>
                <a:gd name="T88" fmla="*/ 435 w 947"/>
                <a:gd name="T89" fmla="*/ 29 h 708"/>
                <a:gd name="T90" fmla="*/ 309 w 947"/>
                <a:gd name="T91" fmla="*/ 6 h 708"/>
                <a:gd name="T92" fmla="*/ 277 w 947"/>
                <a:gd name="T93" fmla="*/ 29 h 708"/>
                <a:gd name="T94" fmla="*/ 261 w 947"/>
                <a:gd name="T95" fmla="*/ 98 h 708"/>
                <a:gd name="T96" fmla="*/ 252 w 947"/>
                <a:gd name="T97" fmla="*/ 152 h 708"/>
                <a:gd name="T98" fmla="*/ 222 w 947"/>
                <a:gd name="T99" fmla="*/ 177 h 708"/>
                <a:gd name="T100" fmla="*/ 175 w 947"/>
                <a:gd name="T101" fmla="*/ 153 h 708"/>
                <a:gd name="T102" fmla="*/ 129 w 947"/>
                <a:gd name="T103" fmla="*/ 122 h 708"/>
                <a:gd name="T104" fmla="*/ 82 w 947"/>
                <a:gd name="T105" fmla="*/ 131 h 708"/>
                <a:gd name="T106" fmla="*/ 28 w 947"/>
                <a:gd name="T107" fmla="*/ 177 h 708"/>
                <a:gd name="T108" fmla="*/ 2 w 947"/>
                <a:gd name="T109" fmla="*/ 228 h 708"/>
                <a:gd name="T110" fmla="*/ 16 w 947"/>
                <a:gd name="T111" fmla="*/ 276 h 708"/>
                <a:gd name="T112" fmla="*/ 65 w 947"/>
                <a:gd name="T113" fmla="*/ 294 h 708"/>
                <a:gd name="T114" fmla="*/ 132 w 947"/>
                <a:gd name="T115" fmla="*/ 267 h 708"/>
                <a:gd name="T116" fmla="*/ 179 w 947"/>
                <a:gd name="T117" fmla="*/ 276 h 708"/>
                <a:gd name="T118" fmla="*/ 180 w 947"/>
                <a:gd name="T119" fmla="*/ 321 h 708"/>
                <a:gd name="T120" fmla="*/ 133 w 947"/>
                <a:gd name="T121" fmla="*/ 388 h 708"/>
                <a:gd name="T122" fmla="*/ 94 w 947"/>
                <a:gd name="T123" fmla="*/ 437 h 708"/>
                <a:gd name="T124" fmla="*/ 52 w 947"/>
                <a:gd name="T125" fmla="*/ 494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47" h="708">
                  <a:moveTo>
                    <a:pt x="54" y="518"/>
                  </a:moveTo>
                  <a:lnTo>
                    <a:pt x="54" y="518"/>
                  </a:lnTo>
                  <a:lnTo>
                    <a:pt x="56" y="519"/>
                  </a:lnTo>
                  <a:lnTo>
                    <a:pt x="58" y="519"/>
                  </a:lnTo>
                  <a:lnTo>
                    <a:pt x="60" y="520"/>
                  </a:lnTo>
                  <a:lnTo>
                    <a:pt x="63" y="521"/>
                  </a:lnTo>
                  <a:lnTo>
                    <a:pt x="65" y="522"/>
                  </a:lnTo>
                  <a:lnTo>
                    <a:pt x="67" y="522"/>
                  </a:lnTo>
                  <a:lnTo>
                    <a:pt x="70" y="523"/>
                  </a:lnTo>
                  <a:lnTo>
                    <a:pt x="72" y="524"/>
                  </a:lnTo>
                  <a:lnTo>
                    <a:pt x="74" y="525"/>
                  </a:lnTo>
                  <a:lnTo>
                    <a:pt x="76" y="526"/>
                  </a:lnTo>
                  <a:lnTo>
                    <a:pt x="79" y="528"/>
                  </a:lnTo>
                  <a:lnTo>
                    <a:pt x="81" y="529"/>
                  </a:lnTo>
                  <a:lnTo>
                    <a:pt x="83" y="530"/>
                  </a:lnTo>
                  <a:lnTo>
                    <a:pt x="86" y="530"/>
                  </a:lnTo>
                  <a:lnTo>
                    <a:pt x="88" y="532"/>
                  </a:lnTo>
                  <a:lnTo>
                    <a:pt x="90" y="533"/>
                  </a:lnTo>
                  <a:lnTo>
                    <a:pt x="94" y="535"/>
                  </a:lnTo>
                  <a:lnTo>
                    <a:pt x="99" y="538"/>
                  </a:lnTo>
                  <a:lnTo>
                    <a:pt x="103" y="540"/>
                  </a:lnTo>
                  <a:lnTo>
                    <a:pt x="108" y="542"/>
                  </a:lnTo>
                  <a:lnTo>
                    <a:pt x="112" y="545"/>
                  </a:lnTo>
                  <a:lnTo>
                    <a:pt x="117" y="547"/>
                  </a:lnTo>
                  <a:lnTo>
                    <a:pt x="121" y="550"/>
                  </a:lnTo>
                  <a:lnTo>
                    <a:pt x="125" y="552"/>
                  </a:lnTo>
                  <a:lnTo>
                    <a:pt x="130" y="555"/>
                  </a:lnTo>
                  <a:lnTo>
                    <a:pt x="135" y="558"/>
                  </a:lnTo>
                  <a:lnTo>
                    <a:pt x="139" y="560"/>
                  </a:lnTo>
                  <a:lnTo>
                    <a:pt x="144" y="563"/>
                  </a:lnTo>
                  <a:lnTo>
                    <a:pt x="148" y="566"/>
                  </a:lnTo>
                  <a:lnTo>
                    <a:pt x="153" y="569"/>
                  </a:lnTo>
                  <a:lnTo>
                    <a:pt x="158" y="571"/>
                  </a:lnTo>
                  <a:lnTo>
                    <a:pt x="162" y="574"/>
                  </a:lnTo>
                  <a:lnTo>
                    <a:pt x="164" y="575"/>
                  </a:lnTo>
                  <a:lnTo>
                    <a:pt x="167" y="576"/>
                  </a:lnTo>
                  <a:lnTo>
                    <a:pt x="170" y="577"/>
                  </a:lnTo>
                  <a:lnTo>
                    <a:pt x="172" y="579"/>
                  </a:lnTo>
                  <a:lnTo>
                    <a:pt x="174" y="580"/>
                  </a:lnTo>
                  <a:lnTo>
                    <a:pt x="176" y="580"/>
                  </a:lnTo>
                  <a:lnTo>
                    <a:pt x="179" y="581"/>
                  </a:lnTo>
                  <a:lnTo>
                    <a:pt x="181" y="583"/>
                  </a:lnTo>
                  <a:lnTo>
                    <a:pt x="184" y="584"/>
                  </a:lnTo>
                  <a:lnTo>
                    <a:pt x="186" y="585"/>
                  </a:lnTo>
                  <a:lnTo>
                    <a:pt x="190" y="585"/>
                  </a:lnTo>
                  <a:lnTo>
                    <a:pt x="192" y="586"/>
                  </a:lnTo>
                  <a:lnTo>
                    <a:pt x="194" y="588"/>
                  </a:lnTo>
                  <a:lnTo>
                    <a:pt x="197" y="589"/>
                  </a:lnTo>
                  <a:lnTo>
                    <a:pt x="200" y="590"/>
                  </a:lnTo>
                  <a:lnTo>
                    <a:pt x="202" y="591"/>
                  </a:lnTo>
                  <a:lnTo>
                    <a:pt x="203" y="591"/>
                  </a:lnTo>
                  <a:lnTo>
                    <a:pt x="205" y="592"/>
                  </a:lnTo>
                  <a:lnTo>
                    <a:pt x="207" y="593"/>
                  </a:lnTo>
                  <a:lnTo>
                    <a:pt x="208" y="593"/>
                  </a:lnTo>
                  <a:lnTo>
                    <a:pt x="209" y="594"/>
                  </a:lnTo>
                  <a:lnTo>
                    <a:pt x="211" y="595"/>
                  </a:lnTo>
                  <a:lnTo>
                    <a:pt x="213" y="595"/>
                  </a:lnTo>
                  <a:lnTo>
                    <a:pt x="216" y="596"/>
                  </a:lnTo>
                  <a:lnTo>
                    <a:pt x="218" y="597"/>
                  </a:lnTo>
                  <a:lnTo>
                    <a:pt x="220" y="597"/>
                  </a:lnTo>
                  <a:lnTo>
                    <a:pt x="222" y="598"/>
                  </a:lnTo>
                  <a:lnTo>
                    <a:pt x="224" y="599"/>
                  </a:lnTo>
                  <a:lnTo>
                    <a:pt x="227" y="600"/>
                  </a:lnTo>
                  <a:lnTo>
                    <a:pt x="228" y="602"/>
                  </a:lnTo>
                  <a:lnTo>
                    <a:pt x="231" y="602"/>
                  </a:lnTo>
                  <a:lnTo>
                    <a:pt x="234" y="603"/>
                  </a:lnTo>
                  <a:lnTo>
                    <a:pt x="235" y="604"/>
                  </a:lnTo>
                  <a:lnTo>
                    <a:pt x="237" y="605"/>
                  </a:lnTo>
                  <a:lnTo>
                    <a:pt x="239" y="606"/>
                  </a:lnTo>
                  <a:lnTo>
                    <a:pt x="241" y="607"/>
                  </a:lnTo>
                  <a:lnTo>
                    <a:pt x="244" y="607"/>
                  </a:lnTo>
                  <a:lnTo>
                    <a:pt x="246" y="607"/>
                  </a:lnTo>
                  <a:lnTo>
                    <a:pt x="248" y="607"/>
                  </a:lnTo>
                  <a:lnTo>
                    <a:pt x="250" y="608"/>
                  </a:lnTo>
                  <a:lnTo>
                    <a:pt x="253" y="607"/>
                  </a:lnTo>
                  <a:lnTo>
                    <a:pt x="255" y="607"/>
                  </a:lnTo>
                  <a:lnTo>
                    <a:pt x="257" y="607"/>
                  </a:lnTo>
                  <a:lnTo>
                    <a:pt x="259" y="606"/>
                  </a:lnTo>
                  <a:lnTo>
                    <a:pt x="261" y="605"/>
                  </a:lnTo>
                  <a:lnTo>
                    <a:pt x="262" y="604"/>
                  </a:lnTo>
                  <a:lnTo>
                    <a:pt x="264" y="603"/>
                  </a:lnTo>
                  <a:lnTo>
                    <a:pt x="265" y="602"/>
                  </a:lnTo>
                  <a:lnTo>
                    <a:pt x="267" y="599"/>
                  </a:lnTo>
                  <a:lnTo>
                    <a:pt x="270" y="596"/>
                  </a:lnTo>
                  <a:lnTo>
                    <a:pt x="272" y="593"/>
                  </a:lnTo>
                  <a:lnTo>
                    <a:pt x="274" y="591"/>
                  </a:lnTo>
                  <a:lnTo>
                    <a:pt x="276" y="587"/>
                  </a:lnTo>
                  <a:lnTo>
                    <a:pt x="278" y="584"/>
                  </a:lnTo>
                  <a:lnTo>
                    <a:pt x="280" y="580"/>
                  </a:lnTo>
                  <a:lnTo>
                    <a:pt x="282" y="577"/>
                  </a:lnTo>
                  <a:lnTo>
                    <a:pt x="283" y="574"/>
                  </a:lnTo>
                  <a:lnTo>
                    <a:pt x="284" y="571"/>
                  </a:lnTo>
                  <a:lnTo>
                    <a:pt x="286" y="569"/>
                  </a:lnTo>
                  <a:lnTo>
                    <a:pt x="287" y="565"/>
                  </a:lnTo>
                  <a:lnTo>
                    <a:pt x="288" y="563"/>
                  </a:lnTo>
                  <a:lnTo>
                    <a:pt x="288" y="561"/>
                  </a:lnTo>
                  <a:lnTo>
                    <a:pt x="289" y="559"/>
                  </a:lnTo>
                  <a:lnTo>
                    <a:pt x="290" y="558"/>
                  </a:lnTo>
                  <a:lnTo>
                    <a:pt x="291" y="556"/>
                  </a:lnTo>
                  <a:lnTo>
                    <a:pt x="291" y="553"/>
                  </a:lnTo>
                  <a:lnTo>
                    <a:pt x="292" y="551"/>
                  </a:lnTo>
                  <a:lnTo>
                    <a:pt x="293" y="549"/>
                  </a:lnTo>
                  <a:lnTo>
                    <a:pt x="292" y="547"/>
                  </a:lnTo>
                  <a:lnTo>
                    <a:pt x="290" y="545"/>
                  </a:lnTo>
                  <a:lnTo>
                    <a:pt x="289" y="543"/>
                  </a:lnTo>
                  <a:lnTo>
                    <a:pt x="288" y="541"/>
                  </a:lnTo>
                  <a:lnTo>
                    <a:pt x="287" y="540"/>
                  </a:lnTo>
                  <a:lnTo>
                    <a:pt x="286" y="538"/>
                  </a:lnTo>
                  <a:lnTo>
                    <a:pt x="285" y="535"/>
                  </a:lnTo>
                  <a:lnTo>
                    <a:pt x="284" y="533"/>
                  </a:lnTo>
                  <a:lnTo>
                    <a:pt x="282" y="530"/>
                  </a:lnTo>
                  <a:lnTo>
                    <a:pt x="280" y="527"/>
                  </a:lnTo>
                  <a:lnTo>
                    <a:pt x="278" y="524"/>
                  </a:lnTo>
                  <a:lnTo>
                    <a:pt x="276" y="520"/>
                  </a:lnTo>
                  <a:lnTo>
                    <a:pt x="275" y="517"/>
                  </a:lnTo>
                  <a:lnTo>
                    <a:pt x="274" y="514"/>
                  </a:lnTo>
                  <a:lnTo>
                    <a:pt x="273" y="511"/>
                  </a:lnTo>
                  <a:lnTo>
                    <a:pt x="272" y="508"/>
                  </a:lnTo>
                  <a:lnTo>
                    <a:pt x="271" y="505"/>
                  </a:lnTo>
                  <a:lnTo>
                    <a:pt x="271" y="502"/>
                  </a:lnTo>
                  <a:lnTo>
                    <a:pt x="270" y="499"/>
                  </a:lnTo>
                  <a:lnTo>
                    <a:pt x="269" y="496"/>
                  </a:lnTo>
                  <a:lnTo>
                    <a:pt x="269" y="493"/>
                  </a:lnTo>
                  <a:lnTo>
                    <a:pt x="269" y="490"/>
                  </a:lnTo>
                  <a:lnTo>
                    <a:pt x="269" y="487"/>
                  </a:lnTo>
                  <a:lnTo>
                    <a:pt x="269" y="484"/>
                  </a:lnTo>
                  <a:lnTo>
                    <a:pt x="269" y="482"/>
                  </a:lnTo>
                  <a:lnTo>
                    <a:pt x="269" y="480"/>
                  </a:lnTo>
                  <a:lnTo>
                    <a:pt x="269" y="478"/>
                  </a:lnTo>
                  <a:lnTo>
                    <a:pt x="269" y="477"/>
                  </a:lnTo>
                  <a:lnTo>
                    <a:pt x="269" y="475"/>
                  </a:lnTo>
                  <a:lnTo>
                    <a:pt x="269" y="473"/>
                  </a:lnTo>
                  <a:lnTo>
                    <a:pt x="269" y="471"/>
                  </a:lnTo>
                  <a:lnTo>
                    <a:pt x="269" y="469"/>
                  </a:lnTo>
                  <a:lnTo>
                    <a:pt x="269" y="468"/>
                  </a:lnTo>
                  <a:lnTo>
                    <a:pt x="270" y="466"/>
                  </a:lnTo>
                  <a:lnTo>
                    <a:pt x="270" y="464"/>
                  </a:lnTo>
                  <a:lnTo>
                    <a:pt x="271" y="462"/>
                  </a:lnTo>
                  <a:lnTo>
                    <a:pt x="271" y="460"/>
                  </a:lnTo>
                  <a:lnTo>
                    <a:pt x="272" y="458"/>
                  </a:lnTo>
                  <a:lnTo>
                    <a:pt x="272" y="456"/>
                  </a:lnTo>
                  <a:lnTo>
                    <a:pt x="272" y="455"/>
                  </a:lnTo>
                  <a:lnTo>
                    <a:pt x="273" y="452"/>
                  </a:lnTo>
                  <a:lnTo>
                    <a:pt x="273" y="450"/>
                  </a:lnTo>
                  <a:lnTo>
                    <a:pt x="274" y="447"/>
                  </a:lnTo>
                  <a:lnTo>
                    <a:pt x="275" y="445"/>
                  </a:lnTo>
                  <a:lnTo>
                    <a:pt x="275" y="443"/>
                  </a:lnTo>
                  <a:lnTo>
                    <a:pt x="276" y="441"/>
                  </a:lnTo>
                  <a:lnTo>
                    <a:pt x="277" y="439"/>
                  </a:lnTo>
                  <a:lnTo>
                    <a:pt x="277" y="436"/>
                  </a:lnTo>
                  <a:lnTo>
                    <a:pt x="279" y="435"/>
                  </a:lnTo>
                  <a:lnTo>
                    <a:pt x="282" y="434"/>
                  </a:lnTo>
                  <a:lnTo>
                    <a:pt x="283" y="433"/>
                  </a:lnTo>
                  <a:lnTo>
                    <a:pt x="285" y="432"/>
                  </a:lnTo>
                  <a:lnTo>
                    <a:pt x="287" y="431"/>
                  </a:lnTo>
                  <a:lnTo>
                    <a:pt x="289" y="430"/>
                  </a:lnTo>
                  <a:lnTo>
                    <a:pt x="291" y="429"/>
                  </a:lnTo>
                  <a:lnTo>
                    <a:pt x="293" y="428"/>
                  </a:lnTo>
                  <a:lnTo>
                    <a:pt x="294" y="427"/>
                  </a:lnTo>
                  <a:lnTo>
                    <a:pt x="297" y="425"/>
                  </a:lnTo>
                  <a:lnTo>
                    <a:pt x="299" y="425"/>
                  </a:lnTo>
                  <a:lnTo>
                    <a:pt x="301" y="424"/>
                  </a:lnTo>
                  <a:lnTo>
                    <a:pt x="303" y="423"/>
                  </a:lnTo>
                  <a:lnTo>
                    <a:pt x="304" y="421"/>
                  </a:lnTo>
                  <a:lnTo>
                    <a:pt x="306" y="420"/>
                  </a:lnTo>
                  <a:lnTo>
                    <a:pt x="308" y="420"/>
                  </a:lnTo>
                  <a:lnTo>
                    <a:pt x="310" y="419"/>
                  </a:lnTo>
                  <a:lnTo>
                    <a:pt x="312" y="417"/>
                  </a:lnTo>
                  <a:lnTo>
                    <a:pt x="313" y="417"/>
                  </a:lnTo>
                  <a:lnTo>
                    <a:pt x="315" y="416"/>
                  </a:lnTo>
                  <a:lnTo>
                    <a:pt x="317" y="415"/>
                  </a:lnTo>
                  <a:lnTo>
                    <a:pt x="319" y="414"/>
                  </a:lnTo>
                  <a:lnTo>
                    <a:pt x="321" y="414"/>
                  </a:lnTo>
                  <a:lnTo>
                    <a:pt x="322" y="413"/>
                  </a:lnTo>
                  <a:lnTo>
                    <a:pt x="324" y="412"/>
                  </a:lnTo>
                  <a:lnTo>
                    <a:pt x="327" y="412"/>
                  </a:lnTo>
                  <a:lnTo>
                    <a:pt x="329" y="411"/>
                  </a:lnTo>
                  <a:lnTo>
                    <a:pt x="331" y="410"/>
                  </a:lnTo>
                  <a:lnTo>
                    <a:pt x="333" y="409"/>
                  </a:lnTo>
                  <a:lnTo>
                    <a:pt x="336" y="409"/>
                  </a:lnTo>
                  <a:lnTo>
                    <a:pt x="337" y="408"/>
                  </a:lnTo>
                  <a:lnTo>
                    <a:pt x="340" y="407"/>
                  </a:lnTo>
                  <a:lnTo>
                    <a:pt x="343" y="407"/>
                  </a:lnTo>
                  <a:lnTo>
                    <a:pt x="346" y="406"/>
                  </a:lnTo>
                  <a:lnTo>
                    <a:pt x="349" y="406"/>
                  </a:lnTo>
                  <a:lnTo>
                    <a:pt x="353" y="406"/>
                  </a:lnTo>
                  <a:lnTo>
                    <a:pt x="356" y="405"/>
                  </a:lnTo>
                  <a:lnTo>
                    <a:pt x="359" y="405"/>
                  </a:lnTo>
                  <a:lnTo>
                    <a:pt x="363" y="404"/>
                  </a:lnTo>
                  <a:lnTo>
                    <a:pt x="365" y="404"/>
                  </a:lnTo>
                  <a:lnTo>
                    <a:pt x="369" y="404"/>
                  </a:lnTo>
                  <a:lnTo>
                    <a:pt x="373" y="404"/>
                  </a:lnTo>
                  <a:lnTo>
                    <a:pt x="376" y="405"/>
                  </a:lnTo>
                  <a:lnTo>
                    <a:pt x="379" y="405"/>
                  </a:lnTo>
                  <a:lnTo>
                    <a:pt x="383" y="405"/>
                  </a:lnTo>
                  <a:lnTo>
                    <a:pt x="386" y="405"/>
                  </a:lnTo>
                  <a:lnTo>
                    <a:pt x="390" y="406"/>
                  </a:lnTo>
                  <a:lnTo>
                    <a:pt x="392" y="406"/>
                  </a:lnTo>
                  <a:lnTo>
                    <a:pt x="396" y="406"/>
                  </a:lnTo>
                  <a:lnTo>
                    <a:pt x="399" y="407"/>
                  </a:lnTo>
                  <a:lnTo>
                    <a:pt x="402" y="408"/>
                  </a:lnTo>
                  <a:lnTo>
                    <a:pt x="405" y="409"/>
                  </a:lnTo>
                  <a:lnTo>
                    <a:pt x="409" y="409"/>
                  </a:lnTo>
                  <a:lnTo>
                    <a:pt x="412" y="410"/>
                  </a:lnTo>
                  <a:lnTo>
                    <a:pt x="415" y="411"/>
                  </a:lnTo>
                  <a:lnTo>
                    <a:pt x="419" y="411"/>
                  </a:lnTo>
                  <a:lnTo>
                    <a:pt x="422" y="412"/>
                  </a:lnTo>
                  <a:lnTo>
                    <a:pt x="425" y="413"/>
                  </a:lnTo>
                  <a:lnTo>
                    <a:pt x="429" y="414"/>
                  </a:lnTo>
                  <a:lnTo>
                    <a:pt x="431" y="415"/>
                  </a:lnTo>
                  <a:lnTo>
                    <a:pt x="435" y="416"/>
                  </a:lnTo>
                  <a:lnTo>
                    <a:pt x="438" y="417"/>
                  </a:lnTo>
                  <a:lnTo>
                    <a:pt x="441" y="419"/>
                  </a:lnTo>
                  <a:lnTo>
                    <a:pt x="445" y="420"/>
                  </a:lnTo>
                  <a:lnTo>
                    <a:pt x="448" y="421"/>
                  </a:lnTo>
                  <a:lnTo>
                    <a:pt x="451" y="423"/>
                  </a:lnTo>
                  <a:lnTo>
                    <a:pt x="454" y="424"/>
                  </a:lnTo>
                  <a:lnTo>
                    <a:pt x="457" y="425"/>
                  </a:lnTo>
                  <a:lnTo>
                    <a:pt x="460" y="428"/>
                  </a:lnTo>
                  <a:lnTo>
                    <a:pt x="463" y="429"/>
                  </a:lnTo>
                  <a:lnTo>
                    <a:pt x="466" y="431"/>
                  </a:lnTo>
                  <a:lnTo>
                    <a:pt x="469" y="432"/>
                  </a:lnTo>
                  <a:lnTo>
                    <a:pt x="472" y="433"/>
                  </a:lnTo>
                  <a:lnTo>
                    <a:pt x="475" y="435"/>
                  </a:lnTo>
                  <a:lnTo>
                    <a:pt x="478" y="437"/>
                  </a:lnTo>
                  <a:lnTo>
                    <a:pt x="481" y="439"/>
                  </a:lnTo>
                  <a:lnTo>
                    <a:pt x="484" y="441"/>
                  </a:lnTo>
                  <a:lnTo>
                    <a:pt x="486" y="442"/>
                  </a:lnTo>
                  <a:lnTo>
                    <a:pt x="489" y="444"/>
                  </a:lnTo>
                  <a:lnTo>
                    <a:pt x="492" y="446"/>
                  </a:lnTo>
                  <a:lnTo>
                    <a:pt x="494" y="448"/>
                  </a:lnTo>
                  <a:lnTo>
                    <a:pt x="496" y="450"/>
                  </a:lnTo>
                  <a:lnTo>
                    <a:pt x="499" y="452"/>
                  </a:lnTo>
                  <a:lnTo>
                    <a:pt x="501" y="454"/>
                  </a:lnTo>
                  <a:lnTo>
                    <a:pt x="504" y="456"/>
                  </a:lnTo>
                  <a:lnTo>
                    <a:pt x="506" y="458"/>
                  </a:lnTo>
                  <a:lnTo>
                    <a:pt x="509" y="460"/>
                  </a:lnTo>
                  <a:lnTo>
                    <a:pt x="512" y="462"/>
                  </a:lnTo>
                  <a:lnTo>
                    <a:pt x="514" y="465"/>
                  </a:lnTo>
                  <a:lnTo>
                    <a:pt x="516" y="467"/>
                  </a:lnTo>
                  <a:lnTo>
                    <a:pt x="518" y="469"/>
                  </a:lnTo>
                  <a:lnTo>
                    <a:pt x="520" y="472"/>
                  </a:lnTo>
                  <a:lnTo>
                    <a:pt x="522" y="475"/>
                  </a:lnTo>
                  <a:lnTo>
                    <a:pt x="523" y="477"/>
                  </a:lnTo>
                  <a:lnTo>
                    <a:pt x="525" y="480"/>
                  </a:lnTo>
                  <a:lnTo>
                    <a:pt x="527" y="482"/>
                  </a:lnTo>
                  <a:lnTo>
                    <a:pt x="529" y="485"/>
                  </a:lnTo>
                  <a:lnTo>
                    <a:pt x="530" y="487"/>
                  </a:lnTo>
                  <a:lnTo>
                    <a:pt x="531" y="489"/>
                  </a:lnTo>
                  <a:lnTo>
                    <a:pt x="532" y="492"/>
                  </a:lnTo>
                  <a:lnTo>
                    <a:pt x="533" y="495"/>
                  </a:lnTo>
                  <a:lnTo>
                    <a:pt x="533" y="497"/>
                  </a:lnTo>
                  <a:lnTo>
                    <a:pt x="534" y="501"/>
                  </a:lnTo>
                  <a:lnTo>
                    <a:pt x="535" y="503"/>
                  </a:lnTo>
                  <a:lnTo>
                    <a:pt x="535" y="506"/>
                  </a:lnTo>
                  <a:lnTo>
                    <a:pt x="535" y="509"/>
                  </a:lnTo>
                  <a:lnTo>
                    <a:pt x="535" y="512"/>
                  </a:lnTo>
                  <a:lnTo>
                    <a:pt x="536" y="515"/>
                  </a:lnTo>
                  <a:lnTo>
                    <a:pt x="535" y="518"/>
                  </a:lnTo>
                  <a:lnTo>
                    <a:pt x="535" y="521"/>
                  </a:lnTo>
                  <a:lnTo>
                    <a:pt x="534" y="525"/>
                  </a:lnTo>
                  <a:lnTo>
                    <a:pt x="534" y="529"/>
                  </a:lnTo>
                  <a:lnTo>
                    <a:pt x="533" y="534"/>
                  </a:lnTo>
                  <a:lnTo>
                    <a:pt x="532" y="540"/>
                  </a:lnTo>
                  <a:lnTo>
                    <a:pt x="531" y="547"/>
                  </a:lnTo>
                  <a:lnTo>
                    <a:pt x="529" y="552"/>
                  </a:lnTo>
                  <a:lnTo>
                    <a:pt x="528" y="559"/>
                  </a:lnTo>
                  <a:lnTo>
                    <a:pt x="527" y="565"/>
                  </a:lnTo>
                  <a:lnTo>
                    <a:pt x="525" y="571"/>
                  </a:lnTo>
                  <a:lnTo>
                    <a:pt x="524" y="577"/>
                  </a:lnTo>
                  <a:lnTo>
                    <a:pt x="521" y="580"/>
                  </a:lnTo>
                  <a:lnTo>
                    <a:pt x="517" y="581"/>
                  </a:lnTo>
                  <a:lnTo>
                    <a:pt x="514" y="584"/>
                  </a:lnTo>
                  <a:lnTo>
                    <a:pt x="511" y="585"/>
                  </a:lnTo>
                  <a:lnTo>
                    <a:pt x="508" y="586"/>
                  </a:lnTo>
                  <a:lnTo>
                    <a:pt x="506" y="587"/>
                  </a:lnTo>
                  <a:lnTo>
                    <a:pt x="504" y="589"/>
                  </a:lnTo>
                  <a:lnTo>
                    <a:pt x="502" y="590"/>
                  </a:lnTo>
                  <a:lnTo>
                    <a:pt x="500" y="591"/>
                  </a:lnTo>
                  <a:lnTo>
                    <a:pt x="497" y="591"/>
                  </a:lnTo>
                  <a:lnTo>
                    <a:pt x="495" y="592"/>
                  </a:lnTo>
                  <a:lnTo>
                    <a:pt x="493" y="593"/>
                  </a:lnTo>
                  <a:lnTo>
                    <a:pt x="491" y="594"/>
                  </a:lnTo>
                  <a:lnTo>
                    <a:pt x="488" y="595"/>
                  </a:lnTo>
                  <a:lnTo>
                    <a:pt x="486" y="596"/>
                  </a:lnTo>
                  <a:lnTo>
                    <a:pt x="484" y="597"/>
                  </a:lnTo>
                  <a:lnTo>
                    <a:pt x="481" y="598"/>
                  </a:lnTo>
                  <a:lnTo>
                    <a:pt x="478" y="599"/>
                  </a:lnTo>
                  <a:lnTo>
                    <a:pt x="476" y="600"/>
                  </a:lnTo>
                  <a:lnTo>
                    <a:pt x="474" y="601"/>
                  </a:lnTo>
                  <a:lnTo>
                    <a:pt x="472" y="602"/>
                  </a:lnTo>
                  <a:lnTo>
                    <a:pt x="469" y="603"/>
                  </a:lnTo>
                  <a:lnTo>
                    <a:pt x="467" y="604"/>
                  </a:lnTo>
                  <a:lnTo>
                    <a:pt x="465" y="606"/>
                  </a:lnTo>
                  <a:lnTo>
                    <a:pt x="462" y="607"/>
                  </a:lnTo>
                  <a:lnTo>
                    <a:pt x="459" y="608"/>
                  </a:lnTo>
                  <a:lnTo>
                    <a:pt x="457" y="609"/>
                  </a:lnTo>
                  <a:lnTo>
                    <a:pt x="454" y="611"/>
                  </a:lnTo>
                  <a:lnTo>
                    <a:pt x="452" y="612"/>
                  </a:lnTo>
                  <a:lnTo>
                    <a:pt x="450" y="613"/>
                  </a:lnTo>
                  <a:lnTo>
                    <a:pt x="448" y="614"/>
                  </a:lnTo>
                  <a:lnTo>
                    <a:pt x="446" y="616"/>
                  </a:lnTo>
                  <a:lnTo>
                    <a:pt x="445" y="617"/>
                  </a:lnTo>
                  <a:lnTo>
                    <a:pt x="442" y="618"/>
                  </a:lnTo>
                  <a:lnTo>
                    <a:pt x="440" y="620"/>
                  </a:lnTo>
                  <a:lnTo>
                    <a:pt x="438" y="621"/>
                  </a:lnTo>
                  <a:lnTo>
                    <a:pt x="437" y="622"/>
                  </a:lnTo>
                  <a:lnTo>
                    <a:pt x="435" y="623"/>
                  </a:lnTo>
                  <a:lnTo>
                    <a:pt x="433" y="624"/>
                  </a:lnTo>
                  <a:lnTo>
                    <a:pt x="431" y="626"/>
                  </a:lnTo>
                  <a:lnTo>
                    <a:pt x="430" y="629"/>
                  </a:lnTo>
                  <a:lnTo>
                    <a:pt x="430" y="630"/>
                  </a:lnTo>
                  <a:lnTo>
                    <a:pt x="429" y="632"/>
                  </a:lnTo>
                  <a:lnTo>
                    <a:pt x="428" y="634"/>
                  </a:lnTo>
                  <a:lnTo>
                    <a:pt x="427" y="635"/>
                  </a:lnTo>
                  <a:lnTo>
                    <a:pt x="426" y="637"/>
                  </a:lnTo>
                  <a:lnTo>
                    <a:pt x="425" y="639"/>
                  </a:lnTo>
                  <a:lnTo>
                    <a:pt x="424" y="641"/>
                  </a:lnTo>
                  <a:lnTo>
                    <a:pt x="424" y="643"/>
                  </a:lnTo>
                  <a:lnTo>
                    <a:pt x="424" y="645"/>
                  </a:lnTo>
                  <a:lnTo>
                    <a:pt x="424" y="648"/>
                  </a:lnTo>
                  <a:lnTo>
                    <a:pt x="424" y="650"/>
                  </a:lnTo>
                  <a:lnTo>
                    <a:pt x="426" y="652"/>
                  </a:lnTo>
                  <a:lnTo>
                    <a:pt x="426" y="654"/>
                  </a:lnTo>
                  <a:lnTo>
                    <a:pt x="427" y="657"/>
                  </a:lnTo>
                  <a:lnTo>
                    <a:pt x="427" y="659"/>
                  </a:lnTo>
                  <a:lnTo>
                    <a:pt x="429" y="662"/>
                  </a:lnTo>
                  <a:lnTo>
                    <a:pt x="430" y="664"/>
                  </a:lnTo>
                  <a:lnTo>
                    <a:pt x="431" y="668"/>
                  </a:lnTo>
                  <a:lnTo>
                    <a:pt x="432" y="670"/>
                  </a:lnTo>
                  <a:lnTo>
                    <a:pt x="434" y="672"/>
                  </a:lnTo>
                  <a:lnTo>
                    <a:pt x="435" y="674"/>
                  </a:lnTo>
                  <a:lnTo>
                    <a:pt x="436" y="676"/>
                  </a:lnTo>
                  <a:lnTo>
                    <a:pt x="438" y="678"/>
                  </a:lnTo>
                  <a:lnTo>
                    <a:pt x="439" y="680"/>
                  </a:lnTo>
                  <a:lnTo>
                    <a:pt x="440" y="682"/>
                  </a:lnTo>
                  <a:lnTo>
                    <a:pt x="441" y="684"/>
                  </a:lnTo>
                  <a:lnTo>
                    <a:pt x="442" y="686"/>
                  </a:lnTo>
                  <a:lnTo>
                    <a:pt x="445" y="688"/>
                  </a:lnTo>
                  <a:lnTo>
                    <a:pt x="446" y="689"/>
                  </a:lnTo>
                  <a:lnTo>
                    <a:pt x="448" y="690"/>
                  </a:lnTo>
                  <a:lnTo>
                    <a:pt x="450" y="693"/>
                  </a:lnTo>
                  <a:lnTo>
                    <a:pt x="451" y="694"/>
                  </a:lnTo>
                  <a:lnTo>
                    <a:pt x="452" y="695"/>
                  </a:lnTo>
                  <a:lnTo>
                    <a:pt x="454" y="696"/>
                  </a:lnTo>
                  <a:lnTo>
                    <a:pt x="455" y="697"/>
                  </a:lnTo>
                  <a:lnTo>
                    <a:pt x="457" y="698"/>
                  </a:lnTo>
                  <a:lnTo>
                    <a:pt x="460" y="698"/>
                  </a:lnTo>
                  <a:lnTo>
                    <a:pt x="463" y="699"/>
                  </a:lnTo>
                  <a:lnTo>
                    <a:pt x="466" y="700"/>
                  </a:lnTo>
                  <a:lnTo>
                    <a:pt x="464" y="699"/>
                  </a:lnTo>
                  <a:lnTo>
                    <a:pt x="462" y="699"/>
                  </a:lnTo>
                  <a:lnTo>
                    <a:pt x="460" y="698"/>
                  </a:lnTo>
                  <a:lnTo>
                    <a:pt x="458" y="697"/>
                  </a:lnTo>
                  <a:lnTo>
                    <a:pt x="461" y="698"/>
                  </a:lnTo>
                  <a:lnTo>
                    <a:pt x="464" y="699"/>
                  </a:lnTo>
                  <a:lnTo>
                    <a:pt x="466" y="700"/>
                  </a:lnTo>
                  <a:lnTo>
                    <a:pt x="468" y="700"/>
                  </a:lnTo>
                  <a:lnTo>
                    <a:pt x="470" y="700"/>
                  </a:lnTo>
                  <a:lnTo>
                    <a:pt x="473" y="700"/>
                  </a:lnTo>
                  <a:lnTo>
                    <a:pt x="474" y="700"/>
                  </a:lnTo>
                  <a:lnTo>
                    <a:pt x="476" y="700"/>
                  </a:lnTo>
                  <a:lnTo>
                    <a:pt x="478" y="700"/>
                  </a:lnTo>
                  <a:lnTo>
                    <a:pt x="479" y="700"/>
                  </a:lnTo>
                  <a:lnTo>
                    <a:pt x="481" y="700"/>
                  </a:lnTo>
                  <a:lnTo>
                    <a:pt x="483" y="700"/>
                  </a:lnTo>
                  <a:lnTo>
                    <a:pt x="484" y="700"/>
                  </a:lnTo>
                  <a:lnTo>
                    <a:pt x="486" y="700"/>
                  </a:lnTo>
                  <a:lnTo>
                    <a:pt x="489" y="701"/>
                  </a:lnTo>
                  <a:lnTo>
                    <a:pt x="492" y="701"/>
                  </a:lnTo>
                  <a:lnTo>
                    <a:pt x="494" y="702"/>
                  </a:lnTo>
                  <a:lnTo>
                    <a:pt x="497" y="703"/>
                  </a:lnTo>
                  <a:lnTo>
                    <a:pt x="500" y="703"/>
                  </a:lnTo>
                  <a:lnTo>
                    <a:pt x="502" y="704"/>
                  </a:lnTo>
                  <a:lnTo>
                    <a:pt x="504" y="705"/>
                  </a:lnTo>
                  <a:lnTo>
                    <a:pt x="507" y="705"/>
                  </a:lnTo>
                  <a:lnTo>
                    <a:pt x="510" y="705"/>
                  </a:lnTo>
                  <a:lnTo>
                    <a:pt x="512" y="706"/>
                  </a:lnTo>
                  <a:lnTo>
                    <a:pt x="515" y="706"/>
                  </a:lnTo>
                  <a:lnTo>
                    <a:pt x="518" y="706"/>
                  </a:lnTo>
                  <a:lnTo>
                    <a:pt x="521" y="707"/>
                  </a:lnTo>
                  <a:lnTo>
                    <a:pt x="523" y="707"/>
                  </a:lnTo>
                  <a:lnTo>
                    <a:pt x="527" y="707"/>
                  </a:lnTo>
                  <a:lnTo>
                    <a:pt x="531" y="707"/>
                  </a:lnTo>
                  <a:lnTo>
                    <a:pt x="536" y="707"/>
                  </a:lnTo>
                  <a:lnTo>
                    <a:pt x="541" y="707"/>
                  </a:lnTo>
                  <a:lnTo>
                    <a:pt x="546" y="707"/>
                  </a:lnTo>
                  <a:lnTo>
                    <a:pt x="550" y="707"/>
                  </a:lnTo>
                  <a:lnTo>
                    <a:pt x="555" y="707"/>
                  </a:lnTo>
                  <a:lnTo>
                    <a:pt x="560" y="707"/>
                  </a:lnTo>
                  <a:lnTo>
                    <a:pt x="565" y="707"/>
                  </a:lnTo>
                  <a:lnTo>
                    <a:pt x="566" y="707"/>
                  </a:lnTo>
                  <a:lnTo>
                    <a:pt x="575" y="707"/>
                  </a:lnTo>
                  <a:lnTo>
                    <a:pt x="584" y="707"/>
                  </a:lnTo>
                  <a:lnTo>
                    <a:pt x="593" y="707"/>
                  </a:lnTo>
                  <a:lnTo>
                    <a:pt x="601" y="707"/>
                  </a:lnTo>
                  <a:lnTo>
                    <a:pt x="610" y="707"/>
                  </a:lnTo>
                  <a:lnTo>
                    <a:pt x="619" y="707"/>
                  </a:lnTo>
                  <a:lnTo>
                    <a:pt x="628" y="707"/>
                  </a:lnTo>
                  <a:lnTo>
                    <a:pt x="637" y="707"/>
                  </a:lnTo>
                  <a:lnTo>
                    <a:pt x="646" y="707"/>
                  </a:lnTo>
                  <a:lnTo>
                    <a:pt x="654" y="707"/>
                  </a:lnTo>
                  <a:lnTo>
                    <a:pt x="663" y="707"/>
                  </a:lnTo>
                  <a:lnTo>
                    <a:pt x="672" y="707"/>
                  </a:lnTo>
                  <a:lnTo>
                    <a:pt x="681" y="707"/>
                  </a:lnTo>
                  <a:lnTo>
                    <a:pt x="690" y="707"/>
                  </a:lnTo>
                  <a:lnTo>
                    <a:pt x="698" y="707"/>
                  </a:lnTo>
                  <a:lnTo>
                    <a:pt x="707" y="707"/>
                  </a:lnTo>
                  <a:lnTo>
                    <a:pt x="707" y="705"/>
                  </a:lnTo>
                  <a:lnTo>
                    <a:pt x="708" y="702"/>
                  </a:lnTo>
                  <a:lnTo>
                    <a:pt x="708" y="700"/>
                  </a:lnTo>
                  <a:lnTo>
                    <a:pt x="708" y="698"/>
                  </a:lnTo>
                  <a:lnTo>
                    <a:pt x="708" y="696"/>
                  </a:lnTo>
                  <a:lnTo>
                    <a:pt x="708" y="694"/>
                  </a:lnTo>
                  <a:lnTo>
                    <a:pt x="709" y="692"/>
                  </a:lnTo>
                  <a:lnTo>
                    <a:pt x="709" y="690"/>
                  </a:lnTo>
                  <a:lnTo>
                    <a:pt x="708" y="684"/>
                  </a:lnTo>
                  <a:lnTo>
                    <a:pt x="707" y="677"/>
                  </a:lnTo>
                  <a:lnTo>
                    <a:pt x="707" y="671"/>
                  </a:lnTo>
                  <a:lnTo>
                    <a:pt x="706" y="665"/>
                  </a:lnTo>
                  <a:lnTo>
                    <a:pt x="705" y="659"/>
                  </a:lnTo>
                  <a:lnTo>
                    <a:pt x="705" y="652"/>
                  </a:lnTo>
                  <a:lnTo>
                    <a:pt x="704" y="647"/>
                  </a:lnTo>
                  <a:lnTo>
                    <a:pt x="703" y="641"/>
                  </a:lnTo>
                  <a:lnTo>
                    <a:pt x="703" y="635"/>
                  </a:lnTo>
                  <a:lnTo>
                    <a:pt x="702" y="629"/>
                  </a:lnTo>
                  <a:lnTo>
                    <a:pt x="701" y="623"/>
                  </a:lnTo>
                  <a:lnTo>
                    <a:pt x="701" y="617"/>
                  </a:lnTo>
                  <a:lnTo>
                    <a:pt x="701" y="611"/>
                  </a:lnTo>
                  <a:lnTo>
                    <a:pt x="699" y="605"/>
                  </a:lnTo>
                  <a:lnTo>
                    <a:pt x="699" y="599"/>
                  </a:lnTo>
                  <a:lnTo>
                    <a:pt x="698" y="593"/>
                  </a:lnTo>
                  <a:lnTo>
                    <a:pt x="698" y="588"/>
                  </a:lnTo>
                  <a:lnTo>
                    <a:pt x="697" y="582"/>
                  </a:lnTo>
                  <a:lnTo>
                    <a:pt x="696" y="577"/>
                  </a:lnTo>
                  <a:lnTo>
                    <a:pt x="696" y="571"/>
                  </a:lnTo>
                  <a:lnTo>
                    <a:pt x="696" y="566"/>
                  </a:lnTo>
                  <a:lnTo>
                    <a:pt x="695" y="560"/>
                  </a:lnTo>
                  <a:lnTo>
                    <a:pt x="694" y="554"/>
                  </a:lnTo>
                  <a:lnTo>
                    <a:pt x="694" y="549"/>
                  </a:lnTo>
                  <a:lnTo>
                    <a:pt x="693" y="544"/>
                  </a:lnTo>
                  <a:lnTo>
                    <a:pt x="692" y="539"/>
                  </a:lnTo>
                  <a:lnTo>
                    <a:pt x="690" y="533"/>
                  </a:lnTo>
                  <a:lnTo>
                    <a:pt x="690" y="528"/>
                  </a:lnTo>
                  <a:lnTo>
                    <a:pt x="689" y="523"/>
                  </a:lnTo>
                  <a:lnTo>
                    <a:pt x="688" y="517"/>
                  </a:lnTo>
                  <a:lnTo>
                    <a:pt x="687" y="512"/>
                  </a:lnTo>
                  <a:lnTo>
                    <a:pt x="686" y="507"/>
                  </a:lnTo>
                  <a:lnTo>
                    <a:pt x="685" y="504"/>
                  </a:lnTo>
                  <a:lnTo>
                    <a:pt x="685" y="502"/>
                  </a:lnTo>
                  <a:lnTo>
                    <a:pt x="684" y="498"/>
                  </a:lnTo>
                  <a:lnTo>
                    <a:pt x="683" y="496"/>
                  </a:lnTo>
                  <a:lnTo>
                    <a:pt x="683" y="493"/>
                  </a:lnTo>
                  <a:lnTo>
                    <a:pt x="682" y="490"/>
                  </a:lnTo>
                  <a:lnTo>
                    <a:pt x="681" y="487"/>
                  </a:lnTo>
                  <a:lnTo>
                    <a:pt x="681" y="485"/>
                  </a:lnTo>
                  <a:lnTo>
                    <a:pt x="681" y="481"/>
                  </a:lnTo>
                  <a:lnTo>
                    <a:pt x="680" y="478"/>
                  </a:lnTo>
                  <a:lnTo>
                    <a:pt x="680" y="475"/>
                  </a:lnTo>
                  <a:lnTo>
                    <a:pt x="679" y="471"/>
                  </a:lnTo>
                  <a:lnTo>
                    <a:pt x="679" y="468"/>
                  </a:lnTo>
                  <a:lnTo>
                    <a:pt x="678" y="465"/>
                  </a:lnTo>
                  <a:lnTo>
                    <a:pt x="677" y="461"/>
                  </a:lnTo>
                  <a:lnTo>
                    <a:pt x="677" y="458"/>
                  </a:lnTo>
                  <a:lnTo>
                    <a:pt x="677" y="455"/>
                  </a:lnTo>
                  <a:lnTo>
                    <a:pt x="677" y="452"/>
                  </a:lnTo>
                  <a:lnTo>
                    <a:pt x="677" y="449"/>
                  </a:lnTo>
                  <a:lnTo>
                    <a:pt x="677" y="446"/>
                  </a:lnTo>
                  <a:lnTo>
                    <a:pt x="677" y="442"/>
                  </a:lnTo>
                  <a:lnTo>
                    <a:pt x="677" y="440"/>
                  </a:lnTo>
                  <a:lnTo>
                    <a:pt x="677" y="437"/>
                  </a:lnTo>
                  <a:lnTo>
                    <a:pt x="678" y="433"/>
                  </a:lnTo>
                  <a:lnTo>
                    <a:pt x="679" y="431"/>
                  </a:lnTo>
                  <a:lnTo>
                    <a:pt x="680" y="428"/>
                  </a:lnTo>
                  <a:lnTo>
                    <a:pt x="680" y="425"/>
                  </a:lnTo>
                  <a:lnTo>
                    <a:pt x="681" y="422"/>
                  </a:lnTo>
                  <a:lnTo>
                    <a:pt x="683" y="420"/>
                  </a:lnTo>
                  <a:lnTo>
                    <a:pt x="685" y="417"/>
                  </a:lnTo>
                  <a:lnTo>
                    <a:pt x="686" y="415"/>
                  </a:lnTo>
                  <a:lnTo>
                    <a:pt x="688" y="413"/>
                  </a:lnTo>
                  <a:lnTo>
                    <a:pt x="689" y="412"/>
                  </a:lnTo>
                  <a:lnTo>
                    <a:pt x="690" y="411"/>
                  </a:lnTo>
                  <a:lnTo>
                    <a:pt x="690" y="410"/>
                  </a:lnTo>
                  <a:lnTo>
                    <a:pt x="692" y="408"/>
                  </a:lnTo>
                  <a:lnTo>
                    <a:pt x="694" y="408"/>
                  </a:lnTo>
                  <a:lnTo>
                    <a:pt x="696" y="407"/>
                  </a:lnTo>
                  <a:lnTo>
                    <a:pt x="697" y="406"/>
                  </a:lnTo>
                  <a:lnTo>
                    <a:pt x="698" y="406"/>
                  </a:lnTo>
                  <a:lnTo>
                    <a:pt x="701" y="405"/>
                  </a:lnTo>
                  <a:lnTo>
                    <a:pt x="702" y="404"/>
                  </a:lnTo>
                  <a:lnTo>
                    <a:pt x="704" y="403"/>
                  </a:lnTo>
                  <a:lnTo>
                    <a:pt x="706" y="403"/>
                  </a:lnTo>
                  <a:lnTo>
                    <a:pt x="708" y="403"/>
                  </a:lnTo>
                  <a:lnTo>
                    <a:pt x="711" y="403"/>
                  </a:lnTo>
                  <a:lnTo>
                    <a:pt x="712" y="403"/>
                  </a:lnTo>
                  <a:lnTo>
                    <a:pt x="714" y="403"/>
                  </a:lnTo>
                  <a:lnTo>
                    <a:pt x="716" y="403"/>
                  </a:lnTo>
                  <a:lnTo>
                    <a:pt x="718" y="403"/>
                  </a:lnTo>
                  <a:lnTo>
                    <a:pt x="719" y="403"/>
                  </a:lnTo>
                  <a:lnTo>
                    <a:pt x="721" y="403"/>
                  </a:lnTo>
                  <a:lnTo>
                    <a:pt x="723" y="403"/>
                  </a:lnTo>
                  <a:lnTo>
                    <a:pt x="725" y="403"/>
                  </a:lnTo>
                  <a:lnTo>
                    <a:pt x="727" y="404"/>
                  </a:lnTo>
                  <a:lnTo>
                    <a:pt x="729" y="404"/>
                  </a:lnTo>
                  <a:lnTo>
                    <a:pt x="731" y="405"/>
                  </a:lnTo>
                  <a:lnTo>
                    <a:pt x="733" y="406"/>
                  </a:lnTo>
                  <a:lnTo>
                    <a:pt x="735" y="407"/>
                  </a:lnTo>
                  <a:lnTo>
                    <a:pt x="737" y="408"/>
                  </a:lnTo>
                  <a:lnTo>
                    <a:pt x="739" y="409"/>
                  </a:lnTo>
                  <a:lnTo>
                    <a:pt x="740" y="411"/>
                  </a:lnTo>
                  <a:lnTo>
                    <a:pt x="742" y="412"/>
                  </a:lnTo>
                  <a:lnTo>
                    <a:pt x="743" y="414"/>
                  </a:lnTo>
                  <a:lnTo>
                    <a:pt x="746" y="416"/>
                  </a:lnTo>
                  <a:lnTo>
                    <a:pt x="749" y="420"/>
                  </a:lnTo>
                  <a:lnTo>
                    <a:pt x="751" y="422"/>
                  </a:lnTo>
                  <a:lnTo>
                    <a:pt x="754" y="425"/>
                  </a:lnTo>
                  <a:lnTo>
                    <a:pt x="756" y="428"/>
                  </a:lnTo>
                  <a:lnTo>
                    <a:pt x="757" y="429"/>
                  </a:lnTo>
                  <a:lnTo>
                    <a:pt x="758" y="431"/>
                  </a:lnTo>
                  <a:lnTo>
                    <a:pt x="759" y="432"/>
                  </a:lnTo>
                  <a:lnTo>
                    <a:pt x="760" y="434"/>
                  </a:lnTo>
                  <a:lnTo>
                    <a:pt x="761" y="436"/>
                  </a:lnTo>
                  <a:lnTo>
                    <a:pt x="762" y="438"/>
                  </a:lnTo>
                  <a:lnTo>
                    <a:pt x="763" y="440"/>
                  </a:lnTo>
                  <a:lnTo>
                    <a:pt x="764" y="440"/>
                  </a:lnTo>
                  <a:lnTo>
                    <a:pt x="765" y="440"/>
                  </a:lnTo>
                  <a:lnTo>
                    <a:pt x="765" y="441"/>
                  </a:lnTo>
                  <a:lnTo>
                    <a:pt x="766" y="441"/>
                  </a:lnTo>
                  <a:lnTo>
                    <a:pt x="766" y="442"/>
                  </a:lnTo>
                  <a:lnTo>
                    <a:pt x="768" y="444"/>
                  </a:lnTo>
                  <a:lnTo>
                    <a:pt x="771" y="446"/>
                  </a:lnTo>
                  <a:lnTo>
                    <a:pt x="772" y="448"/>
                  </a:lnTo>
                  <a:lnTo>
                    <a:pt x="775" y="451"/>
                  </a:lnTo>
                  <a:lnTo>
                    <a:pt x="778" y="452"/>
                  </a:lnTo>
                  <a:lnTo>
                    <a:pt x="781" y="454"/>
                  </a:lnTo>
                  <a:lnTo>
                    <a:pt x="784" y="456"/>
                  </a:lnTo>
                  <a:lnTo>
                    <a:pt x="787" y="458"/>
                  </a:lnTo>
                  <a:lnTo>
                    <a:pt x="789" y="459"/>
                  </a:lnTo>
                  <a:lnTo>
                    <a:pt x="791" y="460"/>
                  </a:lnTo>
                  <a:lnTo>
                    <a:pt x="793" y="461"/>
                  </a:lnTo>
                  <a:lnTo>
                    <a:pt x="794" y="462"/>
                  </a:lnTo>
                  <a:lnTo>
                    <a:pt x="796" y="463"/>
                  </a:lnTo>
                  <a:lnTo>
                    <a:pt x="798" y="464"/>
                  </a:lnTo>
                  <a:lnTo>
                    <a:pt x="799" y="465"/>
                  </a:lnTo>
                  <a:lnTo>
                    <a:pt x="802" y="466"/>
                  </a:lnTo>
                  <a:lnTo>
                    <a:pt x="804" y="467"/>
                  </a:lnTo>
                  <a:lnTo>
                    <a:pt x="805" y="468"/>
                  </a:lnTo>
                  <a:lnTo>
                    <a:pt x="807" y="469"/>
                  </a:lnTo>
                  <a:lnTo>
                    <a:pt x="810" y="469"/>
                  </a:lnTo>
                  <a:lnTo>
                    <a:pt x="812" y="470"/>
                  </a:lnTo>
                  <a:lnTo>
                    <a:pt x="814" y="471"/>
                  </a:lnTo>
                  <a:lnTo>
                    <a:pt x="816" y="472"/>
                  </a:lnTo>
                  <a:lnTo>
                    <a:pt x="817" y="473"/>
                  </a:lnTo>
                  <a:lnTo>
                    <a:pt x="820" y="474"/>
                  </a:lnTo>
                  <a:lnTo>
                    <a:pt x="821" y="474"/>
                  </a:lnTo>
                  <a:lnTo>
                    <a:pt x="823" y="475"/>
                  </a:lnTo>
                  <a:lnTo>
                    <a:pt x="825" y="475"/>
                  </a:lnTo>
                  <a:lnTo>
                    <a:pt x="827" y="476"/>
                  </a:lnTo>
                  <a:lnTo>
                    <a:pt x="829" y="476"/>
                  </a:lnTo>
                  <a:lnTo>
                    <a:pt x="831" y="477"/>
                  </a:lnTo>
                  <a:lnTo>
                    <a:pt x="833" y="478"/>
                  </a:lnTo>
                  <a:lnTo>
                    <a:pt x="835" y="478"/>
                  </a:lnTo>
                  <a:lnTo>
                    <a:pt x="837" y="478"/>
                  </a:lnTo>
                  <a:lnTo>
                    <a:pt x="839" y="479"/>
                  </a:lnTo>
                  <a:lnTo>
                    <a:pt x="841" y="479"/>
                  </a:lnTo>
                  <a:lnTo>
                    <a:pt x="843" y="480"/>
                  </a:lnTo>
                  <a:lnTo>
                    <a:pt x="844" y="480"/>
                  </a:lnTo>
                  <a:lnTo>
                    <a:pt x="847" y="480"/>
                  </a:lnTo>
                  <a:lnTo>
                    <a:pt x="848" y="480"/>
                  </a:lnTo>
                  <a:lnTo>
                    <a:pt x="852" y="480"/>
                  </a:lnTo>
                  <a:lnTo>
                    <a:pt x="855" y="479"/>
                  </a:lnTo>
                  <a:lnTo>
                    <a:pt x="859" y="479"/>
                  </a:lnTo>
                  <a:lnTo>
                    <a:pt x="862" y="479"/>
                  </a:lnTo>
                  <a:lnTo>
                    <a:pt x="865" y="478"/>
                  </a:lnTo>
                  <a:lnTo>
                    <a:pt x="868" y="477"/>
                  </a:lnTo>
                  <a:lnTo>
                    <a:pt x="871" y="476"/>
                  </a:lnTo>
                  <a:lnTo>
                    <a:pt x="874" y="475"/>
                  </a:lnTo>
                  <a:lnTo>
                    <a:pt x="876" y="474"/>
                  </a:lnTo>
                  <a:lnTo>
                    <a:pt x="879" y="473"/>
                  </a:lnTo>
                  <a:lnTo>
                    <a:pt x="881" y="472"/>
                  </a:lnTo>
                  <a:lnTo>
                    <a:pt x="883" y="471"/>
                  </a:lnTo>
                  <a:lnTo>
                    <a:pt x="885" y="470"/>
                  </a:lnTo>
                  <a:lnTo>
                    <a:pt x="887" y="469"/>
                  </a:lnTo>
                  <a:lnTo>
                    <a:pt x="889" y="469"/>
                  </a:lnTo>
                  <a:lnTo>
                    <a:pt x="892" y="468"/>
                  </a:lnTo>
                  <a:lnTo>
                    <a:pt x="894" y="467"/>
                  </a:lnTo>
                  <a:lnTo>
                    <a:pt x="896" y="466"/>
                  </a:lnTo>
                  <a:lnTo>
                    <a:pt x="897" y="465"/>
                  </a:lnTo>
                  <a:lnTo>
                    <a:pt x="899" y="464"/>
                  </a:lnTo>
                  <a:lnTo>
                    <a:pt x="902" y="462"/>
                  </a:lnTo>
                  <a:lnTo>
                    <a:pt x="903" y="461"/>
                  </a:lnTo>
                  <a:lnTo>
                    <a:pt x="905" y="460"/>
                  </a:lnTo>
                  <a:lnTo>
                    <a:pt x="907" y="458"/>
                  </a:lnTo>
                  <a:lnTo>
                    <a:pt x="911" y="456"/>
                  </a:lnTo>
                  <a:lnTo>
                    <a:pt x="914" y="453"/>
                  </a:lnTo>
                  <a:lnTo>
                    <a:pt x="917" y="450"/>
                  </a:lnTo>
                  <a:lnTo>
                    <a:pt x="921" y="447"/>
                  </a:lnTo>
                  <a:lnTo>
                    <a:pt x="923" y="444"/>
                  </a:lnTo>
                  <a:lnTo>
                    <a:pt x="926" y="442"/>
                  </a:lnTo>
                  <a:lnTo>
                    <a:pt x="929" y="439"/>
                  </a:lnTo>
                  <a:lnTo>
                    <a:pt x="931" y="435"/>
                  </a:lnTo>
                  <a:lnTo>
                    <a:pt x="932" y="433"/>
                  </a:lnTo>
                  <a:lnTo>
                    <a:pt x="933" y="431"/>
                  </a:lnTo>
                  <a:lnTo>
                    <a:pt x="934" y="430"/>
                  </a:lnTo>
                  <a:lnTo>
                    <a:pt x="935" y="428"/>
                  </a:lnTo>
                  <a:lnTo>
                    <a:pt x="935" y="426"/>
                  </a:lnTo>
                  <a:lnTo>
                    <a:pt x="937" y="424"/>
                  </a:lnTo>
                  <a:lnTo>
                    <a:pt x="938" y="423"/>
                  </a:lnTo>
                  <a:lnTo>
                    <a:pt x="940" y="421"/>
                  </a:lnTo>
                  <a:lnTo>
                    <a:pt x="940" y="419"/>
                  </a:lnTo>
                  <a:lnTo>
                    <a:pt x="941" y="417"/>
                  </a:lnTo>
                  <a:lnTo>
                    <a:pt x="941" y="415"/>
                  </a:lnTo>
                  <a:lnTo>
                    <a:pt x="941" y="413"/>
                  </a:lnTo>
                  <a:lnTo>
                    <a:pt x="942" y="412"/>
                  </a:lnTo>
                  <a:lnTo>
                    <a:pt x="943" y="410"/>
                  </a:lnTo>
                  <a:lnTo>
                    <a:pt x="943" y="408"/>
                  </a:lnTo>
                  <a:lnTo>
                    <a:pt x="944" y="406"/>
                  </a:lnTo>
                  <a:lnTo>
                    <a:pt x="944" y="404"/>
                  </a:lnTo>
                  <a:lnTo>
                    <a:pt x="944" y="402"/>
                  </a:lnTo>
                  <a:lnTo>
                    <a:pt x="944" y="400"/>
                  </a:lnTo>
                  <a:lnTo>
                    <a:pt x="945" y="398"/>
                  </a:lnTo>
                  <a:lnTo>
                    <a:pt x="945" y="396"/>
                  </a:lnTo>
                  <a:lnTo>
                    <a:pt x="945" y="395"/>
                  </a:lnTo>
                  <a:lnTo>
                    <a:pt x="946" y="393"/>
                  </a:lnTo>
                  <a:lnTo>
                    <a:pt x="946" y="391"/>
                  </a:lnTo>
                  <a:lnTo>
                    <a:pt x="946" y="389"/>
                  </a:lnTo>
                  <a:lnTo>
                    <a:pt x="946" y="387"/>
                  </a:lnTo>
                  <a:lnTo>
                    <a:pt x="945" y="385"/>
                  </a:lnTo>
                  <a:lnTo>
                    <a:pt x="945" y="382"/>
                  </a:lnTo>
                  <a:lnTo>
                    <a:pt x="945" y="380"/>
                  </a:lnTo>
                  <a:lnTo>
                    <a:pt x="945" y="378"/>
                  </a:lnTo>
                  <a:lnTo>
                    <a:pt x="945" y="376"/>
                  </a:lnTo>
                  <a:lnTo>
                    <a:pt x="945" y="374"/>
                  </a:lnTo>
                  <a:lnTo>
                    <a:pt x="945" y="372"/>
                  </a:lnTo>
                  <a:lnTo>
                    <a:pt x="944" y="370"/>
                  </a:lnTo>
                  <a:lnTo>
                    <a:pt x="944" y="368"/>
                  </a:lnTo>
                  <a:lnTo>
                    <a:pt x="944" y="366"/>
                  </a:lnTo>
                  <a:lnTo>
                    <a:pt x="943" y="365"/>
                  </a:lnTo>
                  <a:lnTo>
                    <a:pt x="943" y="362"/>
                  </a:lnTo>
                  <a:lnTo>
                    <a:pt x="943" y="360"/>
                  </a:lnTo>
                  <a:lnTo>
                    <a:pt x="943" y="358"/>
                  </a:lnTo>
                  <a:lnTo>
                    <a:pt x="942" y="357"/>
                  </a:lnTo>
                  <a:lnTo>
                    <a:pt x="941" y="355"/>
                  </a:lnTo>
                  <a:lnTo>
                    <a:pt x="941" y="353"/>
                  </a:lnTo>
                  <a:lnTo>
                    <a:pt x="940" y="351"/>
                  </a:lnTo>
                  <a:lnTo>
                    <a:pt x="939" y="349"/>
                  </a:lnTo>
                  <a:lnTo>
                    <a:pt x="939" y="348"/>
                  </a:lnTo>
                  <a:lnTo>
                    <a:pt x="938" y="345"/>
                  </a:lnTo>
                  <a:lnTo>
                    <a:pt x="937" y="343"/>
                  </a:lnTo>
                  <a:lnTo>
                    <a:pt x="935" y="340"/>
                  </a:lnTo>
                  <a:lnTo>
                    <a:pt x="933" y="337"/>
                  </a:lnTo>
                  <a:lnTo>
                    <a:pt x="930" y="333"/>
                  </a:lnTo>
                  <a:lnTo>
                    <a:pt x="928" y="330"/>
                  </a:lnTo>
                  <a:lnTo>
                    <a:pt x="925" y="326"/>
                  </a:lnTo>
                  <a:lnTo>
                    <a:pt x="922" y="323"/>
                  </a:lnTo>
                  <a:lnTo>
                    <a:pt x="919" y="320"/>
                  </a:lnTo>
                  <a:lnTo>
                    <a:pt x="916" y="316"/>
                  </a:lnTo>
                  <a:lnTo>
                    <a:pt x="913" y="313"/>
                  </a:lnTo>
                  <a:lnTo>
                    <a:pt x="910" y="310"/>
                  </a:lnTo>
                  <a:lnTo>
                    <a:pt x="907" y="307"/>
                  </a:lnTo>
                  <a:lnTo>
                    <a:pt x="904" y="304"/>
                  </a:lnTo>
                  <a:lnTo>
                    <a:pt x="902" y="303"/>
                  </a:lnTo>
                  <a:lnTo>
                    <a:pt x="899" y="301"/>
                  </a:lnTo>
                  <a:lnTo>
                    <a:pt x="897" y="300"/>
                  </a:lnTo>
                  <a:lnTo>
                    <a:pt x="896" y="298"/>
                  </a:lnTo>
                  <a:lnTo>
                    <a:pt x="894" y="297"/>
                  </a:lnTo>
                  <a:lnTo>
                    <a:pt x="892" y="296"/>
                  </a:lnTo>
                  <a:lnTo>
                    <a:pt x="889" y="294"/>
                  </a:lnTo>
                  <a:lnTo>
                    <a:pt x="887" y="293"/>
                  </a:lnTo>
                  <a:lnTo>
                    <a:pt x="885" y="293"/>
                  </a:lnTo>
                  <a:lnTo>
                    <a:pt x="882" y="291"/>
                  </a:lnTo>
                  <a:lnTo>
                    <a:pt x="880" y="290"/>
                  </a:lnTo>
                  <a:lnTo>
                    <a:pt x="878" y="288"/>
                  </a:lnTo>
                  <a:lnTo>
                    <a:pt x="875" y="287"/>
                  </a:lnTo>
                  <a:lnTo>
                    <a:pt x="872" y="287"/>
                  </a:lnTo>
                  <a:lnTo>
                    <a:pt x="870" y="285"/>
                  </a:lnTo>
                  <a:lnTo>
                    <a:pt x="868" y="284"/>
                  </a:lnTo>
                  <a:lnTo>
                    <a:pt x="865" y="283"/>
                  </a:lnTo>
                  <a:lnTo>
                    <a:pt x="862" y="282"/>
                  </a:lnTo>
                  <a:lnTo>
                    <a:pt x="859" y="282"/>
                  </a:lnTo>
                  <a:lnTo>
                    <a:pt x="857" y="281"/>
                  </a:lnTo>
                  <a:lnTo>
                    <a:pt x="854" y="280"/>
                  </a:lnTo>
                  <a:lnTo>
                    <a:pt x="851" y="279"/>
                  </a:lnTo>
                  <a:lnTo>
                    <a:pt x="849" y="277"/>
                  </a:lnTo>
                  <a:lnTo>
                    <a:pt x="847" y="276"/>
                  </a:lnTo>
                  <a:lnTo>
                    <a:pt x="844" y="276"/>
                  </a:lnTo>
                  <a:lnTo>
                    <a:pt x="843" y="276"/>
                  </a:lnTo>
                  <a:lnTo>
                    <a:pt x="841" y="276"/>
                  </a:lnTo>
                  <a:lnTo>
                    <a:pt x="840" y="276"/>
                  </a:lnTo>
                  <a:lnTo>
                    <a:pt x="838" y="276"/>
                  </a:lnTo>
                  <a:lnTo>
                    <a:pt x="836" y="277"/>
                  </a:lnTo>
                  <a:lnTo>
                    <a:pt x="834" y="278"/>
                  </a:lnTo>
                  <a:lnTo>
                    <a:pt x="832" y="279"/>
                  </a:lnTo>
                  <a:lnTo>
                    <a:pt x="830" y="279"/>
                  </a:lnTo>
                  <a:lnTo>
                    <a:pt x="827" y="280"/>
                  </a:lnTo>
                  <a:lnTo>
                    <a:pt x="825" y="280"/>
                  </a:lnTo>
                  <a:lnTo>
                    <a:pt x="823" y="281"/>
                  </a:lnTo>
                  <a:lnTo>
                    <a:pt x="821" y="282"/>
                  </a:lnTo>
                  <a:lnTo>
                    <a:pt x="817" y="284"/>
                  </a:lnTo>
                  <a:lnTo>
                    <a:pt x="814" y="286"/>
                  </a:lnTo>
                  <a:lnTo>
                    <a:pt x="811" y="287"/>
                  </a:lnTo>
                  <a:lnTo>
                    <a:pt x="807" y="288"/>
                  </a:lnTo>
                  <a:lnTo>
                    <a:pt x="804" y="290"/>
                  </a:lnTo>
                  <a:lnTo>
                    <a:pt x="800" y="292"/>
                  </a:lnTo>
                  <a:lnTo>
                    <a:pt x="797" y="293"/>
                  </a:lnTo>
                  <a:lnTo>
                    <a:pt x="795" y="294"/>
                  </a:lnTo>
                  <a:lnTo>
                    <a:pt x="794" y="295"/>
                  </a:lnTo>
                  <a:lnTo>
                    <a:pt x="792" y="295"/>
                  </a:lnTo>
                  <a:lnTo>
                    <a:pt x="789" y="296"/>
                  </a:lnTo>
                  <a:lnTo>
                    <a:pt x="788" y="297"/>
                  </a:lnTo>
                  <a:lnTo>
                    <a:pt x="786" y="298"/>
                  </a:lnTo>
                  <a:lnTo>
                    <a:pt x="784" y="299"/>
                  </a:lnTo>
                  <a:lnTo>
                    <a:pt x="783" y="300"/>
                  </a:lnTo>
                  <a:lnTo>
                    <a:pt x="780" y="299"/>
                  </a:lnTo>
                  <a:lnTo>
                    <a:pt x="778" y="299"/>
                  </a:lnTo>
                  <a:lnTo>
                    <a:pt x="776" y="299"/>
                  </a:lnTo>
                  <a:lnTo>
                    <a:pt x="773" y="298"/>
                  </a:lnTo>
                  <a:lnTo>
                    <a:pt x="771" y="297"/>
                  </a:lnTo>
                  <a:lnTo>
                    <a:pt x="769" y="297"/>
                  </a:lnTo>
                  <a:lnTo>
                    <a:pt x="767" y="296"/>
                  </a:lnTo>
                  <a:lnTo>
                    <a:pt x="765" y="295"/>
                  </a:lnTo>
                  <a:lnTo>
                    <a:pt x="763" y="295"/>
                  </a:lnTo>
                  <a:lnTo>
                    <a:pt x="761" y="294"/>
                  </a:lnTo>
                  <a:lnTo>
                    <a:pt x="759" y="294"/>
                  </a:lnTo>
                  <a:lnTo>
                    <a:pt x="758" y="293"/>
                  </a:lnTo>
                  <a:lnTo>
                    <a:pt x="756" y="293"/>
                  </a:lnTo>
                  <a:lnTo>
                    <a:pt x="754" y="292"/>
                  </a:lnTo>
                  <a:lnTo>
                    <a:pt x="753" y="291"/>
                  </a:lnTo>
                  <a:lnTo>
                    <a:pt x="751" y="290"/>
                  </a:lnTo>
                  <a:lnTo>
                    <a:pt x="749" y="288"/>
                  </a:lnTo>
                  <a:lnTo>
                    <a:pt x="747" y="287"/>
                  </a:lnTo>
                  <a:lnTo>
                    <a:pt x="745" y="285"/>
                  </a:lnTo>
                  <a:lnTo>
                    <a:pt x="743" y="283"/>
                  </a:lnTo>
                  <a:lnTo>
                    <a:pt x="741" y="282"/>
                  </a:lnTo>
                  <a:lnTo>
                    <a:pt x="740" y="279"/>
                  </a:lnTo>
                  <a:lnTo>
                    <a:pt x="739" y="277"/>
                  </a:lnTo>
                  <a:lnTo>
                    <a:pt x="738" y="276"/>
                  </a:lnTo>
                  <a:lnTo>
                    <a:pt x="737" y="273"/>
                  </a:lnTo>
                  <a:lnTo>
                    <a:pt x="736" y="271"/>
                  </a:lnTo>
                  <a:lnTo>
                    <a:pt x="735" y="268"/>
                  </a:lnTo>
                  <a:lnTo>
                    <a:pt x="734" y="266"/>
                  </a:lnTo>
                  <a:lnTo>
                    <a:pt x="734" y="264"/>
                  </a:lnTo>
                  <a:lnTo>
                    <a:pt x="734" y="261"/>
                  </a:lnTo>
                  <a:lnTo>
                    <a:pt x="734" y="259"/>
                  </a:lnTo>
                  <a:lnTo>
                    <a:pt x="735" y="256"/>
                  </a:lnTo>
                  <a:lnTo>
                    <a:pt x="735" y="253"/>
                  </a:lnTo>
                  <a:lnTo>
                    <a:pt x="736" y="250"/>
                  </a:lnTo>
                  <a:lnTo>
                    <a:pt x="736" y="248"/>
                  </a:lnTo>
                  <a:lnTo>
                    <a:pt x="736" y="245"/>
                  </a:lnTo>
                  <a:lnTo>
                    <a:pt x="738" y="242"/>
                  </a:lnTo>
                  <a:lnTo>
                    <a:pt x="739" y="239"/>
                  </a:lnTo>
                  <a:lnTo>
                    <a:pt x="739" y="236"/>
                  </a:lnTo>
                  <a:lnTo>
                    <a:pt x="740" y="233"/>
                  </a:lnTo>
                  <a:lnTo>
                    <a:pt x="740" y="231"/>
                  </a:lnTo>
                  <a:lnTo>
                    <a:pt x="741" y="229"/>
                  </a:lnTo>
                  <a:lnTo>
                    <a:pt x="741" y="227"/>
                  </a:lnTo>
                  <a:lnTo>
                    <a:pt x="742" y="225"/>
                  </a:lnTo>
                  <a:lnTo>
                    <a:pt x="743" y="223"/>
                  </a:lnTo>
                  <a:lnTo>
                    <a:pt x="743" y="221"/>
                  </a:lnTo>
                  <a:lnTo>
                    <a:pt x="744" y="219"/>
                  </a:lnTo>
                  <a:lnTo>
                    <a:pt x="744" y="217"/>
                  </a:lnTo>
                  <a:lnTo>
                    <a:pt x="745" y="215"/>
                  </a:lnTo>
                  <a:lnTo>
                    <a:pt x="745" y="213"/>
                  </a:lnTo>
                  <a:lnTo>
                    <a:pt x="746" y="211"/>
                  </a:lnTo>
                  <a:lnTo>
                    <a:pt x="747" y="209"/>
                  </a:lnTo>
                  <a:lnTo>
                    <a:pt x="747" y="207"/>
                  </a:lnTo>
                  <a:lnTo>
                    <a:pt x="748" y="204"/>
                  </a:lnTo>
                  <a:lnTo>
                    <a:pt x="749" y="203"/>
                  </a:lnTo>
                  <a:lnTo>
                    <a:pt x="750" y="201"/>
                  </a:lnTo>
                  <a:lnTo>
                    <a:pt x="750" y="196"/>
                  </a:lnTo>
                  <a:lnTo>
                    <a:pt x="752" y="192"/>
                  </a:lnTo>
                  <a:lnTo>
                    <a:pt x="753" y="188"/>
                  </a:lnTo>
                  <a:lnTo>
                    <a:pt x="754" y="183"/>
                  </a:lnTo>
                  <a:lnTo>
                    <a:pt x="756" y="179"/>
                  </a:lnTo>
                  <a:lnTo>
                    <a:pt x="757" y="175"/>
                  </a:lnTo>
                  <a:lnTo>
                    <a:pt x="758" y="171"/>
                  </a:lnTo>
                  <a:lnTo>
                    <a:pt x="760" y="167"/>
                  </a:lnTo>
                  <a:lnTo>
                    <a:pt x="761" y="163"/>
                  </a:lnTo>
                  <a:lnTo>
                    <a:pt x="761" y="159"/>
                  </a:lnTo>
                  <a:lnTo>
                    <a:pt x="762" y="155"/>
                  </a:lnTo>
                  <a:lnTo>
                    <a:pt x="762" y="150"/>
                  </a:lnTo>
                  <a:lnTo>
                    <a:pt x="763" y="147"/>
                  </a:lnTo>
                  <a:lnTo>
                    <a:pt x="764" y="143"/>
                  </a:lnTo>
                  <a:lnTo>
                    <a:pt x="765" y="138"/>
                  </a:lnTo>
                  <a:lnTo>
                    <a:pt x="766" y="134"/>
                  </a:lnTo>
                  <a:lnTo>
                    <a:pt x="766" y="132"/>
                  </a:lnTo>
                  <a:lnTo>
                    <a:pt x="767" y="130"/>
                  </a:lnTo>
                  <a:lnTo>
                    <a:pt x="767" y="128"/>
                  </a:lnTo>
                  <a:lnTo>
                    <a:pt x="767" y="127"/>
                  </a:lnTo>
                  <a:lnTo>
                    <a:pt x="767" y="125"/>
                  </a:lnTo>
                  <a:lnTo>
                    <a:pt x="767" y="123"/>
                  </a:lnTo>
                  <a:lnTo>
                    <a:pt x="767" y="121"/>
                  </a:lnTo>
                  <a:lnTo>
                    <a:pt x="767" y="119"/>
                  </a:lnTo>
                  <a:lnTo>
                    <a:pt x="767" y="117"/>
                  </a:lnTo>
                  <a:lnTo>
                    <a:pt x="767" y="115"/>
                  </a:lnTo>
                  <a:lnTo>
                    <a:pt x="767" y="113"/>
                  </a:lnTo>
                  <a:lnTo>
                    <a:pt x="767" y="111"/>
                  </a:lnTo>
                  <a:lnTo>
                    <a:pt x="767" y="110"/>
                  </a:lnTo>
                  <a:lnTo>
                    <a:pt x="767" y="108"/>
                  </a:lnTo>
                  <a:lnTo>
                    <a:pt x="767" y="106"/>
                  </a:lnTo>
                  <a:lnTo>
                    <a:pt x="767" y="104"/>
                  </a:lnTo>
                  <a:lnTo>
                    <a:pt x="767" y="105"/>
                  </a:lnTo>
                  <a:lnTo>
                    <a:pt x="766" y="106"/>
                  </a:lnTo>
                  <a:lnTo>
                    <a:pt x="766" y="107"/>
                  </a:lnTo>
                  <a:lnTo>
                    <a:pt x="764" y="105"/>
                  </a:lnTo>
                  <a:lnTo>
                    <a:pt x="762" y="104"/>
                  </a:lnTo>
                  <a:lnTo>
                    <a:pt x="760" y="103"/>
                  </a:lnTo>
                  <a:lnTo>
                    <a:pt x="758" y="101"/>
                  </a:lnTo>
                  <a:lnTo>
                    <a:pt x="753" y="99"/>
                  </a:lnTo>
                  <a:lnTo>
                    <a:pt x="748" y="98"/>
                  </a:lnTo>
                  <a:lnTo>
                    <a:pt x="742" y="96"/>
                  </a:lnTo>
                  <a:lnTo>
                    <a:pt x="737" y="94"/>
                  </a:lnTo>
                  <a:lnTo>
                    <a:pt x="732" y="93"/>
                  </a:lnTo>
                  <a:lnTo>
                    <a:pt x="726" y="92"/>
                  </a:lnTo>
                  <a:lnTo>
                    <a:pt x="721" y="90"/>
                  </a:lnTo>
                  <a:lnTo>
                    <a:pt x="715" y="88"/>
                  </a:lnTo>
                  <a:lnTo>
                    <a:pt x="710" y="86"/>
                  </a:lnTo>
                  <a:lnTo>
                    <a:pt x="705" y="84"/>
                  </a:lnTo>
                  <a:lnTo>
                    <a:pt x="699" y="83"/>
                  </a:lnTo>
                  <a:lnTo>
                    <a:pt x="694" y="81"/>
                  </a:lnTo>
                  <a:lnTo>
                    <a:pt x="689" y="79"/>
                  </a:lnTo>
                  <a:lnTo>
                    <a:pt x="684" y="77"/>
                  </a:lnTo>
                  <a:lnTo>
                    <a:pt x="679" y="75"/>
                  </a:lnTo>
                  <a:lnTo>
                    <a:pt x="674" y="73"/>
                  </a:lnTo>
                  <a:lnTo>
                    <a:pt x="671" y="72"/>
                  </a:lnTo>
                  <a:lnTo>
                    <a:pt x="668" y="72"/>
                  </a:lnTo>
                  <a:lnTo>
                    <a:pt x="665" y="70"/>
                  </a:lnTo>
                  <a:lnTo>
                    <a:pt x="662" y="68"/>
                  </a:lnTo>
                  <a:lnTo>
                    <a:pt x="660" y="68"/>
                  </a:lnTo>
                  <a:lnTo>
                    <a:pt x="658" y="67"/>
                  </a:lnTo>
                  <a:lnTo>
                    <a:pt x="657" y="67"/>
                  </a:lnTo>
                  <a:lnTo>
                    <a:pt x="655" y="66"/>
                  </a:lnTo>
                  <a:lnTo>
                    <a:pt x="652" y="66"/>
                  </a:lnTo>
                  <a:lnTo>
                    <a:pt x="651" y="66"/>
                  </a:lnTo>
                  <a:lnTo>
                    <a:pt x="649" y="65"/>
                  </a:lnTo>
                  <a:lnTo>
                    <a:pt x="647" y="65"/>
                  </a:lnTo>
                  <a:lnTo>
                    <a:pt x="645" y="64"/>
                  </a:lnTo>
                  <a:lnTo>
                    <a:pt x="643" y="64"/>
                  </a:lnTo>
                  <a:lnTo>
                    <a:pt x="642" y="63"/>
                  </a:lnTo>
                  <a:lnTo>
                    <a:pt x="640" y="62"/>
                  </a:lnTo>
                  <a:lnTo>
                    <a:pt x="638" y="62"/>
                  </a:lnTo>
                  <a:lnTo>
                    <a:pt x="636" y="61"/>
                  </a:lnTo>
                  <a:lnTo>
                    <a:pt x="633" y="61"/>
                  </a:lnTo>
                  <a:lnTo>
                    <a:pt x="631" y="60"/>
                  </a:lnTo>
                  <a:lnTo>
                    <a:pt x="630" y="60"/>
                  </a:lnTo>
                  <a:lnTo>
                    <a:pt x="628" y="60"/>
                  </a:lnTo>
                  <a:lnTo>
                    <a:pt x="625" y="59"/>
                  </a:lnTo>
                  <a:lnTo>
                    <a:pt x="624" y="59"/>
                  </a:lnTo>
                  <a:lnTo>
                    <a:pt x="622" y="59"/>
                  </a:lnTo>
                  <a:lnTo>
                    <a:pt x="620" y="58"/>
                  </a:lnTo>
                  <a:lnTo>
                    <a:pt x="618" y="58"/>
                  </a:lnTo>
                  <a:lnTo>
                    <a:pt x="616" y="58"/>
                  </a:lnTo>
                  <a:lnTo>
                    <a:pt x="614" y="58"/>
                  </a:lnTo>
                  <a:lnTo>
                    <a:pt x="612" y="58"/>
                  </a:lnTo>
                  <a:lnTo>
                    <a:pt x="611" y="58"/>
                  </a:lnTo>
                  <a:lnTo>
                    <a:pt x="609" y="58"/>
                  </a:lnTo>
                  <a:lnTo>
                    <a:pt x="607" y="58"/>
                  </a:lnTo>
                  <a:lnTo>
                    <a:pt x="605" y="58"/>
                  </a:lnTo>
                  <a:lnTo>
                    <a:pt x="603" y="58"/>
                  </a:lnTo>
                  <a:lnTo>
                    <a:pt x="601" y="58"/>
                  </a:lnTo>
                  <a:lnTo>
                    <a:pt x="600" y="58"/>
                  </a:lnTo>
                  <a:lnTo>
                    <a:pt x="598" y="58"/>
                  </a:lnTo>
                  <a:lnTo>
                    <a:pt x="597" y="58"/>
                  </a:lnTo>
                  <a:lnTo>
                    <a:pt x="595" y="58"/>
                  </a:lnTo>
                  <a:lnTo>
                    <a:pt x="593" y="59"/>
                  </a:lnTo>
                  <a:lnTo>
                    <a:pt x="591" y="60"/>
                  </a:lnTo>
                  <a:lnTo>
                    <a:pt x="589" y="61"/>
                  </a:lnTo>
                  <a:lnTo>
                    <a:pt x="588" y="61"/>
                  </a:lnTo>
                  <a:lnTo>
                    <a:pt x="587" y="62"/>
                  </a:lnTo>
                  <a:lnTo>
                    <a:pt x="586" y="63"/>
                  </a:lnTo>
                  <a:lnTo>
                    <a:pt x="584" y="63"/>
                  </a:lnTo>
                  <a:lnTo>
                    <a:pt x="583" y="64"/>
                  </a:lnTo>
                  <a:lnTo>
                    <a:pt x="582" y="65"/>
                  </a:lnTo>
                  <a:lnTo>
                    <a:pt x="582" y="66"/>
                  </a:lnTo>
                  <a:lnTo>
                    <a:pt x="581" y="66"/>
                  </a:lnTo>
                  <a:lnTo>
                    <a:pt x="580" y="68"/>
                  </a:lnTo>
                  <a:lnTo>
                    <a:pt x="579" y="69"/>
                  </a:lnTo>
                  <a:lnTo>
                    <a:pt x="579" y="70"/>
                  </a:lnTo>
                  <a:lnTo>
                    <a:pt x="578" y="71"/>
                  </a:lnTo>
                  <a:lnTo>
                    <a:pt x="577" y="72"/>
                  </a:lnTo>
                  <a:lnTo>
                    <a:pt x="577" y="73"/>
                  </a:lnTo>
                  <a:lnTo>
                    <a:pt x="577" y="74"/>
                  </a:lnTo>
                  <a:lnTo>
                    <a:pt x="577" y="75"/>
                  </a:lnTo>
                  <a:lnTo>
                    <a:pt x="577" y="76"/>
                  </a:lnTo>
                  <a:lnTo>
                    <a:pt x="577" y="77"/>
                  </a:lnTo>
                  <a:lnTo>
                    <a:pt x="577" y="78"/>
                  </a:lnTo>
                  <a:lnTo>
                    <a:pt x="577" y="79"/>
                  </a:lnTo>
                  <a:lnTo>
                    <a:pt x="578" y="80"/>
                  </a:lnTo>
                  <a:lnTo>
                    <a:pt x="579" y="81"/>
                  </a:lnTo>
                  <a:lnTo>
                    <a:pt x="580" y="82"/>
                  </a:lnTo>
                  <a:lnTo>
                    <a:pt x="581" y="83"/>
                  </a:lnTo>
                  <a:lnTo>
                    <a:pt x="582" y="86"/>
                  </a:lnTo>
                  <a:lnTo>
                    <a:pt x="584" y="89"/>
                  </a:lnTo>
                  <a:lnTo>
                    <a:pt x="586" y="92"/>
                  </a:lnTo>
                  <a:lnTo>
                    <a:pt x="587" y="95"/>
                  </a:lnTo>
                  <a:lnTo>
                    <a:pt x="589" y="99"/>
                  </a:lnTo>
                  <a:lnTo>
                    <a:pt x="591" y="101"/>
                  </a:lnTo>
                  <a:lnTo>
                    <a:pt x="592" y="104"/>
                  </a:lnTo>
                  <a:lnTo>
                    <a:pt x="594" y="107"/>
                  </a:lnTo>
                  <a:lnTo>
                    <a:pt x="594" y="109"/>
                  </a:lnTo>
                  <a:lnTo>
                    <a:pt x="594" y="110"/>
                  </a:lnTo>
                  <a:lnTo>
                    <a:pt x="595" y="112"/>
                  </a:lnTo>
                  <a:lnTo>
                    <a:pt x="595" y="113"/>
                  </a:lnTo>
                  <a:lnTo>
                    <a:pt x="595" y="115"/>
                  </a:lnTo>
                  <a:lnTo>
                    <a:pt x="596" y="116"/>
                  </a:lnTo>
                  <a:lnTo>
                    <a:pt x="596" y="118"/>
                  </a:lnTo>
                  <a:lnTo>
                    <a:pt x="596" y="120"/>
                  </a:lnTo>
                  <a:lnTo>
                    <a:pt x="596" y="122"/>
                  </a:lnTo>
                  <a:lnTo>
                    <a:pt x="596" y="123"/>
                  </a:lnTo>
                  <a:lnTo>
                    <a:pt x="596" y="126"/>
                  </a:lnTo>
                  <a:lnTo>
                    <a:pt x="596" y="127"/>
                  </a:lnTo>
                  <a:lnTo>
                    <a:pt x="595" y="130"/>
                  </a:lnTo>
                  <a:lnTo>
                    <a:pt x="594" y="132"/>
                  </a:lnTo>
                  <a:lnTo>
                    <a:pt x="594" y="133"/>
                  </a:lnTo>
                  <a:lnTo>
                    <a:pt x="593" y="135"/>
                  </a:lnTo>
                  <a:lnTo>
                    <a:pt x="592" y="138"/>
                  </a:lnTo>
                  <a:lnTo>
                    <a:pt x="590" y="141"/>
                  </a:lnTo>
                  <a:lnTo>
                    <a:pt x="588" y="144"/>
                  </a:lnTo>
                  <a:lnTo>
                    <a:pt x="587" y="147"/>
                  </a:lnTo>
                  <a:lnTo>
                    <a:pt x="584" y="149"/>
                  </a:lnTo>
                  <a:lnTo>
                    <a:pt x="582" y="151"/>
                  </a:lnTo>
                  <a:lnTo>
                    <a:pt x="579" y="154"/>
                  </a:lnTo>
                  <a:lnTo>
                    <a:pt x="577" y="156"/>
                  </a:lnTo>
                  <a:lnTo>
                    <a:pt x="574" y="159"/>
                  </a:lnTo>
                  <a:lnTo>
                    <a:pt x="570" y="160"/>
                  </a:lnTo>
                  <a:lnTo>
                    <a:pt x="566" y="163"/>
                  </a:lnTo>
                  <a:lnTo>
                    <a:pt x="563" y="166"/>
                  </a:lnTo>
                  <a:lnTo>
                    <a:pt x="561" y="166"/>
                  </a:lnTo>
                  <a:lnTo>
                    <a:pt x="559" y="167"/>
                  </a:lnTo>
                  <a:lnTo>
                    <a:pt x="558" y="168"/>
                  </a:lnTo>
                  <a:lnTo>
                    <a:pt x="556" y="169"/>
                  </a:lnTo>
                  <a:lnTo>
                    <a:pt x="554" y="171"/>
                  </a:lnTo>
                  <a:lnTo>
                    <a:pt x="552" y="171"/>
                  </a:lnTo>
                  <a:lnTo>
                    <a:pt x="550" y="172"/>
                  </a:lnTo>
                  <a:lnTo>
                    <a:pt x="548" y="173"/>
                  </a:lnTo>
                  <a:lnTo>
                    <a:pt x="546" y="174"/>
                  </a:lnTo>
                  <a:lnTo>
                    <a:pt x="544" y="175"/>
                  </a:lnTo>
                  <a:lnTo>
                    <a:pt x="542" y="176"/>
                  </a:lnTo>
                  <a:lnTo>
                    <a:pt x="540" y="176"/>
                  </a:lnTo>
                  <a:lnTo>
                    <a:pt x="538" y="177"/>
                  </a:lnTo>
                  <a:lnTo>
                    <a:pt x="536" y="178"/>
                  </a:lnTo>
                  <a:lnTo>
                    <a:pt x="534" y="178"/>
                  </a:lnTo>
                  <a:lnTo>
                    <a:pt x="532" y="180"/>
                  </a:lnTo>
                  <a:lnTo>
                    <a:pt x="530" y="181"/>
                  </a:lnTo>
                  <a:lnTo>
                    <a:pt x="528" y="181"/>
                  </a:lnTo>
                  <a:lnTo>
                    <a:pt x="525" y="182"/>
                  </a:lnTo>
                  <a:lnTo>
                    <a:pt x="523" y="182"/>
                  </a:lnTo>
                  <a:lnTo>
                    <a:pt x="521" y="183"/>
                  </a:lnTo>
                  <a:lnTo>
                    <a:pt x="519" y="183"/>
                  </a:lnTo>
                  <a:lnTo>
                    <a:pt x="516" y="184"/>
                  </a:lnTo>
                  <a:lnTo>
                    <a:pt x="514" y="184"/>
                  </a:lnTo>
                  <a:lnTo>
                    <a:pt x="512" y="185"/>
                  </a:lnTo>
                  <a:lnTo>
                    <a:pt x="510" y="185"/>
                  </a:lnTo>
                  <a:lnTo>
                    <a:pt x="507" y="186"/>
                  </a:lnTo>
                  <a:lnTo>
                    <a:pt x="505" y="186"/>
                  </a:lnTo>
                  <a:lnTo>
                    <a:pt x="503" y="186"/>
                  </a:lnTo>
                  <a:lnTo>
                    <a:pt x="501" y="187"/>
                  </a:lnTo>
                  <a:lnTo>
                    <a:pt x="499" y="187"/>
                  </a:lnTo>
                  <a:lnTo>
                    <a:pt x="496" y="187"/>
                  </a:lnTo>
                  <a:lnTo>
                    <a:pt x="494" y="187"/>
                  </a:lnTo>
                  <a:lnTo>
                    <a:pt x="492" y="187"/>
                  </a:lnTo>
                  <a:lnTo>
                    <a:pt x="490" y="187"/>
                  </a:lnTo>
                  <a:lnTo>
                    <a:pt x="487" y="187"/>
                  </a:lnTo>
                  <a:lnTo>
                    <a:pt x="485" y="187"/>
                  </a:lnTo>
                  <a:lnTo>
                    <a:pt x="483" y="187"/>
                  </a:lnTo>
                  <a:lnTo>
                    <a:pt x="481" y="187"/>
                  </a:lnTo>
                  <a:lnTo>
                    <a:pt x="478" y="187"/>
                  </a:lnTo>
                  <a:lnTo>
                    <a:pt x="475" y="186"/>
                  </a:lnTo>
                  <a:lnTo>
                    <a:pt x="472" y="186"/>
                  </a:lnTo>
                  <a:lnTo>
                    <a:pt x="468" y="186"/>
                  </a:lnTo>
                  <a:lnTo>
                    <a:pt x="465" y="185"/>
                  </a:lnTo>
                  <a:lnTo>
                    <a:pt x="461" y="184"/>
                  </a:lnTo>
                  <a:lnTo>
                    <a:pt x="457" y="183"/>
                  </a:lnTo>
                  <a:lnTo>
                    <a:pt x="455" y="183"/>
                  </a:lnTo>
                  <a:lnTo>
                    <a:pt x="451" y="182"/>
                  </a:lnTo>
                  <a:lnTo>
                    <a:pt x="448" y="181"/>
                  </a:lnTo>
                  <a:lnTo>
                    <a:pt x="445" y="180"/>
                  </a:lnTo>
                  <a:lnTo>
                    <a:pt x="441" y="178"/>
                  </a:lnTo>
                  <a:lnTo>
                    <a:pt x="439" y="177"/>
                  </a:lnTo>
                  <a:lnTo>
                    <a:pt x="436" y="176"/>
                  </a:lnTo>
                  <a:lnTo>
                    <a:pt x="434" y="175"/>
                  </a:lnTo>
                  <a:lnTo>
                    <a:pt x="431" y="173"/>
                  </a:lnTo>
                  <a:lnTo>
                    <a:pt x="429" y="172"/>
                  </a:lnTo>
                  <a:lnTo>
                    <a:pt x="426" y="171"/>
                  </a:lnTo>
                  <a:lnTo>
                    <a:pt x="424" y="169"/>
                  </a:lnTo>
                  <a:lnTo>
                    <a:pt x="421" y="167"/>
                  </a:lnTo>
                  <a:lnTo>
                    <a:pt x="419" y="165"/>
                  </a:lnTo>
                  <a:lnTo>
                    <a:pt x="417" y="164"/>
                  </a:lnTo>
                  <a:lnTo>
                    <a:pt x="415" y="162"/>
                  </a:lnTo>
                  <a:lnTo>
                    <a:pt x="413" y="160"/>
                  </a:lnTo>
                  <a:lnTo>
                    <a:pt x="410" y="159"/>
                  </a:lnTo>
                  <a:lnTo>
                    <a:pt x="409" y="157"/>
                  </a:lnTo>
                  <a:lnTo>
                    <a:pt x="408" y="155"/>
                  </a:lnTo>
                  <a:lnTo>
                    <a:pt x="406" y="154"/>
                  </a:lnTo>
                  <a:lnTo>
                    <a:pt x="405" y="152"/>
                  </a:lnTo>
                  <a:lnTo>
                    <a:pt x="404" y="149"/>
                  </a:lnTo>
                  <a:lnTo>
                    <a:pt x="403" y="148"/>
                  </a:lnTo>
                  <a:lnTo>
                    <a:pt x="402" y="146"/>
                  </a:lnTo>
                  <a:lnTo>
                    <a:pt x="401" y="144"/>
                  </a:lnTo>
                  <a:lnTo>
                    <a:pt x="400" y="142"/>
                  </a:lnTo>
                  <a:lnTo>
                    <a:pt x="399" y="140"/>
                  </a:lnTo>
                  <a:lnTo>
                    <a:pt x="397" y="138"/>
                  </a:lnTo>
                  <a:lnTo>
                    <a:pt x="397" y="136"/>
                  </a:lnTo>
                  <a:lnTo>
                    <a:pt x="397" y="134"/>
                  </a:lnTo>
                  <a:lnTo>
                    <a:pt x="397" y="132"/>
                  </a:lnTo>
                  <a:lnTo>
                    <a:pt x="396" y="130"/>
                  </a:lnTo>
                  <a:lnTo>
                    <a:pt x="396" y="128"/>
                  </a:lnTo>
                  <a:lnTo>
                    <a:pt x="396" y="126"/>
                  </a:lnTo>
                  <a:lnTo>
                    <a:pt x="397" y="123"/>
                  </a:lnTo>
                  <a:lnTo>
                    <a:pt x="397" y="122"/>
                  </a:lnTo>
                  <a:lnTo>
                    <a:pt x="397" y="120"/>
                  </a:lnTo>
                  <a:lnTo>
                    <a:pt x="397" y="118"/>
                  </a:lnTo>
                  <a:lnTo>
                    <a:pt x="397" y="116"/>
                  </a:lnTo>
                  <a:lnTo>
                    <a:pt x="397" y="114"/>
                  </a:lnTo>
                  <a:lnTo>
                    <a:pt x="399" y="112"/>
                  </a:lnTo>
                  <a:lnTo>
                    <a:pt x="400" y="110"/>
                  </a:lnTo>
                  <a:lnTo>
                    <a:pt x="401" y="108"/>
                  </a:lnTo>
                  <a:lnTo>
                    <a:pt x="402" y="105"/>
                  </a:lnTo>
                  <a:lnTo>
                    <a:pt x="403" y="103"/>
                  </a:lnTo>
                  <a:lnTo>
                    <a:pt x="404" y="102"/>
                  </a:lnTo>
                  <a:lnTo>
                    <a:pt x="406" y="100"/>
                  </a:lnTo>
                  <a:lnTo>
                    <a:pt x="407" y="99"/>
                  </a:lnTo>
                  <a:lnTo>
                    <a:pt x="408" y="96"/>
                  </a:lnTo>
                  <a:lnTo>
                    <a:pt x="411" y="95"/>
                  </a:lnTo>
                  <a:lnTo>
                    <a:pt x="413" y="93"/>
                  </a:lnTo>
                  <a:lnTo>
                    <a:pt x="414" y="91"/>
                  </a:lnTo>
                  <a:lnTo>
                    <a:pt x="417" y="90"/>
                  </a:lnTo>
                  <a:lnTo>
                    <a:pt x="419" y="88"/>
                  </a:lnTo>
                  <a:lnTo>
                    <a:pt x="422" y="86"/>
                  </a:lnTo>
                  <a:lnTo>
                    <a:pt x="424" y="85"/>
                  </a:lnTo>
                  <a:lnTo>
                    <a:pt x="427" y="83"/>
                  </a:lnTo>
                  <a:lnTo>
                    <a:pt x="428" y="83"/>
                  </a:lnTo>
                  <a:lnTo>
                    <a:pt x="429" y="83"/>
                  </a:lnTo>
                  <a:lnTo>
                    <a:pt x="431" y="83"/>
                  </a:lnTo>
                  <a:lnTo>
                    <a:pt x="433" y="82"/>
                  </a:lnTo>
                  <a:lnTo>
                    <a:pt x="435" y="81"/>
                  </a:lnTo>
                  <a:lnTo>
                    <a:pt x="436" y="80"/>
                  </a:lnTo>
                  <a:lnTo>
                    <a:pt x="438" y="78"/>
                  </a:lnTo>
                  <a:lnTo>
                    <a:pt x="439" y="78"/>
                  </a:lnTo>
                  <a:lnTo>
                    <a:pt x="440" y="77"/>
                  </a:lnTo>
                  <a:lnTo>
                    <a:pt x="442" y="76"/>
                  </a:lnTo>
                  <a:lnTo>
                    <a:pt x="445" y="75"/>
                  </a:lnTo>
                  <a:lnTo>
                    <a:pt x="446" y="73"/>
                  </a:lnTo>
                  <a:lnTo>
                    <a:pt x="448" y="72"/>
                  </a:lnTo>
                  <a:lnTo>
                    <a:pt x="450" y="71"/>
                  </a:lnTo>
                  <a:lnTo>
                    <a:pt x="451" y="70"/>
                  </a:lnTo>
                  <a:lnTo>
                    <a:pt x="451" y="69"/>
                  </a:lnTo>
                  <a:lnTo>
                    <a:pt x="452" y="68"/>
                  </a:lnTo>
                  <a:lnTo>
                    <a:pt x="453" y="66"/>
                  </a:lnTo>
                  <a:lnTo>
                    <a:pt x="454" y="65"/>
                  </a:lnTo>
                  <a:lnTo>
                    <a:pt x="454" y="64"/>
                  </a:lnTo>
                  <a:lnTo>
                    <a:pt x="455" y="62"/>
                  </a:lnTo>
                  <a:lnTo>
                    <a:pt x="456" y="61"/>
                  </a:lnTo>
                  <a:lnTo>
                    <a:pt x="457" y="59"/>
                  </a:lnTo>
                  <a:lnTo>
                    <a:pt x="457" y="58"/>
                  </a:lnTo>
                  <a:lnTo>
                    <a:pt x="458" y="57"/>
                  </a:lnTo>
                  <a:lnTo>
                    <a:pt x="459" y="55"/>
                  </a:lnTo>
                  <a:lnTo>
                    <a:pt x="460" y="53"/>
                  </a:lnTo>
                  <a:lnTo>
                    <a:pt x="461" y="50"/>
                  </a:lnTo>
                  <a:lnTo>
                    <a:pt x="462" y="49"/>
                  </a:lnTo>
                  <a:lnTo>
                    <a:pt x="461" y="47"/>
                  </a:lnTo>
                  <a:lnTo>
                    <a:pt x="461" y="46"/>
                  </a:lnTo>
                  <a:lnTo>
                    <a:pt x="460" y="44"/>
                  </a:lnTo>
                  <a:lnTo>
                    <a:pt x="460" y="43"/>
                  </a:lnTo>
                  <a:lnTo>
                    <a:pt x="458" y="42"/>
                  </a:lnTo>
                  <a:lnTo>
                    <a:pt x="457" y="40"/>
                  </a:lnTo>
                  <a:lnTo>
                    <a:pt x="457" y="39"/>
                  </a:lnTo>
                  <a:lnTo>
                    <a:pt x="456" y="39"/>
                  </a:lnTo>
                  <a:lnTo>
                    <a:pt x="454" y="37"/>
                  </a:lnTo>
                  <a:lnTo>
                    <a:pt x="452" y="36"/>
                  </a:lnTo>
                  <a:lnTo>
                    <a:pt x="451" y="35"/>
                  </a:lnTo>
                  <a:lnTo>
                    <a:pt x="450" y="34"/>
                  </a:lnTo>
                  <a:lnTo>
                    <a:pt x="449" y="33"/>
                  </a:lnTo>
                  <a:lnTo>
                    <a:pt x="447" y="33"/>
                  </a:lnTo>
                  <a:lnTo>
                    <a:pt x="446" y="32"/>
                  </a:lnTo>
                  <a:lnTo>
                    <a:pt x="443" y="31"/>
                  </a:lnTo>
                  <a:lnTo>
                    <a:pt x="441" y="31"/>
                  </a:lnTo>
                  <a:lnTo>
                    <a:pt x="439" y="30"/>
                  </a:lnTo>
                  <a:lnTo>
                    <a:pt x="437" y="29"/>
                  </a:lnTo>
                  <a:lnTo>
                    <a:pt x="435" y="29"/>
                  </a:lnTo>
                  <a:lnTo>
                    <a:pt x="433" y="28"/>
                  </a:lnTo>
                  <a:lnTo>
                    <a:pt x="431" y="28"/>
                  </a:lnTo>
                  <a:lnTo>
                    <a:pt x="429" y="27"/>
                  </a:lnTo>
                  <a:lnTo>
                    <a:pt x="427" y="27"/>
                  </a:lnTo>
                  <a:lnTo>
                    <a:pt x="425" y="26"/>
                  </a:lnTo>
                  <a:lnTo>
                    <a:pt x="423" y="26"/>
                  </a:lnTo>
                  <a:lnTo>
                    <a:pt x="421" y="25"/>
                  </a:lnTo>
                  <a:lnTo>
                    <a:pt x="419" y="25"/>
                  </a:lnTo>
                  <a:lnTo>
                    <a:pt x="417" y="24"/>
                  </a:lnTo>
                  <a:lnTo>
                    <a:pt x="415" y="23"/>
                  </a:lnTo>
                  <a:lnTo>
                    <a:pt x="413" y="23"/>
                  </a:lnTo>
                  <a:lnTo>
                    <a:pt x="411" y="23"/>
                  </a:lnTo>
                  <a:lnTo>
                    <a:pt x="402" y="22"/>
                  </a:lnTo>
                  <a:lnTo>
                    <a:pt x="394" y="20"/>
                  </a:lnTo>
                  <a:lnTo>
                    <a:pt x="385" y="19"/>
                  </a:lnTo>
                  <a:lnTo>
                    <a:pt x="376" y="17"/>
                  </a:lnTo>
                  <a:lnTo>
                    <a:pt x="368" y="16"/>
                  </a:lnTo>
                  <a:lnTo>
                    <a:pt x="359" y="14"/>
                  </a:lnTo>
                  <a:lnTo>
                    <a:pt x="351" y="13"/>
                  </a:lnTo>
                  <a:lnTo>
                    <a:pt x="342" y="11"/>
                  </a:lnTo>
                  <a:lnTo>
                    <a:pt x="333" y="10"/>
                  </a:lnTo>
                  <a:lnTo>
                    <a:pt x="326" y="9"/>
                  </a:lnTo>
                  <a:lnTo>
                    <a:pt x="317" y="7"/>
                  </a:lnTo>
                  <a:lnTo>
                    <a:pt x="309" y="6"/>
                  </a:lnTo>
                  <a:lnTo>
                    <a:pt x="300" y="4"/>
                  </a:lnTo>
                  <a:lnTo>
                    <a:pt x="291" y="3"/>
                  </a:lnTo>
                  <a:lnTo>
                    <a:pt x="283" y="1"/>
                  </a:lnTo>
                  <a:lnTo>
                    <a:pt x="274" y="0"/>
                  </a:lnTo>
                  <a:lnTo>
                    <a:pt x="275" y="0"/>
                  </a:lnTo>
                  <a:lnTo>
                    <a:pt x="276" y="0"/>
                  </a:lnTo>
                  <a:lnTo>
                    <a:pt x="277" y="0"/>
                  </a:lnTo>
                  <a:lnTo>
                    <a:pt x="277" y="1"/>
                  </a:lnTo>
                  <a:lnTo>
                    <a:pt x="278" y="2"/>
                  </a:lnTo>
                  <a:lnTo>
                    <a:pt x="279" y="4"/>
                  </a:lnTo>
                  <a:lnTo>
                    <a:pt x="280" y="5"/>
                  </a:lnTo>
                  <a:lnTo>
                    <a:pt x="280" y="4"/>
                  </a:lnTo>
                  <a:lnTo>
                    <a:pt x="280" y="3"/>
                  </a:lnTo>
                  <a:lnTo>
                    <a:pt x="280" y="2"/>
                  </a:lnTo>
                  <a:lnTo>
                    <a:pt x="280" y="4"/>
                  </a:lnTo>
                  <a:lnTo>
                    <a:pt x="280" y="7"/>
                  </a:lnTo>
                  <a:lnTo>
                    <a:pt x="280" y="10"/>
                  </a:lnTo>
                  <a:lnTo>
                    <a:pt x="280" y="12"/>
                  </a:lnTo>
                  <a:lnTo>
                    <a:pt x="279" y="16"/>
                  </a:lnTo>
                  <a:lnTo>
                    <a:pt x="279" y="18"/>
                  </a:lnTo>
                  <a:lnTo>
                    <a:pt x="279" y="21"/>
                  </a:lnTo>
                  <a:lnTo>
                    <a:pt x="279" y="23"/>
                  </a:lnTo>
                  <a:lnTo>
                    <a:pt x="278" y="27"/>
                  </a:lnTo>
                  <a:lnTo>
                    <a:pt x="277" y="29"/>
                  </a:lnTo>
                  <a:lnTo>
                    <a:pt x="277" y="32"/>
                  </a:lnTo>
                  <a:lnTo>
                    <a:pt x="276" y="35"/>
                  </a:lnTo>
                  <a:lnTo>
                    <a:pt x="275" y="38"/>
                  </a:lnTo>
                  <a:lnTo>
                    <a:pt x="274" y="40"/>
                  </a:lnTo>
                  <a:lnTo>
                    <a:pt x="274" y="43"/>
                  </a:lnTo>
                  <a:lnTo>
                    <a:pt x="273" y="45"/>
                  </a:lnTo>
                  <a:lnTo>
                    <a:pt x="272" y="49"/>
                  </a:lnTo>
                  <a:lnTo>
                    <a:pt x="272" y="52"/>
                  </a:lnTo>
                  <a:lnTo>
                    <a:pt x="271" y="55"/>
                  </a:lnTo>
                  <a:lnTo>
                    <a:pt x="270" y="58"/>
                  </a:lnTo>
                  <a:lnTo>
                    <a:pt x="269" y="60"/>
                  </a:lnTo>
                  <a:lnTo>
                    <a:pt x="269" y="63"/>
                  </a:lnTo>
                  <a:lnTo>
                    <a:pt x="268" y="66"/>
                  </a:lnTo>
                  <a:lnTo>
                    <a:pt x="267" y="69"/>
                  </a:lnTo>
                  <a:lnTo>
                    <a:pt x="266" y="72"/>
                  </a:lnTo>
                  <a:lnTo>
                    <a:pt x="266" y="75"/>
                  </a:lnTo>
                  <a:lnTo>
                    <a:pt x="265" y="77"/>
                  </a:lnTo>
                  <a:lnTo>
                    <a:pt x="265" y="81"/>
                  </a:lnTo>
                  <a:lnTo>
                    <a:pt x="264" y="84"/>
                  </a:lnTo>
                  <a:lnTo>
                    <a:pt x="263" y="87"/>
                  </a:lnTo>
                  <a:lnTo>
                    <a:pt x="262" y="90"/>
                  </a:lnTo>
                  <a:lnTo>
                    <a:pt x="262" y="94"/>
                  </a:lnTo>
                  <a:lnTo>
                    <a:pt x="261" y="95"/>
                  </a:lnTo>
                  <a:lnTo>
                    <a:pt x="261" y="98"/>
                  </a:lnTo>
                  <a:lnTo>
                    <a:pt x="261" y="99"/>
                  </a:lnTo>
                  <a:lnTo>
                    <a:pt x="260" y="102"/>
                  </a:lnTo>
                  <a:lnTo>
                    <a:pt x="260" y="104"/>
                  </a:lnTo>
                  <a:lnTo>
                    <a:pt x="260" y="105"/>
                  </a:lnTo>
                  <a:lnTo>
                    <a:pt x="259" y="108"/>
                  </a:lnTo>
                  <a:lnTo>
                    <a:pt x="259" y="110"/>
                  </a:lnTo>
                  <a:lnTo>
                    <a:pt x="258" y="112"/>
                  </a:lnTo>
                  <a:lnTo>
                    <a:pt x="258" y="115"/>
                  </a:lnTo>
                  <a:lnTo>
                    <a:pt x="258" y="117"/>
                  </a:lnTo>
                  <a:lnTo>
                    <a:pt x="258" y="119"/>
                  </a:lnTo>
                  <a:lnTo>
                    <a:pt x="258" y="122"/>
                  </a:lnTo>
                  <a:lnTo>
                    <a:pt x="258" y="124"/>
                  </a:lnTo>
                  <a:lnTo>
                    <a:pt x="257" y="127"/>
                  </a:lnTo>
                  <a:lnTo>
                    <a:pt x="257" y="129"/>
                  </a:lnTo>
                  <a:lnTo>
                    <a:pt x="257" y="131"/>
                  </a:lnTo>
                  <a:lnTo>
                    <a:pt x="256" y="133"/>
                  </a:lnTo>
                  <a:lnTo>
                    <a:pt x="256" y="136"/>
                  </a:lnTo>
                  <a:lnTo>
                    <a:pt x="256" y="138"/>
                  </a:lnTo>
                  <a:lnTo>
                    <a:pt x="255" y="140"/>
                  </a:lnTo>
                  <a:lnTo>
                    <a:pt x="255" y="143"/>
                  </a:lnTo>
                  <a:lnTo>
                    <a:pt x="254" y="145"/>
                  </a:lnTo>
                  <a:lnTo>
                    <a:pt x="254" y="148"/>
                  </a:lnTo>
                  <a:lnTo>
                    <a:pt x="253" y="149"/>
                  </a:lnTo>
                  <a:lnTo>
                    <a:pt x="252" y="152"/>
                  </a:lnTo>
                  <a:lnTo>
                    <a:pt x="250" y="155"/>
                  </a:lnTo>
                  <a:lnTo>
                    <a:pt x="249" y="158"/>
                  </a:lnTo>
                  <a:lnTo>
                    <a:pt x="248" y="160"/>
                  </a:lnTo>
                  <a:lnTo>
                    <a:pt x="247" y="162"/>
                  </a:lnTo>
                  <a:lnTo>
                    <a:pt x="246" y="164"/>
                  </a:lnTo>
                  <a:lnTo>
                    <a:pt x="245" y="166"/>
                  </a:lnTo>
                  <a:lnTo>
                    <a:pt x="244" y="167"/>
                  </a:lnTo>
                  <a:lnTo>
                    <a:pt x="243" y="168"/>
                  </a:lnTo>
                  <a:lnTo>
                    <a:pt x="242" y="169"/>
                  </a:lnTo>
                  <a:lnTo>
                    <a:pt x="240" y="171"/>
                  </a:lnTo>
                  <a:lnTo>
                    <a:pt x="239" y="172"/>
                  </a:lnTo>
                  <a:lnTo>
                    <a:pt x="239" y="173"/>
                  </a:lnTo>
                  <a:lnTo>
                    <a:pt x="238" y="173"/>
                  </a:lnTo>
                  <a:lnTo>
                    <a:pt x="237" y="174"/>
                  </a:lnTo>
                  <a:lnTo>
                    <a:pt x="236" y="174"/>
                  </a:lnTo>
                  <a:lnTo>
                    <a:pt x="235" y="175"/>
                  </a:lnTo>
                  <a:lnTo>
                    <a:pt x="234" y="176"/>
                  </a:lnTo>
                  <a:lnTo>
                    <a:pt x="232" y="177"/>
                  </a:lnTo>
                  <a:lnTo>
                    <a:pt x="231" y="177"/>
                  </a:lnTo>
                  <a:lnTo>
                    <a:pt x="230" y="177"/>
                  </a:lnTo>
                  <a:lnTo>
                    <a:pt x="228" y="177"/>
                  </a:lnTo>
                  <a:lnTo>
                    <a:pt x="227" y="177"/>
                  </a:lnTo>
                  <a:lnTo>
                    <a:pt x="225" y="177"/>
                  </a:lnTo>
                  <a:lnTo>
                    <a:pt x="222" y="177"/>
                  </a:lnTo>
                  <a:lnTo>
                    <a:pt x="220" y="177"/>
                  </a:lnTo>
                  <a:lnTo>
                    <a:pt x="217" y="178"/>
                  </a:lnTo>
                  <a:lnTo>
                    <a:pt x="214" y="177"/>
                  </a:lnTo>
                  <a:lnTo>
                    <a:pt x="212" y="177"/>
                  </a:lnTo>
                  <a:lnTo>
                    <a:pt x="210" y="176"/>
                  </a:lnTo>
                  <a:lnTo>
                    <a:pt x="207" y="176"/>
                  </a:lnTo>
                  <a:lnTo>
                    <a:pt x="205" y="174"/>
                  </a:lnTo>
                  <a:lnTo>
                    <a:pt x="202" y="173"/>
                  </a:lnTo>
                  <a:lnTo>
                    <a:pt x="200" y="172"/>
                  </a:lnTo>
                  <a:lnTo>
                    <a:pt x="198" y="171"/>
                  </a:lnTo>
                  <a:lnTo>
                    <a:pt x="195" y="169"/>
                  </a:lnTo>
                  <a:lnTo>
                    <a:pt x="193" y="168"/>
                  </a:lnTo>
                  <a:lnTo>
                    <a:pt x="191" y="166"/>
                  </a:lnTo>
                  <a:lnTo>
                    <a:pt x="189" y="165"/>
                  </a:lnTo>
                  <a:lnTo>
                    <a:pt x="187" y="164"/>
                  </a:lnTo>
                  <a:lnTo>
                    <a:pt x="185" y="162"/>
                  </a:lnTo>
                  <a:lnTo>
                    <a:pt x="183" y="160"/>
                  </a:lnTo>
                  <a:lnTo>
                    <a:pt x="181" y="159"/>
                  </a:lnTo>
                  <a:lnTo>
                    <a:pt x="180" y="158"/>
                  </a:lnTo>
                  <a:lnTo>
                    <a:pt x="179" y="156"/>
                  </a:lnTo>
                  <a:lnTo>
                    <a:pt x="177" y="155"/>
                  </a:lnTo>
                  <a:lnTo>
                    <a:pt x="176" y="154"/>
                  </a:lnTo>
                  <a:lnTo>
                    <a:pt x="176" y="153"/>
                  </a:lnTo>
                  <a:lnTo>
                    <a:pt x="175" y="153"/>
                  </a:lnTo>
                  <a:lnTo>
                    <a:pt x="175" y="152"/>
                  </a:lnTo>
                  <a:lnTo>
                    <a:pt x="174" y="149"/>
                  </a:lnTo>
                  <a:lnTo>
                    <a:pt x="173" y="147"/>
                  </a:lnTo>
                  <a:lnTo>
                    <a:pt x="171" y="145"/>
                  </a:lnTo>
                  <a:lnTo>
                    <a:pt x="169" y="142"/>
                  </a:lnTo>
                  <a:lnTo>
                    <a:pt x="169" y="143"/>
                  </a:lnTo>
                  <a:lnTo>
                    <a:pt x="170" y="143"/>
                  </a:lnTo>
                  <a:lnTo>
                    <a:pt x="170" y="144"/>
                  </a:lnTo>
                  <a:lnTo>
                    <a:pt x="167" y="141"/>
                  </a:lnTo>
                  <a:lnTo>
                    <a:pt x="164" y="138"/>
                  </a:lnTo>
                  <a:lnTo>
                    <a:pt x="162" y="136"/>
                  </a:lnTo>
                  <a:lnTo>
                    <a:pt x="158" y="133"/>
                  </a:lnTo>
                  <a:lnTo>
                    <a:pt x="155" y="132"/>
                  </a:lnTo>
                  <a:lnTo>
                    <a:pt x="152" y="130"/>
                  </a:lnTo>
                  <a:lnTo>
                    <a:pt x="148" y="128"/>
                  </a:lnTo>
                  <a:lnTo>
                    <a:pt x="145" y="126"/>
                  </a:lnTo>
                  <a:lnTo>
                    <a:pt x="143" y="126"/>
                  </a:lnTo>
                  <a:lnTo>
                    <a:pt x="141" y="124"/>
                  </a:lnTo>
                  <a:lnTo>
                    <a:pt x="140" y="124"/>
                  </a:lnTo>
                  <a:lnTo>
                    <a:pt x="138" y="123"/>
                  </a:lnTo>
                  <a:lnTo>
                    <a:pt x="136" y="123"/>
                  </a:lnTo>
                  <a:lnTo>
                    <a:pt x="133" y="122"/>
                  </a:lnTo>
                  <a:lnTo>
                    <a:pt x="131" y="122"/>
                  </a:lnTo>
                  <a:lnTo>
                    <a:pt x="129" y="122"/>
                  </a:lnTo>
                  <a:lnTo>
                    <a:pt x="127" y="122"/>
                  </a:lnTo>
                  <a:lnTo>
                    <a:pt x="125" y="122"/>
                  </a:lnTo>
                  <a:lnTo>
                    <a:pt x="122" y="122"/>
                  </a:lnTo>
                  <a:lnTo>
                    <a:pt x="120" y="122"/>
                  </a:lnTo>
                  <a:lnTo>
                    <a:pt x="117" y="122"/>
                  </a:lnTo>
                  <a:lnTo>
                    <a:pt x="115" y="122"/>
                  </a:lnTo>
                  <a:lnTo>
                    <a:pt x="112" y="122"/>
                  </a:lnTo>
                  <a:lnTo>
                    <a:pt x="110" y="122"/>
                  </a:lnTo>
                  <a:lnTo>
                    <a:pt x="109" y="122"/>
                  </a:lnTo>
                  <a:lnTo>
                    <a:pt x="109" y="123"/>
                  </a:lnTo>
                  <a:lnTo>
                    <a:pt x="108" y="123"/>
                  </a:lnTo>
                  <a:lnTo>
                    <a:pt x="106" y="124"/>
                  </a:lnTo>
                  <a:lnTo>
                    <a:pt x="103" y="124"/>
                  </a:lnTo>
                  <a:lnTo>
                    <a:pt x="102" y="124"/>
                  </a:lnTo>
                  <a:lnTo>
                    <a:pt x="100" y="125"/>
                  </a:lnTo>
                  <a:lnTo>
                    <a:pt x="98" y="126"/>
                  </a:lnTo>
                  <a:lnTo>
                    <a:pt x="96" y="126"/>
                  </a:lnTo>
                  <a:lnTo>
                    <a:pt x="94" y="127"/>
                  </a:lnTo>
                  <a:lnTo>
                    <a:pt x="92" y="127"/>
                  </a:lnTo>
                  <a:lnTo>
                    <a:pt x="90" y="128"/>
                  </a:lnTo>
                  <a:lnTo>
                    <a:pt x="88" y="129"/>
                  </a:lnTo>
                  <a:lnTo>
                    <a:pt x="86" y="129"/>
                  </a:lnTo>
                  <a:lnTo>
                    <a:pt x="84" y="130"/>
                  </a:lnTo>
                  <a:lnTo>
                    <a:pt x="82" y="131"/>
                  </a:lnTo>
                  <a:lnTo>
                    <a:pt x="80" y="132"/>
                  </a:lnTo>
                  <a:lnTo>
                    <a:pt x="78" y="132"/>
                  </a:lnTo>
                  <a:lnTo>
                    <a:pt x="76" y="133"/>
                  </a:lnTo>
                  <a:lnTo>
                    <a:pt x="75" y="133"/>
                  </a:lnTo>
                  <a:lnTo>
                    <a:pt x="73" y="134"/>
                  </a:lnTo>
                  <a:lnTo>
                    <a:pt x="71" y="136"/>
                  </a:lnTo>
                  <a:lnTo>
                    <a:pt x="70" y="138"/>
                  </a:lnTo>
                  <a:lnTo>
                    <a:pt x="68" y="139"/>
                  </a:lnTo>
                  <a:lnTo>
                    <a:pt x="66" y="140"/>
                  </a:lnTo>
                  <a:lnTo>
                    <a:pt x="64" y="142"/>
                  </a:lnTo>
                  <a:lnTo>
                    <a:pt x="62" y="144"/>
                  </a:lnTo>
                  <a:lnTo>
                    <a:pt x="60" y="145"/>
                  </a:lnTo>
                  <a:lnTo>
                    <a:pt x="57" y="148"/>
                  </a:lnTo>
                  <a:lnTo>
                    <a:pt x="54" y="150"/>
                  </a:lnTo>
                  <a:lnTo>
                    <a:pt x="49" y="154"/>
                  </a:lnTo>
                  <a:lnTo>
                    <a:pt x="46" y="156"/>
                  </a:lnTo>
                  <a:lnTo>
                    <a:pt x="43" y="160"/>
                  </a:lnTo>
                  <a:lnTo>
                    <a:pt x="40" y="163"/>
                  </a:lnTo>
                  <a:lnTo>
                    <a:pt x="37" y="166"/>
                  </a:lnTo>
                  <a:lnTo>
                    <a:pt x="34" y="169"/>
                  </a:lnTo>
                  <a:lnTo>
                    <a:pt x="33" y="171"/>
                  </a:lnTo>
                  <a:lnTo>
                    <a:pt x="31" y="173"/>
                  </a:lnTo>
                  <a:lnTo>
                    <a:pt x="29" y="175"/>
                  </a:lnTo>
                  <a:lnTo>
                    <a:pt x="28" y="177"/>
                  </a:lnTo>
                  <a:lnTo>
                    <a:pt x="26" y="179"/>
                  </a:lnTo>
                  <a:lnTo>
                    <a:pt x="25" y="182"/>
                  </a:lnTo>
                  <a:lnTo>
                    <a:pt x="23" y="184"/>
                  </a:lnTo>
                  <a:lnTo>
                    <a:pt x="22" y="186"/>
                  </a:lnTo>
                  <a:lnTo>
                    <a:pt x="21" y="188"/>
                  </a:lnTo>
                  <a:lnTo>
                    <a:pt x="20" y="190"/>
                  </a:lnTo>
                  <a:lnTo>
                    <a:pt x="19" y="191"/>
                  </a:lnTo>
                  <a:lnTo>
                    <a:pt x="18" y="193"/>
                  </a:lnTo>
                  <a:lnTo>
                    <a:pt x="17" y="195"/>
                  </a:lnTo>
                  <a:lnTo>
                    <a:pt x="16" y="197"/>
                  </a:lnTo>
                  <a:lnTo>
                    <a:pt x="15" y="199"/>
                  </a:lnTo>
                  <a:lnTo>
                    <a:pt x="13" y="202"/>
                  </a:lnTo>
                  <a:lnTo>
                    <a:pt x="11" y="204"/>
                  </a:lnTo>
                  <a:lnTo>
                    <a:pt x="11" y="206"/>
                  </a:lnTo>
                  <a:lnTo>
                    <a:pt x="9" y="208"/>
                  </a:lnTo>
                  <a:lnTo>
                    <a:pt x="8" y="210"/>
                  </a:lnTo>
                  <a:lnTo>
                    <a:pt x="8" y="212"/>
                  </a:lnTo>
                  <a:lnTo>
                    <a:pt x="7" y="215"/>
                  </a:lnTo>
                  <a:lnTo>
                    <a:pt x="6" y="217"/>
                  </a:lnTo>
                  <a:lnTo>
                    <a:pt x="5" y="219"/>
                  </a:lnTo>
                  <a:lnTo>
                    <a:pt x="5" y="221"/>
                  </a:lnTo>
                  <a:lnTo>
                    <a:pt x="4" y="223"/>
                  </a:lnTo>
                  <a:lnTo>
                    <a:pt x="3" y="226"/>
                  </a:lnTo>
                  <a:lnTo>
                    <a:pt x="2" y="228"/>
                  </a:lnTo>
                  <a:lnTo>
                    <a:pt x="1" y="230"/>
                  </a:lnTo>
                  <a:lnTo>
                    <a:pt x="1" y="232"/>
                  </a:lnTo>
                  <a:lnTo>
                    <a:pt x="0" y="235"/>
                  </a:lnTo>
                  <a:lnTo>
                    <a:pt x="0" y="237"/>
                  </a:lnTo>
                  <a:lnTo>
                    <a:pt x="0" y="239"/>
                  </a:lnTo>
                  <a:lnTo>
                    <a:pt x="0" y="241"/>
                  </a:lnTo>
                  <a:lnTo>
                    <a:pt x="0" y="244"/>
                  </a:lnTo>
                  <a:lnTo>
                    <a:pt x="0" y="247"/>
                  </a:lnTo>
                  <a:lnTo>
                    <a:pt x="0" y="249"/>
                  </a:lnTo>
                  <a:lnTo>
                    <a:pt x="1" y="250"/>
                  </a:lnTo>
                  <a:lnTo>
                    <a:pt x="1" y="252"/>
                  </a:lnTo>
                  <a:lnTo>
                    <a:pt x="1" y="254"/>
                  </a:lnTo>
                  <a:lnTo>
                    <a:pt x="2" y="256"/>
                  </a:lnTo>
                  <a:lnTo>
                    <a:pt x="2" y="258"/>
                  </a:lnTo>
                  <a:lnTo>
                    <a:pt x="3" y="260"/>
                  </a:lnTo>
                  <a:lnTo>
                    <a:pt x="4" y="261"/>
                  </a:lnTo>
                  <a:lnTo>
                    <a:pt x="6" y="264"/>
                  </a:lnTo>
                  <a:lnTo>
                    <a:pt x="7" y="266"/>
                  </a:lnTo>
                  <a:lnTo>
                    <a:pt x="9" y="269"/>
                  </a:lnTo>
                  <a:lnTo>
                    <a:pt x="11" y="272"/>
                  </a:lnTo>
                  <a:lnTo>
                    <a:pt x="12" y="273"/>
                  </a:lnTo>
                  <a:lnTo>
                    <a:pt x="13" y="274"/>
                  </a:lnTo>
                  <a:lnTo>
                    <a:pt x="15" y="275"/>
                  </a:lnTo>
                  <a:lnTo>
                    <a:pt x="16" y="276"/>
                  </a:lnTo>
                  <a:lnTo>
                    <a:pt x="16" y="278"/>
                  </a:lnTo>
                  <a:lnTo>
                    <a:pt x="16" y="280"/>
                  </a:lnTo>
                  <a:lnTo>
                    <a:pt x="17" y="282"/>
                  </a:lnTo>
                  <a:lnTo>
                    <a:pt x="17" y="284"/>
                  </a:lnTo>
                  <a:lnTo>
                    <a:pt x="20" y="285"/>
                  </a:lnTo>
                  <a:lnTo>
                    <a:pt x="23" y="286"/>
                  </a:lnTo>
                  <a:lnTo>
                    <a:pt x="25" y="287"/>
                  </a:lnTo>
                  <a:lnTo>
                    <a:pt x="27" y="287"/>
                  </a:lnTo>
                  <a:lnTo>
                    <a:pt x="30" y="288"/>
                  </a:lnTo>
                  <a:lnTo>
                    <a:pt x="33" y="288"/>
                  </a:lnTo>
                  <a:lnTo>
                    <a:pt x="34" y="290"/>
                  </a:lnTo>
                  <a:lnTo>
                    <a:pt x="36" y="290"/>
                  </a:lnTo>
                  <a:lnTo>
                    <a:pt x="38" y="291"/>
                  </a:lnTo>
                  <a:lnTo>
                    <a:pt x="40" y="291"/>
                  </a:lnTo>
                  <a:lnTo>
                    <a:pt x="43" y="292"/>
                  </a:lnTo>
                  <a:lnTo>
                    <a:pt x="44" y="292"/>
                  </a:lnTo>
                  <a:lnTo>
                    <a:pt x="46" y="293"/>
                  </a:lnTo>
                  <a:lnTo>
                    <a:pt x="48" y="293"/>
                  </a:lnTo>
                  <a:lnTo>
                    <a:pt x="50" y="293"/>
                  </a:lnTo>
                  <a:lnTo>
                    <a:pt x="53" y="293"/>
                  </a:lnTo>
                  <a:lnTo>
                    <a:pt x="56" y="293"/>
                  </a:lnTo>
                  <a:lnTo>
                    <a:pt x="59" y="294"/>
                  </a:lnTo>
                  <a:lnTo>
                    <a:pt x="62" y="294"/>
                  </a:lnTo>
                  <a:lnTo>
                    <a:pt x="65" y="294"/>
                  </a:lnTo>
                  <a:lnTo>
                    <a:pt x="68" y="294"/>
                  </a:lnTo>
                  <a:lnTo>
                    <a:pt x="71" y="293"/>
                  </a:lnTo>
                  <a:lnTo>
                    <a:pt x="74" y="293"/>
                  </a:lnTo>
                  <a:lnTo>
                    <a:pt x="77" y="293"/>
                  </a:lnTo>
                  <a:lnTo>
                    <a:pt x="80" y="292"/>
                  </a:lnTo>
                  <a:lnTo>
                    <a:pt x="82" y="291"/>
                  </a:lnTo>
                  <a:lnTo>
                    <a:pt x="85" y="291"/>
                  </a:lnTo>
                  <a:lnTo>
                    <a:pt x="88" y="290"/>
                  </a:lnTo>
                  <a:lnTo>
                    <a:pt x="91" y="288"/>
                  </a:lnTo>
                  <a:lnTo>
                    <a:pt x="94" y="287"/>
                  </a:lnTo>
                  <a:lnTo>
                    <a:pt x="98" y="285"/>
                  </a:lnTo>
                  <a:lnTo>
                    <a:pt x="101" y="284"/>
                  </a:lnTo>
                  <a:lnTo>
                    <a:pt x="104" y="282"/>
                  </a:lnTo>
                  <a:lnTo>
                    <a:pt x="109" y="280"/>
                  </a:lnTo>
                  <a:lnTo>
                    <a:pt x="112" y="278"/>
                  </a:lnTo>
                  <a:lnTo>
                    <a:pt x="115" y="276"/>
                  </a:lnTo>
                  <a:lnTo>
                    <a:pt x="118" y="275"/>
                  </a:lnTo>
                  <a:lnTo>
                    <a:pt x="120" y="274"/>
                  </a:lnTo>
                  <a:lnTo>
                    <a:pt x="122" y="273"/>
                  </a:lnTo>
                  <a:lnTo>
                    <a:pt x="124" y="272"/>
                  </a:lnTo>
                  <a:lnTo>
                    <a:pt x="126" y="271"/>
                  </a:lnTo>
                  <a:lnTo>
                    <a:pt x="128" y="269"/>
                  </a:lnTo>
                  <a:lnTo>
                    <a:pt x="130" y="268"/>
                  </a:lnTo>
                  <a:lnTo>
                    <a:pt x="132" y="267"/>
                  </a:lnTo>
                  <a:lnTo>
                    <a:pt x="133" y="267"/>
                  </a:lnTo>
                  <a:lnTo>
                    <a:pt x="134" y="267"/>
                  </a:lnTo>
                  <a:lnTo>
                    <a:pt x="136" y="267"/>
                  </a:lnTo>
                  <a:lnTo>
                    <a:pt x="139" y="267"/>
                  </a:lnTo>
                  <a:lnTo>
                    <a:pt x="141" y="267"/>
                  </a:lnTo>
                  <a:lnTo>
                    <a:pt x="144" y="267"/>
                  </a:lnTo>
                  <a:lnTo>
                    <a:pt x="146" y="266"/>
                  </a:lnTo>
                  <a:lnTo>
                    <a:pt x="149" y="266"/>
                  </a:lnTo>
                  <a:lnTo>
                    <a:pt x="152" y="266"/>
                  </a:lnTo>
                  <a:lnTo>
                    <a:pt x="154" y="265"/>
                  </a:lnTo>
                  <a:lnTo>
                    <a:pt x="156" y="266"/>
                  </a:lnTo>
                  <a:lnTo>
                    <a:pt x="158" y="266"/>
                  </a:lnTo>
                  <a:lnTo>
                    <a:pt x="161" y="266"/>
                  </a:lnTo>
                  <a:lnTo>
                    <a:pt x="163" y="266"/>
                  </a:lnTo>
                  <a:lnTo>
                    <a:pt x="165" y="267"/>
                  </a:lnTo>
                  <a:lnTo>
                    <a:pt x="169" y="268"/>
                  </a:lnTo>
                  <a:lnTo>
                    <a:pt x="172" y="270"/>
                  </a:lnTo>
                  <a:lnTo>
                    <a:pt x="174" y="271"/>
                  </a:lnTo>
                  <a:lnTo>
                    <a:pt x="175" y="271"/>
                  </a:lnTo>
                  <a:lnTo>
                    <a:pt x="176" y="272"/>
                  </a:lnTo>
                  <a:lnTo>
                    <a:pt x="176" y="273"/>
                  </a:lnTo>
                  <a:lnTo>
                    <a:pt x="177" y="275"/>
                  </a:lnTo>
                  <a:lnTo>
                    <a:pt x="178" y="276"/>
                  </a:lnTo>
                  <a:lnTo>
                    <a:pt x="179" y="276"/>
                  </a:lnTo>
                  <a:lnTo>
                    <a:pt x="180" y="278"/>
                  </a:lnTo>
                  <a:lnTo>
                    <a:pt x="181" y="279"/>
                  </a:lnTo>
                  <a:lnTo>
                    <a:pt x="182" y="281"/>
                  </a:lnTo>
                  <a:lnTo>
                    <a:pt x="183" y="281"/>
                  </a:lnTo>
                  <a:lnTo>
                    <a:pt x="184" y="282"/>
                  </a:lnTo>
                  <a:lnTo>
                    <a:pt x="184" y="283"/>
                  </a:lnTo>
                  <a:lnTo>
                    <a:pt x="185" y="286"/>
                  </a:lnTo>
                  <a:lnTo>
                    <a:pt x="185" y="287"/>
                  </a:lnTo>
                  <a:lnTo>
                    <a:pt x="185" y="290"/>
                  </a:lnTo>
                  <a:lnTo>
                    <a:pt x="185" y="292"/>
                  </a:lnTo>
                  <a:lnTo>
                    <a:pt x="185" y="293"/>
                  </a:lnTo>
                  <a:lnTo>
                    <a:pt x="185" y="295"/>
                  </a:lnTo>
                  <a:lnTo>
                    <a:pt x="185" y="297"/>
                  </a:lnTo>
                  <a:lnTo>
                    <a:pt x="185" y="299"/>
                  </a:lnTo>
                  <a:lnTo>
                    <a:pt x="185" y="300"/>
                  </a:lnTo>
                  <a:lnTo>
                    <a:pt x="185" y="302"/>
                  </a:lnTo>
                  <a:lnTo>
                    <a:pt x="185" y="304"/>
                  </a:lnTo>
                  <a:lnTo>
                    <a:pt x="185" y="306"/>
                  </a:lnTo>
                  <a:lnTo>
                    <a:pt x="185" y="307"/>
                  </a:lnTo>
                  <a:lnTo>
                    <a:pt x="185" y="309"/>
                  </a:lnTo>
                  <a:lnTo>
                    <a:pt x="185" y="311"/>
                  </a:lnTo>
                  <a:lnTo>
                    <a:pt x="183" y="315"/>
                  </a:lnTo>
                  <a:lnTo>
                    <a:pt x="182" y="318"/>
                  </a:lnTo>
                  <a:lnTo>
                    <a:pt x="180" y="321"/>
                  </a:lnTo>
                  <a:lnTo>
                    <a:pt x="179" y="325"/>
                  </a:lnTo>
                  <a:lnTo>
                    <a:pt x="177" y="328"/>
                  </a:lnTo>
                  <a:lnTo>
                    <a:pt x="175" y="331"/>
                  </a:lnTo>
                  <a:lnTo>
                    <a:pt x="173" y="334"/>
                  </a:lnTo>
                  <a:lnTo>
                    <a:pt x="171" y="337"/>
                  </a:lnTo>
                  <a:lnTo>
                    <a:pt x="168" y="340"/>
                  </a:lnTo>
                  <a:lnTo>
                    <a:pt x="166" y="343"/>
                  </a:lnTo>
                  <a:lnTo>
                    <a:pt x="163" y="347"/>
                  </a:lnTo>
                  <a:lnTo>
                    <a:pt x="161" y="350"/>
                  </a:lnTo>
                  <a:lnTo>
                    <a:pt x="158" y="353"/>
                  </a:lnTo>
                  <a:lnTo>
                    <a:pt x="156" y="356"/>
                  </a:lnTo>
                  <a:lnTo>
                    <a:pt x="153" y="359"/>
                  </a:lnTo>
                  <a:lnTo>
                    <a:pt x="151" y="362"/>
                  </a:lnTo>
                  <a:lnTo>
                    <a:pt x="148" y="365"/>
                  </a:lnTo>
                  <a:lnTo>
                    <a:pt x="146" y="369"/>
                  </a:lnTo>
                  <a:lnTo>
                    <a:pt x="144" y="372"/>
                  </a:lnTo>
                  <a:lnTo>
                    <a:pt x="141" y="376"/>
                  </a:lnTo>
                  <a:lnTo>
                    <a:pt x="140" y="377"/>
                  </a:lnTo>
                  <a:lnTo>
                    <a:pt x="139" y="379"/>
                  </a:lnTo>
                  <a:lnTo>
                    <a:pt x="137" y="381"/>
                  </a:lnTo>
                  <a:lnTo>
                    <a:pt x="136" y="383"/>
                  </a:lnTo>
                  <a:lnTo>
                    <a:pt x="136" y="385"/>
                  </a:lnTo>
                  <a:lnTo>
                    <a:pt x="135" y="387"/>
                  </a:lnTo>
                  <a:lnTo>
                    <a:pt x="133" y="388"/>
                  </a:lnTo>
                  <a:lnTo>
                    <a:pt x="132" y="391"/>
                  </a:lnTo>
                  <a:lnTo>
                    <a:pt x="130" y="392"/>
                  </a:lnTo>
                  <a:lnTo>
                    <a:pt x="129" y="394"/>
                  </a:lnTo>
                  <a:lnTo>
                    <a:pt x="127" y="397"/>
                  </a:lnTo>
                  <a:lnTo>
                    <a:pt x="126" y="398"/>
                  </a:lnTo>
                  <a:lnTo>
                    <a:pt x="124" y="401"/>
                  </a:lnTo>
                  <a:lnTo>
                    <a:pt x="122" y="403"/>
                  </a:lnTo>
                  <a:lnTo>
                    <a:pt x="120" y="404"/>
                  </a:lnTo>
                  <a:lnTo>
                    <a:pt x="119" y="406"/>
                  </a:lnTo>
                  <a:lnTo>
                    <a:pt x="118" y="408"/>
                  </a:lnTo>
                  <a:lnTo>
                    <a:pt x="116" y="411"/>
                  </a:lnTo>
                  <a:lnTo>
                    <a:pt x="115" y="413"/>
                  </a:lnTo>
                  <a:lnTo>
                    <a:pt x="113" y="414"/>
                  </a:lnTo>
                  <a:lnTo>
                    <a:pt x="111" y="416"/>
                  </a:lnTo>
                  <a:lnTo>
                    <a:pt x="110" y="419"/>
                  </a:lnTo>
                  <a:lnTo>
                    <a:pt x="108" y="420"/>
                  </a:lnTo>
                  <a:lnTo>
                    <a:pt x="106" y="422"/>
                  </a:lnTo>
                  <a:lnTo>
                    <a:pt x="104" y="424"/>
                  </a:lnTo>
                  <a:lnTo>
                    <a:pt x="103" y="426"/>
                  </a:lnTo>
                  <a:lnTo>
                    <a:pt x="101" y="429"/>
                  </a:lnTo>
                  <a:lnTo>
                    <a:pt x="99" y="431"/>
                  </a:lnTo>
                  <a:lnTo>
                    <a:pt x="98" y="433"/>
                  </a:lnTo>
                  <a:lnTo>
                    <a:pt x="96" y="435"/>
                  </a:lnTo>
                  <a:lnTo>
                    <a:pt x="94" y="437"/>
                  </a:lnTo>
                  <a:lnTo>
                    <a:pt x="92" y="439"/>
                  </a:lnTo>
                  <a:lnTo>
                    <a:pt x="91" y="441"/>
                  </a:lnTo>
                  <a:lnTo>
                    <a:pt x="89" y="443"/>
                  </a:lnTo>
                  <a:lnTo>
                    <a:pt x="88" y="445"/>
                  </a:lnTo>
                  <a:lnTo>
                    <a:pt x="86" y="447"/>
                  </a:lnTo>
                  <a:lnTo>
                    <a:pt x="85" y="449"/>
                  </a:lnTo>
                  <a:lnTo>
                    <a:pt x="83" y="452"/>
                  </a:lnTo>
                  <a:lnTo>
                    <a:pt x="82" y="453"/>
                  </a:lnTo>
                  <a:lnTo>
                    <a:pt x="81" y="456"/>
                  </a:lnTo>
                  <a:lnTo>
                    <a:pt x="80" y="456"/>
                  </a:lnTo>
                  <a:lnTo>
                    <a:pt x="79" y="457"/>
                  </a:lnTo>
                  <a:lnTo>
                    <a:pt x="78" y="457"/>
                  </a:lnTo>
                  <a:lnTo>
                    <a:pt x="76" y="460"/>
                  </a:lnTo>
                  <a:lnTo>
                    <a:pt x="74" y="463"/>
                  </a:lnTo>
                  <a:lnTo>
                    <a:pt x="71" y="466"/>
                  </a:lnTo>
                  <a:lnTo>
                    <a:pt x="70" y="469"/>
                  </a:lnTo>
                  <a:lnTo>
                    <a:pt x="67" y="472"/>
                  </a:lnTo>
                  <a:lnTo>
                    <a:pt x="65" y="475"/>
                  </a:lnTo>
                  <a:lnTo>
                    <a:pt x="63" y="478"/>
                  </a:lnTo>
                  <a:lnTo>
                    <a:pt x="61" y="481"/>
                  </a:lnTo>
                  <a:lnTo>
                    <a:pt x="58" y="484"/>
                  </a:lnTo>
                  <a:lnTo>
                    <a:pt x="56" y="487"/>
                  </a:lnTo>
                  <a:lnTo>
                    <a:pt x="54" y="490"/>
                  </a:lnTo>
                  <a:lnTo>
                    <a:pt x="52" y="494"/>
                  </a:lnTo>
                  <a:lnTo>
                    <a:pt x="49" y="497"/>
                  </a:lnTo>
                  <a:lnTo>
                    <a:pt x="47" y="500"/>
                  </a:lnTo>
                  <a:lnTo>
                    <a:pt x="45" y="503"/>
                  </a:lnTo>
                  <a:lnTo>
                    <a:pt x="43" y="506"/>
                  </a:lnTo>
                  <a:lnTo>
                    <a:pt x="43" y="505"/>
                  </a:lnTo>
                  <a:lnTo>
                    <a:pt x="44" y="505"/>
                  </a:lnTo>
                  <a:lnTo>
                    <a:pt x="45" y="505"/>
                  </a:lnTo>
                  <a:lnTo>
                    <a:pt x="46" y="505"/>
                  </a:lnTo>
                  <a:lnTo>
                    <a:pt x="46" y="506"/>
                  </a:lnTo>
                  <a:lnTo>
                    <a:pt x="47" y="508"/>
                  </a:lnTo>
                  <a:lnTo>
                    <a:pt x="48" y="511"/>
                  </a:lnTo>
                  <a:lnTo>
                    <a:pt x="48" y="513"/>
                  </a:lnTo>
                  <a:lnTo>
                    <a:pt x="49" y="514"/>
                  </a:lnTo>
                  <a:lnTo>
                    <a:pt x="49" y="515"/>
                  </a:lnTo>
                  <a:lnTo>
                    <a:pt x="49" y="517"/>
                  </a:lnTo>
                  <a:lnTo>
                    <a:pt x="51" y="517"/>
                  </a:lnTo>
                  <a:lnTo>
                    <a:pt x="52" y="518"/>
                  </a:lnTo>
                  <a:lnTo>
                    <a:pt x="53" y="518"/>
                  </a:lnTo>
                  <a:lnTo>
                    <a:pt x="54" y="519"/>
                  </a:lnTo>
                  <a:lnTo>
                    <a:pt x="54" y="518"/>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53" name="Freeform 33"/>
            <p:cNvSpPr>
              <a:spLocks/>
            </p:cNvSpPr>
            <p:nvPr/>
          </p:nvSpPr>
          <p:spPr bwMode="auto">
            <a:xfrm>
              <a:off x="4892" y="889"/>
              <a:ext cx="5" cy="5"/>
            </a:xfrm>
            <a:custGeom>
              <a:avLst/>
              <a:gdLst>
                <a:gd name="T0" fmla="*/ 0 w 5"/>
                <a:gd name="T1" fmla="*/ 0 h 5"/>
                <a:gd name="T2" fmla="*/ 0 w 5"/>
                <a:gd name="T3" fmla="*/ 0 h 5"/>
                <a:gd name="T4" fmla="*/ 1 w 5"/>
                <a:gd name="T5" fmla="*/ 1 h 5"/>
                <a:gd name="T6" fmla="*/ 2 w 5"/>
                <a:gd name="T7" fmla="*/ 2 h 5"/>
                <a:gd name="T8" fmla="*/ 3 w 5"/>
                <a:gd name="T9" fmla="*/ 3 h 5"/>
                <a:gd name="T10" fmla="*/ 4 w 5"/>
                <a:gd name="T11" fmla="*/ 4 h 5"/>
                <a:gd name="T12" fmla="*/ 3 w 5"/>
                <a:gd name="T13" fmla="*/ 3 h 5"/>
                <a:gd name="T14" fmla="*/ 2 w 5"/>
                <a:gd name="T15" fmla="*/ 2 h 5"/>
                <a:gd name="T16" fmla="*/ 1 w 5"/>
                <a:gd name="T17" fmla="*/ 1 h 5"/>
                <a:gd name="T18" fmla="*/ 0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0"/>
                  </a:moveTo>
                  <a:lnTo>
                    <a:pt x="0" y="0"/>
                  </a:lnTo>
                  <a:lnTo>
                    <a:pt x="1" y="1"/>
                  </a:lnTo>
                  <a:lnTo>
                    <a:pt x="2" y="2"/>
                  </a:lnTo>
                  <a:lnTo>
                    <a:pt x="3" y="3"/>
                  </a:lnTo>
                  <a:lnTo>
                    <a:pt x="4" y="4"/>
                  </a:lnTo>
                  <a:lnTo>
                    <a:pt x="3" y="3"/>
                  </a:lnTo>
                  <a:lnTo>
                    <a:pt x="2" y="2"/>
                  </a:lnTo>
                  <a:lnTo>
                    <a:pt x="1" y="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54" name="Freeform 34"/>
            <p:cNvSpPr>
              <a:spLocks/>
            </p:cNvSpPr>
            <p:nvPr/>
          </p:nvSpPr>
          <p:spPr bwMode="auto">
            <a:xfrm>
              <a:off x="4895" y="882"/>
              <a:ext cx="5" cy="4"/>
            </a:xfrm>
            <a:custGeom>
              <a:avLst/>
              <a:gdLst>
                <a:gd name="T0" fmla="*/ 0 w 5"/>
                <a:gd name="T1" fmla="*/ 0 h 4"/>
                <a:gd name="T2" fmla="*/ 0 w 5"/>
                <a:gd name="T3" fmla="*/ 0 h 4"/>
                <a:gd name="T4" fmla="*/ 1 w 5"/>
                <a:gd name="T5" fmla="*/ 1 h 4"/>
                <a:gd name="T6" fmla="*/ 2 w 5"/>
                <a:gd name="T7" fmla="*/ 1 h 4"/>
                <a:gd name="T8" fmla="*/ 2 w 5"/>
                <a:gd name="T9" fmla="*/ 2 h 4"/>
                <a:gd name="T10" fmla="*/ 4 w 5"/>
                <a:gd name="T11" fmla="*/ 3 h 4"/>
                <a:gd name="T12" fmla="*/ 2 w 5"/>
                <a:gd name="T13" fmla="*/ 2 h 4"/>
                <a:gd name="T14" fmla="*/ 2 w 5"/>
                <a:gd name="T15" fmla="*/ 1 h 4"/>
                <a:gd name="T16" fmla="*/ 1 w 5"/>
                <a:gd name="T17" fmla="*/ 1 h 4"/>
                <a:gd name="T18" fmla="*/ 0 w 5"/>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0" y="0"/>
                  </a:moveTo>
                  <a:lnTo>
                    <a:pt x="0" y="0"/>
                  </a:lnTo>
                  <a:lnTo>
                    <a:pt x="1" y="1"/>
                  </a:lnTo>
                  <a:lnTo>
                    <a:pt x="2" y="1"/>
                  </a:lnTo>
                  <a:lnTo>
                    <a:pt x="2" y="2"/>
                  </a:lnTo>
                  <a:lnTo>
                    <a:pt x="4" y="3"/>
                  </a:lnTo>
                  <a:lnTo>
                    <a:pt x="2" y="2"/>
                  </a:lnTo>
                  <a:lnTo>
                    <a:pt x="2" y="1"/>
                  </a:lnTo>
                  <a:lnTo>
                    <a:pt x="1" y="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55" name="Freeform 35"/>
            <p:cNvSpPr>
              <a:spLocks/>
            </p:cNvSpPr>
            <p:nvPr/>
          </p:nvSpPr>
          <p:spPr bwMode="auto">
            <a:xfrm>
              <a:off x="4903" y="884"/>
              <a:ext cx="7" cy="3"/>
            </a:xfrm>
            <a:custGeom>
              <a:avLst/>
              <a:gdLst>
                <a:gd name="T0" fmla="*/ 0 w 7"/>
                <a:gd name="T1" fmla="*/ 0 h 3"/>
                <a:gd name="T2" fmla="*/ 0 w 7"/>
                <a:gd name="T3" fmla="*/ 0 h 3"/>
                <a:gd name="T4" fmla="*/ 1 w 7"/>
                <a:gd name="T5" fmla="*/ 1 h 3"/>
                <a:gd name="T6" fmla="*/ 3 w 7"/>
                <a:gd name="T7" fmla="*/ 1 h 3"/>
                <a:gd name="T8" fmla="*/ 4 w 7"/>
                <a:gd name="T9" fmla="*/ 2 h 3"/>
                <a:gd name="T10" fmla="*/ 6 w 7"/>
                <a:gd name="T11" fmla="*/ 2 h 3"/>
                <a:gd name="T12" fmla="*/ 4 w 7"/>
                <a:gd name="T13" fmla="*/ 2 h 3"/>
                <a:gd name="T14" fmla="*/ 3 w 7"/>
                <a:gd name="T15" fmla="*/ 1 h 3"/>
                <a:gd name="T16" fmla="*/ 1 w 7"/>
                <a:gd name="T17" fmla="*/ 1 h 3"/>
                <a:gd name="T18" fmla="*/ 0 w 7"/>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
                  <a:moveTo>
                    <a:pt x="0" y="0"/>
                  </a:moveTo>
                  <a:lnTo>
                    <a:pt x="0" y="0"/>
                  </a:lnTo>
                  <a:lnTo>
                    <a:pt x="1" y="1"/>
                  </a:lnTo>
                  <a:lnTo>
                    <a:pt x="3" y="1"/>
                  </a:lnTo>
                  <a:lnTo>
                    <a:pt x="4" y="2"/>
                  </a:lnTo>
                  <a:lnTo>
                    <a:pt x="6" y="2"/>
                  </a:lnTo>
                  <a:lnTo>
                    <a:pt x="4" y="2"/>
                  </a:lnTo>
                  <a:lnTo>
                    <a:pt x="3" y="1"/>
                  </a:lnTo>
                  <a:lnTo>
                    <a:pt x="1" y="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56" name="Freeform 36"/>
            <p:cNvSpPr>
              <a:spLocks/>
            </p:cNvSpPr>
            <p:nvPr/>
          </p:nvSpPr>
          <p:spPr bwMode="auto">
            <a:xfrm>
              <a:off x="4468" y="672"/>
              <a:ext cx="934" cy="662"/>
            </a:xfrm>
            <a:custGeom>
              <a:avLst/>
              <a:gdLst>
                <a:gd name="T0" fmla="*/ 121 w 934"/>
                <a:gd name="T1" fmla="*/ 516 h 662"/>
                <a:gd name="T2" fmla="*/ 198 w 934"/>
                <a:gd name="T3" fmla="*/ 552 h 662"/>
                <a:gd name="T4" fmla="*/ 268 w 934"/>
                <a:gd name="T5" fmla="*/ 561 h 662"/>
                <a:gd name="T6" fmla="*/ 294 w 934"/>
                <a:gd name="T7" fmla="*/ 516 h 662"/>
                <a:gd name="T8" fmla="*/ 268 w 934"/>
                <a:gd name="T9" fmla="*/ 465 h 662"/>
                <a:gd name="T10" fmla="*/ 276 w 934"/>
                <a:gd name="T11" fmla="*/ 420 h 662"/>
                <a:gd name="T12" fmla="*/ 319 w 934"/>
                <a:gd name="T13" fmla="*/ 390 h 662"/>
                <a:gd name="T14" fmla="*/ 415 w 934"/>
                <a:gd name="T15" fmla="*/ 386 h 662"/>
                <a:gd name="T16" fmla="*/ 484 w 934"/>
                <a:gd name="T17" fmla="*/ 418 h 662"/>
                <a:gd name="T18" fmla="*/ 518 w 934"/>
                <a:gd name="T19" fmla="*/ 454 h 662"/>
                <a:gd name="T20" fmla="*/ 527 w 934"/>
                <a:gd name="T21" fmla="*/ 505 h 662"/>
                <a:gd name="T22" fmla="*/ 475 w 934"/>
                <a:gd name="T23" fmla="*/ 559 h 662"/>
                <a:gd name="T24" fmla="*/ 423 w 934"/>
                <a:gd name="T25" fmla="*/ 588 h 662"/>
                <a:gd name="T26" fmla="*/ 432 w 934"/>
                <a:gd name="T27" fmla="*/ 627 h 662"/>
                <a:gd name="T28" fmla="*/ 458 w 934"/>
                <a:gd name="T29" fmla="*/ 655 h 662"/>
                <a:gd name="T30" fmla="*/ 613 w 934"/>
                <a:gd name="T31" fmla="*/ 661 h 662"/>
                <a:gd name="T32" fmla="*/ 691 w 934"/>
                <a:gd name="T33" fmla="*/ 620 h 662"/>
                <a:gd name="T34" fmla="*/ 682 w 934"/>
                <a:gd name="T35" fmla="*/ 531 h 662"/>
                <a:gd name="T36" fmla="*/ 674 w 934"/>
                <a:gd name="T37" fmla="*/ 456 h 662"/>
                <a:gd name="T38" fmla="*/ 665 w 934"/>
                <a:gd name="T39" fmla="*/ 407 h 662"/>
                <a:gd name="T40" fmla="*/ 726 w 934"/>
                <a:gd name="T41" fmla="*/ 384 h 662"/>
                <a:gd name="T42" fmla="*/ 760 w 934"/>
                <a:gd name="T43" fmla="*/ 422 h 662"/>
                <a:gd name="T44" fmla="*/ 821 w 934"/>
                <a:gd name="T45" fmla="*/ 450 h 662"/>
                <a:gd name="T46" fmla="*/ 898 w 934"/>
                <a:gd name="T47" fmla="*/ 424 h 662"/>
                <a:gd name="T48" fmla="*/ 933 w 934"/>
                <a:gd name="T49" fmla="*/ 371 h 662"/>
                <a:gd name="T50" fmla="*/ 924 w 934"/>
                <a:gd name="T51" fmla="*/ 326 h 662"/>
                <a:gd name="T52" fmla="*/ 881 w 934"/>
                <a:gd name="T53" fmla="*/ 279 h 662"/>
                <a:gd name="T54" fmla="*/ 812 w 934"/>
                <a:gd name="T55" fmla="*/ 266 h 662"/>
                <a:gd name="T56" fmla="*/ 743 w 934"/>
                <a:gd name="T57" fmla="*/ 273 h 662"/>
                <a:gd name="T58" fmla="*/ 726 w 934"/>
                <a:gd name="T59" fmla="*/ 237 h 662"/>
                <a:gd name="T60" fmla="*/ 743 w 934"/>
                <a:gd name="T61" fmla="*/ 194 h 662"/>
                <a:gd name="T62" fmla="*/ 760 w 934"/>
                <a:gd name="T63" fmla="*/ 132 h 662"/>
                <a:gd name="T64" fmla="*/ 743 w 934"/>
                <a:gd name="T65" fmla="*/ 94 h 662"/>
                <a:gd name="T66" fmla="*/ 648 w 934"/>
                <a:gd name="T67" fmla="*/ 64 h 662"/>
                <a:gd name="T68" fmla="*/ 570 w 934"/>
                <a:gd name="T69" fmla="*/ 68 h 662"/>
                <a:gd name="T70" fmla="*/ 587 w 934"/>
                <a:gd name="T71" fmla="*/ 113 h 662"/>
                <a:gd name="T72" fmla="*/ 570 w 934"/>
                <a:gd name="T73" fmla="*/ 149 h 662"/>
                <a:gd name="T74" fmla="*/ 492 w 934"/>
                <a:gd name="T75" fmla="*/ 177 h 662"/>
                <a:gd name="T76" fmla="*/ 423 w 934"/>
                <a:gd name="T77" fmla="*/ 158 h 662"/>
                <a:gd name="T78" fmla="*/ 397 w 934"/>
                <a:gd name="T79" fmla="*/ 124 h 662"/>
                <a:gd name="T80" fmla="*/ 406 w 934"/>
                <a:gd name="T81" fmla="*/ 89 h 662"/>
                <a:gd name="T82" fmla="*/ 449 w 934"/>
                <a:gd name="T83" fmla="*/ 62 h 662"/>
                <a:gd name="T84" fmla="*/ 440 w 934"/>
                <a:gd name="T85" fmla="*/ 30 h 662"/>
                <a:gd name="T86" fmla="*/ 319 w 934"/>
                <a:gd name="T87" fmla="*/ 8 h 662"/>
                <a:gd name="T88" fmla="*/ 276 w 934"/>
                <a:gd name="T89" fmla="*/ 21 h 662"/>
                <a:gd name="T90" fmla="*/ 268 w 934"/>
                <a:gd name="T91" fmla="*/ 68 h 662"/>
                <a:gd name="T92" fmla="*/ 259 w 934"/>
                <a:gd name="T93" fmla="*/ 111 h 662"/>
                <a:gd name="T94" fmla="*/ 250 w 934"/>
                <a:gd name="T95" fmla="*/ 151 h 662"/>
                <a:gd name="T96" fmla="*/ 190 w 934"/>
                <a:gd name="T97" fmla="*/ 160 h 662"/>
                <a:gd name="T98" fmla="*/ 155 w 934"/>
                <a:gd name="T99" fmla="*/ 126 h 662"/>
                <a:gd name="T100" fmla="*/ 86 w 934"/>
                <a:gd name="T101" fmla="*/ 121 h 662"/>
                <a:gd name="T102" fmla="*/ 34 w 934"/>
                <a:gd name="T103" fmla="*/ 160 h 662"/>
                <a:gd name="T104" fmla="*/ 17 w 934"/>
                <a:gd name="T105" fmla="*/ 198 h 662"/>
                <a:gd name="T106" fmla="*/ 8 w 934"/>
                <a:gd name="T107" fmla="*/ 237 h 662"/>
                <a:gd name="T108" fmla="*/ 34 w 934"/>
                <a:gd name="T109" fmla="*/ 273 h 662"/>
                <a:gd name="T110" fmla="*/ 121 w 934"/>
                <a:gd name="T111" fmla="*/ 260 h 662"/>
                <a:gd name="T112" fmla="*/ 181 w 934"/>
                <a:gd name="T113" fmla="*/ 269 h 662"/>
                <a:gd name="T114" fmla="*/ 173 w 934"/>
                <a:gd name="T115" fmla="*/ 318 h 662"/>
                <a:gd name="T116" fmla="*/ 138 w 934"/>
                <a:gd name="T117" fmla="*/ 362 h 662"/>
                <a:gd name="T118" fmla="*/ 112 w 934"/>
                <a:gd name="T119" fmla="*/ 397 h 662"/>
                <a:gd name="T120" fmla="*/ 77 w 934"/>
                <a:gd name="T121" fmla="*/ 431 h 662"/>
                <a:gd name="T122" fmla="*/ 52 w 934"/>
                <a:gd name="T123" fmla="*/ 471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4" h="662">
                  <a:moveTo>
                    <a:pt x="60" y="486"/>
                  </a:moveTo>
                  <a:lnTo>
                    <a:pt x="60" y="486"/>
                  </a:lnTo>
                  <a:lnTo>
                    <a:pt x="69" y="486"/>
                  </a:lnTo>
                  <a:lnTo>
                    <a:pt x="69" y="488"/>
                  </a:lnTo>
                  <a:lnTo>
                    <a:pt x="69" y="490"/>
                  </a:lnTo>
                  <a:lnTo>
                    <a:pt x="77" y="490"/>
                  </a:lnTo>
                  <a:lnTo>
                    <a:pt x="77" y="493"/>
                  </a:lnTo>
                  <a:lnTo>
                    <a:pt x="86" y="495"/>
                  </a:lnTo>
                  <a:lnTo>
                    <a:pt x="86" y="497"/>
                  </a:lnTo>
                  <a:lnTo>
                    <a:pt x="95" y="499"/>
                  </a:lnTo>
                  <a:lnTo>
                    <a:pt x="95" y="501"/>
                  </a:lnTo>
                  <a:lnTo>
                    <a:pt x="103" y="503"/>
                  </a:lnTo>
                  <a:lnTo>
                    <a:pt x="103" y="505"/>
                  </a:lnTo>
                  <a:lnTo>
                    <a:pt x="112" y="507"/>
                  </a:lnTo>
                  <a:lnTo>
                    <a:pt x="112" y="510"/>
                  </a:lnTo>
                  <a:lnTo>
                    <a:pt x="121" y="514"/>
                  </a:lnTo>
                  <a:lnTo>
                    <a:pt x="121" y="516"/>
                  </a:lnTo>
                  <a:lnTo>
                    <a:pt x="129" y="516"/>
                  </a:lnTo>
                  <a:lnTo>
                    <a:pt x="129" y="520"/>
                  </a:lnTo>
                  <a:lnTo>
                    <a:pt x="138" y="522"/>
                  </a:lnTo>
                  <a:lnTo>
                    <a:pt x="138" y="525"/>
                  </a:lnTo>
                  <a:lnTo>
                    <a:pt x="147" y="527"/>
                  </a:lnTo>
                  <a:lnTo>
                    <a:pt x="155" y="531"/>
                  </a:lnTo>
                  <a:lnTo>
                    <a:pt x="155" y="533"/>
                  </a:lnTo>
                  <a:lnTo>
                    <a:pt x="164" y="535"/>
                  </a:lnTo>
                  <a:lnTo>
                    <a:pt x="164" y="537"/>
                  </a:lnTo>
                  <a:lnTo>
                    <a:pt x="173" y="539"/>
                  </a:lnTo>
                  <a:lnTo>
                    <a:pt x="173" y="542"/>
                  </a:lnTo>
                  <a:lnTo>
                    <a:pt x="173" y="544"/>
                  </a:lnTo>
                  <a:lnTo>
                    <a:pt x="181" y="544"/>
                  </a:lnTo>
                  <a:lnTo>
                    <a:pt x="181" y="546"/>
                  </a:lnTo>
                  <a:lnTo>
                    <a:pt x="190" y="548"/>
                  </a:lnTo>
                  <a:lnTo>
                    <a:pt x="198" y="550"/>
                  </a:lnTo>
                  <a:lnTo>
                    <a:pt x="198" y="552"/>
                  </a:lnTo>
                  <a:lnTo>
                    <a:pt x="207" y="552"/>
                  </a:lnTo>
                  <a:lnTo>
                    <a:pt x="207" y="554"/>
                  </a:lnTo>
                  <a:lnTo>
                    <a:pt x="207" y="556"/>
                  </a:lnTo>
                  <a:lnTo>
                    <a:pt x="216" y="556"/>
                  </a:lnTo>
                  <a:lnTo>
                    <a:pt x="216" y="559"/>
                  </a:lnTo>
                  <a:lnTo>
                    <a:pt x="224" y="561"/>
                  </a:lnTo>
                  <a:lnTo>
                    <a:pt x="224" y="563"/>
                  </a:lnTo>
                  <a:lnTo>
                    <a:pt x="233" y="563"/>
                  </a:lnTo>
                  <a:lnTo>
                    <a:pt x="233" y="565"/>
                  </a:lnTo>
                  <a:lnTo>
                    <a:pt x="242" y="567"/>
                  </a:lnTo>
                  <a:lnTo>
                    <a:pt x="250" y="567"/>
                  </a:lnTo>
                  <a:lnTo>
                    <a:pt x="250" y="569"/>
                  </a:lnTo>
                  <a:lnTo>
                    <a:pt x="250" y="567"/>
                  </a:lnTo>
                  <a:lnTo>
                    <a:pt x="259" y="567"/>
                  </a:lnTo>
                  <a:lnTo>
                    <a:pt x="259" y="565"/>
                  </a:lnTo>
                  <a:lnTo>
                    <a:pt x="268" y="563"/>
                  </a:lnTo>
                  <a:lnTo>
                    <a:pt x="268" y="561"/>
                  </a:lnTo>
                  <a:lnTo>
                    <a:pt x="268" y="559"/>
                  </a:lnTo>
                  <a:lnTo>
                    <a:pt x="268" y="554"/>
                  </a:lnTo>
                  <a:lnTo>
                    <a:pt x="276" y="552"/>
                  </a:lnTo>
                  <a:lnTo>
                    <a:pt x="276" y="548"/>
                  </a:lnTo>
                  <a:lnTo>
                    <a:pt x="276" y="546"/>
                  </a:lnTo>
                  <a:lnTo>
                    <a:pt x="276" y="544"/>
                  </a:lnTo>
                  <a:lnTo>
                    <a:pt x="285" y="542"/>
                  </a:lnTo>
                  <a:lnTo>
                    <a:pt x="285" y="537"/>
                  </a:lnTo>
                  <a:lnTo>
                    <a:pt x="285" y="535"/>
                  </a:lnTo>
                  <a:lnTo>
                    <a:pt x="285" y="533"/>
                  </a:lnTo>
                  <a:lnTo>
                    <a:pt x="285" y="531"/>
                  </a:lnTo>
                  <a:lnTo>
                    <a:pt x="285" y="527"/>
                  </a:lnTo>
                  <a:lnTo>
                    <a:pt x="285" y="525"/>
                  </a:lnTo>
                  <a:lnTo>
                    <a:pt x="285" y="522"/>
                  </a:lnTo>
                  <a:lnTo>
                    <a:pt x="285" y="520"/>
                  </a:lnTo>
                  <a:lnTo>
                    <a:pt x="294" y="518"/>
                  </a:lnTo>
                  <a:lnTo>
                    <a:pt x="294" y="516"/>
                  </a:lnTo>
                  <a:lnTo>
                    <a:pt x="294" y="514"/>
                  </a:lnTo>
                  <a:lnTo>
                    <a:pt x="285" y="510"/>
                  </a:lnTo>
                  <a:lnTo>
                    <a:pt x="285" y="507"/>
                  </a:lnTo>
                  <a:lnTo>
                    <a:pt x="285" y="505"/>
                  </a:lnTo>
                  <a:lnTo>
                    <a:pt x="285" y="503"/>
                  </a:lnTo>
                  <a:lnTo>
                    <a:pt x="285" y="501"/>
                  </a:lnTo>
                  <a:lnTo>
                    <a:pt x="285" y="497"/>
                  </a:lnTo>
                  <a:lnTo>
                    <a:pt x="276" y="495"/>
                  </a:lnTo>
                  <a:lnTo>
                    <a:pt x="276" y="490"/>
                  </a:lnTo>
                  <a:lnTo>
                    <a:pt x="276" y="486"/>
                  </a:lnTo>
                  <a:lnTo>
                    <a:pt x="276" y="484"/>
                  </a:lnTo>
                  <a:lnTo>
                    <a:pt x="276" y="482"/>
                  </a:lnTo>
                  <a:lnTo>
                    <a:pt x="276" y="480"/>
                  </a:lnTo>
                  <a:lnTo>
                    <a:pt x="268" y="475"/>
                  </a:lnTo>
                  <a:lnTo>
                    <a:pt x="268" y="473"/>
                  </a:lnTo>
                  <a:lnTo>
                    <a:pt x="268" y="469"/>
                  </a:lnTo>
                  <a:lnTo>
                    <a:pt x="268" y="465"/>
                  </a:lnTo>
                  <a:lnTo>
                    <a:pt x="268" y="463"/>
                  </a:lnTo>
                  <a:lnTo>
                    <a:pt x="268" y="458"/>
                  </a:lnTo>
                  <a:lnTo>
                    <a:pt x="268" y="456"/>
                  </a:lnTo>
                  <a:lnTo>
                    <a:pt x="268" y="452"/>
                  </a:lnTo>
                  <a:lnTo>
                    <a:pt x="268" y="450"/>
                  </a:lnTo>
                  <a:lnTo>
                    <a:pt x="268" y="448"/>
                  </a:lnTo>
                  <a:lnTo>
                    <a:pt x="268" y="443"/>
                  </a:lnTo>
                  <a:lnTo>
                    <a:pt x="268" y="441"/>
                  </a:lnTo>
                  <a:lnTo>
                    <a:pt x="268" y="439"/>
                  </a:lnTo>
                  <a:lnTo>
                    <a:pt x="268" y="437"/>
                  </a:lnTo>
                  <a:lnTo>
                    <a:pt x="268" y="435"/>
                  </a:lnTo>
                  <a:lnTo>
                    <a:pt x="268" y="433"/>
                  </a:lnTo>
                  <a:lnTo>
                    <a:pt x="268" y="431"/>
                  </a:lnTo>
                  <a:lnTo>
                    <a:pt x="276" y="426"/>
                  </a:lnTo>
                  <a:lnTo>
                    <a:pt x="276" y="424"/>
                  </a:lnTo>
                  <a:lnTo>
                    <a:pt x="276" y="422"/>
                  </a:lnTo>
                  <a:lnTo>
                    <a:pt x="276" y="420"/>
                  </a:lnTo>
                  <a:lnTo>
                    <a:pt x="276" y="418"/>
                  </a:lnTo>
                  <a:lnTo>
                    <a:pt x="276" y="416"/>
                  </a:lnTo>
                  <a:lnTo>
                    <a:pt x="276" y="414"/>
                  </a:lnTo>
                  <a:lnTo>
                    <a:pt x="276" y="411"/>
                  </a:lnTo>
                  <a:lnTo>
                    <a:pt x="276" y="409"/>
                  </a:lnTo>
                  <a:lnTo>
                    <a:pt x="276" y="407"/>
                  </a:lnTo>
                  <a:lnTo>
                    <a:pt x="285" y="407"/>
                  </a:lnTo>
                  <a:lnTo>
                    <a:pt x="285" y="405"/>
                  </a:lnTo>
                  <a:lnTo>
                    <a:pt x="294" y="403"/>
                  </a:lnTo>
                  <a:lnTo>
                    <a:pt x="294" y="401"/>
                  </a:lnTo>
                  <a:lnTo>
                    <a:pt x="302" y="399"/>
                  </a:lnTo>
                  <a:lnTo>
                    <a:pt x="302" y="397"/>
                  </a:lnTo>
                  <a:lnTo>
                    <a:pt x="302" y="394"/>
                  </a:lnTo>
                  <a:lnTo>
                    <a:pt x="311" y="394"/>
                  </a:lnTo>
                  <a:lnTo>
                    <a:pt x="311" y="392"/>
                  </a:lnTo>
                  <a:lnTo>
                    <a:pt x="311" y="390"/>
                  </a:lnTo>
                  <a:lnTo>
                    <a:pt x="319" y="390"/>
                  </a:lnTo>
                  <a:lnTo>
                    <a:pt x="319" y="388"/>
                  </a:lnTo>
                  <a:lnTo>
                    <a:pt x="328" y="388"/>
                  </a:lnTo>
                  <a:lnTo>
                    <a:pt x="328" y="386"/>
                  </a:lnTo>
                  <a:lnTo>
                    <a:pt x="337" y="386"/>
                  </a:lnTo>
                  <a:lnTo>
                    <a:pt x="337" y="384"/>
                  </a:lnTo>
                  <a:lnTo>
                    <a:pt x="345" y="382"/>
                  </a:lnTo>
                  <a:lnTo>
                    <a:pt x="354" y="382"/>
                  </a:lnTo>
                  <a:lnTo>
                    <a:pt x="354" y="379"/>
                  </a:lnTo>
                  <a:lnTo>
                    <a:pt x="363" y="379"/>
                  </a:lnTo>
                  <a:lnTo>
                    <a:pt x="371" y="379"/>
                  </a:lnTo>
                  <a:lnTo>
                    <a:pt x="380" y="379"/>
                  </a:lnTo>
                  <a:lnTo>
                    <a:pt x="380" y="382"/>
                  </a:lnTo>
                  <a:lnTo>
                    <a:pt x="389" y="382"/>
                  </a:lnTo>
                  <a:lnTo>
                    <a:pt x="397" y="384"/>
                  </a:lnTo>
                  <a:lnTo>
                    <a:pt x="406" y="384"/>
                  </a:lnTo>
                  <a:lnTo>
                    <a:pt x="406" y="386"/>
                  </a:lnTo>
                  <a:lnTo>
                    <a:pt x="415" y="386"/>
                  </a:lnTo>
                  <a:lnTo>
                    <a:pt x="415" y="388"/>
                  </a:lnTo>
                  <a:lnTo>
                    <a:pt x="423" y="388"/>
                  </a:lnTo>
                  <a:lnTo>
                    <a:pt x="432" y="390"/>
                  </a:lnTo>
                  <a:lnTo>
                    <a:pt x="432" y="392"/>
                  </a:lnTo>
                  <a:lnTo>
                    <a:pt x="440" y="392"/>
                  </a:lnTo>
                  <a:lnTo>
                    <a:pt x="440" y="394"/>
                  </a:lnTo>
                  <a:lnTo>
                    <a:pt x="449" y="397"/>
                  </a:lnTo>
                  <a:lnTo>
                    <a:pt x="449" y="399"/>
                  </a:lnTo>
                  <a:lnTo>
                    <a:pt x="458" y="401"/>
                  </a:lnTo>
                  <a:lnTo>
                    <a:pt x="458" y="403"/>
                  </a:lnTo>
                  <a:lnTo>
                    <a:pt x="458" y="405"/>
                  </a:lnTo>
                  <a:lnTo>
                    <a:pt x="466" y="405"/>
                  </a:lnTo>
                  <a:lnTo>
                    <a:pt x="466" y="407"/>
                  </a:lnTo>
                  <a:lnTo>
                    <a:pt x="475" y="411"/>
                  </a:lnTo>
                  <a:lnTo>
                    <a:pt x="475" y="414"/>
                  </a:lnTo>
                  <a:lnTo>
                    <a:pt x="484" y="416"/>
                  </a:lnTo>
                  <a:lnTo>
                    <a:pt x="484" y="418"/>
                  </a:lnTo>
                  <a:lnTo>
                    <a:pt x="492" y="420"/>
                  </a:lnTo>
                  <a:lnTo>
                    <a:pt x="492" y="422"/>
                  </a:lnTo>
                  <a:lnTo>
                    <a:pt x="492" y="424"/>
                  </a:lnTo>
                  <a:lnTo>
                    <a:pt x="492" y="426"/>
                  </a:lnTo>
                  <a:lnTo>
                    <a:pt x="501" y="429"/>
                  </a:lnTo>
                  <a:lnTo>
                    <a:pt x="501" y="431"/>
                  </a:lnTo>
                  <a:lnTo>
                    <a:pt x="501" y="433"/>
                  </a:lnTo>
                  <a:lnTo>
                    <a:pt x="510" y="435"/>
                  </a:lnTo>
                  <a:lnTo>
                    <a:pt x="510" y="437"/>
                  </a:lnTo>
                  <a:lnTo>
                    <a:pt x="510" y="439"/>
                  </a:lnTo>
                  <a:lnTo>
                    <a:pt x="510" y="441"/>
                  </a:lnTo>
                  <a:lnTo>
                    <a:pt x="518" y="443"/>
                  </a:lnTo>
                  <a:lnTo>
                    <a:pt x="518" y="446"/>
                  </a:lnTo>
                  <a:lnTo>
                    <a:pt x="518" y="448"/>
                  </a:lnTo>
                  <a:lnTo>
                    <a:pt x="518" y="450"/>
                  </a:lnTo>
                  <a:lnTo>
                    <a:pt x="518" y="452"/>
                  </a:lnTo>
                  <a:lnTo>
                    <a:pt x="518" y="454"/>
                  </a:lnTo>
                  <a:lnTo>
                    <a:pt x="527" y="456"/>
                  </a:lnTo>
                  <a:lnTo>
                    <a:pt x="527" y="458"/>
                  </a:lnTo>
                  <a:lnTo>
                    <a:pt x="527" y="461"/>
                  </a:lnTo>
                  <a:lnTo>
                    <a:pt x="527" y="465"/>
                  </a:lnTo>
                  <a:lnTo>
                    <a:pt x="527" y="467"/>
                  </a:lnTo>
                  <a:lnTo>
                    <a:pt x="527" y="469"/>
                  </a:lnTo>
                  <a:lnTo>
                    <a:pt x="527" y="471"/>
                  </a:lnTo>
                  <a:lnTo>
                    <a:pt x="527" y="475"/>
                  </a:lnTo>
                  <a:lnTo>
                    <a:pt x="527" y="478"/>
                  </a:lnTo>
                  <a:lnTo>
                    <a:pt x="527" y="480"/>
                  </a:lnTo>
                  <a:lnTo>
                    <a:pt x="527" y="482"/>
                  </a:lnTo>
                  <a:lnTo>
                    <a:pt x="527" y="486"/>
                  </a:lnTo>
                  <a:lnTo>
                    <a:pt x="527" y="488"/>
                  </a:lnTo>
                  <a:lnTo>
                    <a:pt x="527" y="493"/>
                  </a:lnTo>
                  <a:lnTo>
                    <a:pt x="527" y="495"/>
                  </a:lnTo>
                  <a:lnTo>
                    <a:pt x="527" y="501"/>
                  </a:lnTo>
                  <a:lnTo>
                    <a:pt x="527" y="505"/>
                  </a:lnTo>
                  <a:lnTo>
                    <a:pt x="527" y="512"/>
                  </a:lnTo>
                  <a:lnTo>
                    <a:pt x="527" y="518"/>
                  </a:lnTo>
                  <a:lnTo>
                    <a:pt x="518" y="525"/>
                  </a:lnTo>
                  <a:lnTo>
                    <a:pt x="518" y="531"/>
                  </a:lnTo>
                  <a:lnTo>
                    <a:pt x="518" y="535"/>
                  </a:lnTo>
                  <a:lnTo>
                    <a:pt x="518" y="542"/>
                  </a:lnTo>
                  <a:lnTo>
                    <a:pt x="518" y="544"/>
                  </a:lnTo>
                  <a:lnTo>
                    <a:pt x="510" y="544"/>
                  </a:lnTo>
                  <a:lnTo>
                    <a:pt x="510" y="546"/>
                  </a:lnTo>
                  <a:lnTo>
                    <a:pt x="501" y="548"/>
                  </a:lnTo>
                  <a:lnTo>
                    <a:pt x="501" y="550"/>
                  </a:lnTo>
                  <a:lnTo>
                    <a:pt x="492" y="552"/>
                  </a:lnTo>
                  <a:lnTo>
                    <a:pt x="492" y="554"/>
                  </a:lnTo>
                  <a:lnTo>
                    <a:pt x="492" y="556"/>
                  </a:lnTo>
                  <a:lnTo>
                    <a:pt x="484" y="556"/>
                  </a:lnTo>
                  <a:lnTo>
                    <a:pt x="484" y="559"/>
                  </a:lnTo>
                  <a:lnTo>
                    <a:pt x="475" y="559"/>
                  </a:lnTo>
                  <a:lnTo>
                    <a:pt x="475" y="561"/>
                  </a:lnTo>
                  <a:lnTo>
                    <a:pt x="466" y="563"/>
                  </a:lnTo>
                  <a:lnTo>
                    <a:pt x="466" y="565"/>
                  </a:lnTo>
                  <a:lnTo>
                    <a:pt x="458" y="565"/>
                  </a:lnTo>
                  <a:lnTo>
                    <a:pt x="458" y="567"/>
                  </a:lnTo>
                  <a:lnTo>
                    <a:pt x="458" y="569"/>
                  </a:lnTo>
                  <a:lnTo>
                    <a:pt x="449" y="569"/>
                  </a:lnTo>
                  <a:lnTo>
                    <a:pt x="449" y="571"/>
                  </a:lnTo>
                  <a:lnTo>
                    <a:pt x="449" y="574"/>
                  </a:lnTo>
                  <a:lnTo>
                    <a:pt x="440" y="574"/>
                  </a:lnTo>
                  <a:lnTo>
                    <a:pt x="440" y="576"/>
                  </a:lnTo>
                  <a:lnTo>
                    <a:pt x="440" y="578"/>
                  </a:lnTo>
                  <a:lnTo>
                    <a:pt x="432" y="580"/>
                  </a:lnTo>
                  <a:lnTo>
                    <a:pt x="432" y="582"/>
                  </a:lnTo>
                  <a:lnTo>
                    <a:pt x="432" y="584"/>
                  </a:lnTo>
                  <a:lnTo>
                    <a:pt x="423" y="586"/>
                  </a:lnTo>
                  <a:lnTo>
                    <a:pt x="423" y="588"/>
                  </a:lnTo>
                  <a:lnTo>
                    <a:pt x="423" y="591"/>
                  </a:lnTo>
                  <a:lnTo>
                    <a:pt x="423" y="593"/>
                  </a:lnTo>
                  <a:lnTo>
                    <a:pt x="423" y="595"/>
                  </a:lnTo>
                  <a:lnTo>
                    <a:pt x="423" y="597"/>
                  </a:lnTo>
                  <a:lnTo>
                    <a:pt x="423" y="599"/>
                  </a:lnTo>
                  <a:lnTo>
                    <a:pt x="423" y="601"/>
                  </a:lnTo>
                  <a:lnTo>
                    <a:pt x="423" y="603"/>
                  </a:lnTo>
                  <a:lnTo>
                    <a:pt x="423" y="606"/>
                  </a:lnTo>
                  <a:lnTo>
                    <a:pt x="423" y="608"/>
                  </a:lnTo>
                  <a:lnTo>
                    <a:pt x="423" y="610"/>
                  </a:lnTo>
                  <a:lnTo>
                    <a:pt x="423" y="612"/>
                  </a:lnTo>
                  <a:lnTo>
                    <a:pt x="423" y="614"/>
                  </a:lnTo>
                  <a:lnTo>
                    <a:pt x="423" y="616"/>
                  </a:lnTo>
                  <a:lnTo>
                    <a:pt x="423" y="618"/>
                  </a:lnTo>
                  <a:lnTo>
                    <a:pt x="423" y="620"/>
                  </a:lnTo>
                  <a:lnTo>
                    <a:pt x="423" y="625"/>
                  </a:lnTo>
                  <a:lnTo>
                    <a:pt x="432" y="627"/>
                  </a:lnTo>
                  <a:lnTo>
                    <a:pt x="432" y="629"/>
                  </a:lnTo>
                  <a:lnTo>
                    <a:pt x="432" y="631"/>
                  </a:lnTo>
                  <a:lnTo>
                    <a:pt x="432" y="633"/>
                  </a:lnTo>
                  <a:lnTo>
                    <a:pt x="432" y="635"/>
                  </a:lnTo>
                  <a:lnTo>
                    <a:pt x="432" y="638"/>
                  </a:lnTo>
                  <a:lnTo>
                    <a:pt x="440" y="642"/>
                  </a:lnTo>
                  <a:lnTo>
                    <a:pt x="440" y="644"/>
                  </a:lnTo>
                  <a:lnTo>
                    <a:pt x="440" y="646"/>
                  </a:lnTo>
                  <a:lnTo>
                    <a:pt x="449" y="648"/>
                  </a:lnTo>
                  <a:lnTo>
                    <a:pt x="449" y="650"/>
                  </a:lnTo>
                  <a:lnTo>
                    <a:pt x="449" y="652"/>
                  </a:lnTo>
                  <a:lnTo>
                    <a:pt x="458" y="652"/>
                  </a:lnTo>
                  <a:lnTo>
                    <a:pt x="458" y="655"/>
                  </a:lnTo>
                  <a:lnTo>
                    <a:pt x="458" y="652"/>
                  </a:lnTo>
                  <a:lnTo>
                    <a:pt x="449" y="652"/>
                  </a:lnTo>
                  <a:lnTo>
                    <a:pt x="458" y="652"/>
                  </a:lnTo>
                  <a:lnTo>
                    <a:pt x="458" y="655"/>
                  </a:lnTo>
                  <a:lnTo>
                    <a:pt x="466" y="655"/>
                  </a:lnTo>
                  <a:lnTo>
                    <a:pt x="475" y="655"/>
                  </a:lnTo>
                  <a:lnTo>
                    <a:pt x="484" y="655"/>
                  </a:lnTo>
                  <a:lnTo>
                    <a:pt x="492" y="657"/>
                  </a:lnTo>
                  <a:lnTo>
                    <a:pt x="492" y="659"/>
                  </a:lnTo>
                  <a:lnTo>
                    <a:pt x="501" y="659"/>
                  </a:lnTo>
                  <a:lnTo>
                    <a:pt x="510" y="659"/>
                  </a:lnTo>
                  <a:lnTo>
                    <a:pt x="510" y="661"/>
                  </a:lnTo>
                  <a:lnTo>
                    <a:pt x="518" y="661"/>
                  </a:lnTo>
                  <a:lnTo>
                    <a:pt x="527" y="661"/>
                  </a:lnTo>
                  <a:lnTo>
                    <a:pt x="535" y="661"/>
                  </a:lnTo>
                  <a:lnTo>
                    <a:pt x="544" y="661"/>
                  </a:lnTo>
                  <a:lnTo>
                    <a:pt x="553" y="661"/>
                  </a:lnTo>
                  <a:lnTo>
                    <a:pt x="570" y="661"/>
                  </a:lnTo>
                  <a:lnTo>
                    <a:pt x="579" y="661"/>
                  </a:lnTo>
                  <a:lnTo>
                    <a:pt x="596" y="661"/>
                  </a:lnTo>
                  <a:lnTo>
                    <a:pt x="613" y="661"/>
                  </a:lnTo>
                  <a:lnTo>
                    <a:pt x="622" y="661"/>
                  </a:lnTo>
                  <a:lnTo>
                    <a:pt x="639" y="661"/>
                  </a:lnTo>
                  <a:lnTo>
                    <a:pt x="648" y="661"/>
                  </a:lnTo>
                  <a:lnTo>
                    <a:pt x="665" y="661"/>
                  </a:lnTo>
                  <a:lnTo>
                    <a:pt x="674" y="661"/>
                  </a:lnTo>
                  <a:lnTo>
                    <a:pt x="691" y="661"/>
                  </a:lnTo>
                  <a:lnTo>
                    <a:pt x="691" y="659"/>
                  </a:lnTo>
                  <a:lnTo>
                    <a:pt x="700" y="655"/>
                  </a:lnTo>
                  <a:lnTo>
                    <a:pt x="700" y="652"/>
                  </a:lnTo>
                  <a:lnTo>
                    <a:pt x="700" y="650"/>
                  </a:lnTo>
                  <a:lnTo>
                    <a:pt x="700" y="648"/>
                  </a:lnTo>
                  <a:lnTo>
                    <a:pt x="700" y="646"/>
                  </a:lnTo>
                  <a:lnTo>
                    <a:pt x="700" y="644"/>
                  </a:lnTo>
                  <a:lnTo>
                    <a:pt x="700" y="638"/>
                  </a:lnTo>
                  <a:lnTo>
                    <a:pt x="691" y="633"/>
                  </a:lnTo>
                  <a:lnTo>
                    <a:pt x="691" y="627"/>
                  </a:lnTo>
                  <a:lnTo>
                    <a:pt x="691" y="620"/>
                  </a:lnTo>
                  <a:lnTo>
                    <a:pt x="691" y="614"/>
                  </a:lnTo>
                  <a:lnTo>
                    <a:pt x="691" y="610"/>
                  </a:lnTo>
                  <a:lnTo>
                    <a:pt x="691" y="603"/>
                  </a:lnTo>
                  <a:lnTo>
                    <a:pt x="691" y="599"/>
                  </a:lnTo>
                  <a:lnTo>
                    <a:pt x="691" y="595"/>
                  </a:lnTo>
                  <a:lnTo>
                    <a:pt x="691" y="588"/>
                  </a:lnTo>
                  <a:lnTo>
                    <a:pt x="691" y="582"/>
                  </a:lnTo>
                  <a:lnTo>
                    <a:pt x="691" y="578"/>
                  </a:lnTo>
                  <a:lnTo>
                    <a:pt x="691" y="571"/>
                  </a:lnTo>
                  <a:lnTo>
                    <a:pt x="691" y="565"/>
                  </a:lnTo>
                  <a:lnTo>
                    <a:pt x="691" y="561"/>
                  </a:lnTo>
                  <a:lnTo>
                    <a:pt x="691" y="554"/>
                  </a:lnTo>
                  <a:lnTo>
                    <a:pt x="691" y="550"/>
                  </a:lnTo>
                  <a:lnTo>
                    <a:pt x="682" y="546"/>
                  </a:lnTo>
                  <a:lnTo>
                    <a:pt x="682" y="539"/>
                  </a:lnTo>
                  <a:lnTo>
                    <a:pt x="682" y="533"/>
                  </a:lnTo>
                  <a:lnTo>
                    <a:pt x="682" y="531"/>
                  </a:lnTo>
                  <a:lnTo>
                    <a:pt x="682" y="525"/>
                  </a:lnTo>
                  <a:lnTo>
                    <a:pt x="682" y="518"/>
                  </a:lnTo>
                  <a:lnTo>
                    <a:pt x="682" y="514"/>
                  </a:lnTo>
                  <a:lnTo>
                    <a:pt x="682" y="510"/>
                  </a:lnTo>
                  <a:lnTo>
                    <a:pt x="682" y="503"/>
                  </a:lnTo>
                  <a:lnTo>
                    <a:pt x="682" y="499"/>
                  </a:lnTo>
                  <a:lnTo>
                    <a:pt x="682" y="495"/>
                  </a:lnTo>
                  <a:lnTo>
                    <a:pt x="682" y="490"/>
                  </a:lnTo>
                  <a:lnTo>
                    <a:pt x="674" y="484"/>
                  </a:lnTo>
                  <a:lnTo>
                    <a:pt x="674" y="480"/>
                  </a:lnTo>
                  <a:lnTo>
                    <a:pt x="674" y="475"/>
                  </a:lnTo>
                  <a:lnTo>
                    <a:pt x="674" y="473"/>
                  </a:lnTo>
                  <a:lnTo>
                    <a:pt x="674" y="469"/>
                  </a:lnTo>
                  <a:lnTo>
                    <a:pt x="674" y="465"/>
                  </a:lnTo>
                  <a:lnTo>
                    <a:pt x="674" y="463"/>
                  </a:lnTo>
                  <a:lnTo>
                    <a:pt x="674" y="458"/>
                  </a:lnTo>
                  <a:lnTo>
                    <a:pt x="674" y="456"/>
                  </a:lnTo>
                  <a:lnTo>
                    <a:pt x="674" y="454"/>
                  </a:lnTo>
                  <a:lnTo>
                    <a:pt x="674" y="452"/>
                  </a:lnTo>
                  <a:lnTo>
                    <a:pt x="674" y="448"/>
                  </a:lnTo>
                  <a:lnTo>
                    <a:pt x="674" y="446"/>
                  </a:lnTo>
                  <a:lnTo>
                    <a:pt x="674" y="441"/>
                  </a:lnTo>
                  <a:lnTo>
                    <a:pt x="665" y="439"/>
                  </a:lnTo>
                  <a:lnTo>
                    <a:pt x="665" y="437"/>
                  </a:lnTo>
                  <a:lnTo>
                    <a:pt x="665" y="433"/>
                  </a:lnTo>
                  <a:lnTo>
                    <a:pt x="665" y="431"/>
                  </a:lnTo>
                  <a:lnTo>
                    <a:pt x="665" y="426"/>
                  </a:lnTo>
                  <a:lnTo>
                    <a:pt x="665" y="424"/>
                  </a:lnTo>
                  <a:lnTo>
                    <a:pt x="665" y="420"/>
                  </a:lnTo>
                  <a:lnTo>
                    <a:pt x="665" y="418"/>
                  </a:lnTo>
                  <a:lnTo>
                    <a:pt x="665" y="416"/>
                  </a:lnTo>
                  <a:lnTo>
                    <a:pt x="665" y="414"/>
                  </a:lnTo>
                  <a:lnTo>
                    <a:pt x="665" y="409"/>
                  </a:lnTo>
                  <a:lnTo>
                    <a:pt x="665" y="407"/>
                  </a:lnTo>
                  <a:lnTo>
                    <a:pt x="665" y="405"/>
                  </a:lnTo>
                  <a:lnTo>
                    <a:pt x="674" y="403"/>
                  </a:lnTo>
                  <a:lnTo>
                    <a:pt x="674" y="399"/>
                  </a:lnTo>
                  <a:lnTo>
                    <a:pt x="674" y="397"/>
                  </a:lnTo>
                  <a:lnTo>
                    <a:pt x="674" y="394"/>
                  </a:lnTo>
                  <a:lnTo>
                    <a:pt x="674" y="392"/>
                  </a:lnTo>
                  <a:lnTo>
                    <a:pt x="674" y="390"/>
                  </a:lnTo>
                  <a:lnTo>
                    <a:pt x="682" y="388"/>
                  </a:lnTo>
                  <a:lnTo>
                    <a:pt x="682" y="386"/>
                  </a:lnTo>
                  <a:lnTo>
                    <a:pt x="682" y="384"/>
                  </a:lnTo>
                  <a:lnTo>
                    <a:pt x="691" y="382"/>
                  </a:lnTo>
                  <a:lnTo>
                    <a:pt x="691" y="379"/>
                  </a:lnTo>
                  <a:lnTo>
                    <a:pt x="700" y="377"/>
                  </a:lnTo>
                  <a:lnTo>
                    <a:pt x="708" y="377"/>
                  </a:lnTo>
                  <a:lnTo>
                    <a:pt x="717" y="379"/>
                  </a:lnTo>
                  <a:lnTo>
                    <a:pt x="726" y="382"/>
                  </a:lnTo>
                  <a:lnTo>
                    <a:pt x="726" y="384"/>
                  </a:lnTo>
                  <a:lnTo>
                    <a:pt x="726" y="386"/>
                  </a:lnTo>
                  <a:lnTo>
                    <a:pt x="734" y="386"/>
                  </a:lnTo>
                  <a:lnTo>
                    <a:pt x="734" y="388"/>
                  </a:lnTo>
                  <a:lnTo>
                    <a:pt x="734" y="390"/>
                  </a:lnTo>
                  <a:lnTo>
                    <a:pt x="734" y="394"/>
                  </a:lnTo>
                  <a:lnTo>
                    <a:pt x="743" y="397"/>
                  </a:lnTo>
                  <a:lnTo>
                    <a:pt x="743" y="401"/>
                  </a:lnTo>
                  <a:lnTo>
                    <a:pt x="743" y="403"/>
                  </a:lnTo>
                  <a:lnTo>
                    <a:pt x="743" y="405"/>
                  </a:lnTo>
                  <a:lnTo>
                    <a:pt x="752" y="407"/>
                  </a:lnTo>
                  <a:lnTo>
                    <a:pt x="752" y="409"/>
                  </a:lnTo>
                  <a:lnTo>
                    <a:pt x="752" y="411"/>
                  </a:lnTo>
                  <a:lnTo>
                    <a:pt x="752" y="414"/>
                  </a:lnTo>
                  <a:lnTo>
                    <a:pt x="752" y="416"/>
                  </a:lnTo>
                  <a:lnTo>
                    <a:pt x="760" y="418"/>
                  </a:lnTo>
                  <a:lnTo>
                    <a:pt x="760" y="420"/>
                  </a:lnTo>
                  <a:lnTo>
                    <a:pt x="760" y="422"/>
                  </a:lnTo>
                  <a:lnTo>
                    <a:pt x="769" y="424"/>
                  </a:lnTo>
                  <a:lnTo>
                    <a:pt x="769" y="426"/>
                  </a:lnTo>
                  <a:lnTo>
                    <a:pt x="769" y="429"/>
                  </a:lnTo>
                  <a:lnTo>
                    <a:pt x="777" y="431"/>
                  </a:lnTo>
                  <a:lnTo>
                    <a:pt x="777" y="433"/>
                  </a:lnTo>
                  <a:lnTo>
                    <a:pt x="786" y="435"/>
                  </a:lnTo>
                  <a:lnTo>
                    <a:pt x="786" y="437"/>
                  </a:lnTo>
                  <a:lnTo>
                    <a:pt x="795" y="437"/>
                  </a:lnTo>
                  <a:lnTo>
                    <a:pt x="795" y="439"/>
                  </a:lnTo>
                  <a:lnTo>
                    <a:pt x="795" y="441"/>
                  </a:lnTo>
                  <a:lnTo>
                    <a:pt x="803" y="441"/>
                  </a:lnTo>
                  <a:lnTo>
                    <a:pt x="803" y="443"/>
                  </a:lnTo>
                  <a:lnTo>
                    <a:pt x="812" y="443"/>
                  </a:lnTo>
                  <a:lnTo>
                    <a:pt x="812" y="446"/>
                  </a:lnTo>
                  <a:lnTo>
                    <a:pt x="812" y="448"/>
                  </a:lnTo>
                  <a:lnTo>
                    <a:pt x="821" y="448"/>
                  </a:lnTo>
                  <a:lnTo>
                    <a:pt x="821" y="450"/>
                  </a:lnTo>
                  <a:lnTo>
                    <a:pt x="829" y="450"/>
                  </a:lnTo>
                  <a:lnTo>
                    <a:pt x="838" y="452"/>
                  </a:lnTo>
                  <a:lnTo>
                    <a:pt x="838" y="450"/>
                  </a:lnTo>
                  <a:lnTo>
                    <a:pt x="847" y="450"/>
                  </a:lnTo>
                  <a:lnTo>
                    <a:pt x="855" y="448"/>
                  </a:lnTo>
                  <a:lnTo>
                    <a:pt x="864" y="446"/>
                  </a:lnTo>
                  <a:lnTo>
                    <a:pt x="864" y="443"/>
                  </a:lnTo>
                  <a:lnTo>
                    <a:pt x="873" y="441"/>
                  </a:lnTo>
                  <a:lnTo>
                    <a:pt x="873" y="439"/>
                  </a:lnTo>
                  <a:lnTo>
                    <a:pt x="881" y="439"/>
                  </a:lnTo>
                  <a:lnTo>
                    <a:pt x="881" y="437"/>
                  </a:lnTo>
                  <a:lnTo>
                    <a:pt x="881" y="435"/>
                  </a:lnTo>
                  <a:lnTo>
                    <a:pt x="890" y="435"/>
                  </a:lnTo>
                  <a:lnTo>
                    <a:pt x="890" y="433"/>
                  </a:lnTo>
                  <a:lnTo>
                    <a:pt x="890" y="431"/>
                  </a:lnTo>
                  <a:lnTo>
                    <a:pt x="898" y="429"/>
                  </a:lnTo>
                  <a:lnTo>
                    <a:pt x="898" y="424"/>
                  </a:lnTo>
                  <a:lnTo>
                    <a:pt x="907" y="422"/>
                  </a:lnTo>
                  <a:lnTo>
                    <a:pt x="907" y="420"/>
                  </a:lnTo>
                  <a:lnTo>
                    <a:pt x="907" y="418"/>
                  </a:lnTo>
                  <a:lnTo>
                    <a:pt x="907" y="416"/>
                  </a:lnTo>
                  <a:lnTo>
                    <a:pt x="916" y="411"/>
                  </a:lnTo>
                  <a:lnTo>
                    <a:pt x="916" y="407"/>
                  </a:lnTo>
                  <a:lnTo>
                    <a:pt x="916" y="405"/>
                  </a:lnTo>
                  <a:lnTo>
                    <a:pt x="924" y="403"/>
                  </a:lnTo>
                  <a:lnTo>
                    <a:pt x="924" y="399"/>
                  </a:lnTo>
                  <a:lnTo>
                    <a:pt x="924" y="394"/>
                  </a:lnTo>
                  <a:lnTo>
                    <a:pt x="924" y="390"/>
                  </a:lnTo>
                  <a:lnTo>
                    <a:pt x="924" y="388"/>
                  </a:lnTo>
                  <a:lnTo>
                    <a:pt x="924" y="386"/>
                  </a:lnTo>
                  <a:lnTo>
                    <a:pt x="933" y="382"/>
                  </a:lnTo>
                  <a:lnTo>
                    <a:pt x="933" y="377"/>
                  </a:lnTo>
                  <a:lnTo>
                    <a:pt x="933" y="375"/>
                  </a:lnTo>
                  <a:lnTo>
                    <a:pt x="933" y="371"/>
                  </a:lnTo>
                  <a:lnTo>
                    <a:pt x="933" y="367"/>
                  </a:lnTo>
                  <a:lnTo>
                    <a:pt x="933" y="365"/>
                  </a:lnTo>
                  <a:lnTo>
                    <a:pt x="933" y="362"/>
                  </a:lnTo>
                  <a:lnTo>
                    <a:pt x="933" y="360"/>
                  </a:lnTo>
                  <a:lnTo>
                    <a:pt x="933" y="358"/>
                  </a:lnTo>
                  <a:lnTo>
                    <a:pt x="933" y="356"/>
                  </a:lnTo>
                  <a:lnTo>
                    <a:pt x="933" y="354"/>
                  </a:lnTo>
                  <a:lnTo>
                    <a:pt x="933" y="352"/>
                  </a:lnTo>
                  <a:lnTo>
                    <a:pt x="933" y="350"/>
                  </a:lnTo>
                  <a:lnTo>
                    <a:pt x="933" y="347"/>
                  </a:lnTo>
                  <a:lnTo>
                    <a:pt x="933" y="345"/>
                  </a:lnTo>
                  <a:lnTo>
                    <a:pt x="933" y="343"/>
                  </a:lnTo>
                  <a:lnTo>
                    <a:pt x="933" y="341"/>
                  </a:lnTo>
                  <a:lnTo>
                    <a:pt x="933" y="339"/>
                  </a:lnTo>
                  <a:lnTo>
                    <a:pt x="924" y="335"/>
                  </a:lnTo>
                  <a:lnTo>
                    <a:pt x="924" y="330"/>
                  </a:lnTo>
                  <a:lnTo>
                    <a:pt x="924" y="326"/>
                  </a:lnTo>
                  <a:lnTo>
                    <a:pt x="924" y="324"/>
                  </a:lnTo>
                  <a:lnTo>
                    <a:pt x="924" y="320"/>
                  </a:lnTo>
                  <a:lnTo>
                    <a:pt x="916" y="318"/>
                  </a:lnTo>
                  <a:lnTo>
                    <a:pt x="916" y="313"/>
                  </a:lnTo>
                  <a:lnTo>
                    <a:pt x="916" y="311"/>
                  </a:lnTo>
                  <a:lnTo>
                    <a:pt x="916" y="307"/>
                  </a:lnTo>
                  <a:lnTo>
                    <a:pt x="907" y="305"/>
                  </a:lnTo>
                  <a:lnTo>
                    <a:pt x="907" y="303"/>
                  </a:lnTo>
                  <a:lnTo>
                    <a:pt x="907" y="298"/>
                  </a:lnTo>
                  <a:lnTo>
                    <a:pt x="898" y="294"/>
                  </a:lnTo>
                  <a:lnTo>
                    <a:pt x="898" y="292"/>
                  </a:lnTo>
                  <a:lnTo>
                    <a:pt x="898" y="290"/>
                  </a:lnTo>
                  <a:lnTo>
                    <a:pt x="890" y="288"/>
                  </a:lnTo>
                  <a:lnTo>
                    <a:pt x="890" y="286"/>
                  </a:lnTo>
                  <a:lnTo>
                    <a:pt x="881" y="283"/>
                  </a:lnTo>
                  <a:lnTo>
                    <a:pt x="881" y="281"/>
                  </a:lnTo>
                  <a:lnTo>
                    <a:pt x="881" y="279"/>
                  </a:lnTo>
                  <a:lnTo>
                    <a:pt x="881" y="277"/>
                  </a:lnTo>
                  <a:lnTo>
                    <a:pt x="873" y="277"/>
                  </a:lnTo>
                  <a:lnTo>
                    <a:pt x="873" y="275"/>
                  </a:lnTo>
                  <a:lnTo>
                    <a:pt x="864" y="275"/>
                  </a:lnTo>
                  <a:lnTo>
                    <a:pt x="864" y="273"/>
                  </a:lnTo>
                  <a:lnTo>
                    <a:pt x="864" y="271"/>
                  </a:lnTo>
                  <a:lnTo>
                    <a:pt x="855" y="269"/>
                  </a:lnTo>
                  <a:lnTo>
                    <a:pt x="855" y="266"/>
                  </a:lnTo>
                  <a:lnTo>
                    <a:pt x="847" y="266"/>
                  </a:lnTo>
                  <a:lnTo>
                    <a:pt x="847" y="264"/>
                  </a:lnTo>
                  <a:lnTo>
                    <a:pt x="838" y="262"/>
                  </a:lnTo>
                  <a:lnTo>
                    <a:pt x="829" y="260"/>
                  </a:lnTo>
                  <a:lnTo>
                    <a:pt x="829" y="262"/>
                  </a:lnTo>
                  <a:lnTo>
                    <a:pt x="821" y="262"/>
                  </a:lnTo>
                  <a:lnTo>
                    <a:pt x="821" y="264"/>
                  </a:lnTo>
                  <a:lnTo>
                    <a:pt x="812" y="264"/>
                  </a:lnTo>
                  <a:lnTo>
                    <a:pt x="812" y="266"/>
                  </a:lnTo>
                  <a:lnTo>
                    <a:pt x="803" y="269"/>
                  </a:lnTo>
                  <a:lnTo>
                    <a:pt x="803" y="271"/>
                  </a:lnTo>
                  <a:lnTo>
                    <a:pt x="795" y="273"/>
                  </a:lnTo>
                  <a:lnTo>
                    <a:pt x="795" y="275"/>
                  </a:lnTo>
                  <a:lnTo>
                    <a:pt x="786" y="275"/>
                  </a:lnTo>
                  <a:lnTo>
                    <a:pt x="786" y="277"/>
                  </a:lnTo>
                  <a:lnTo>
                    <a:pt x="786" y="279"/>
                  </a:lnTo>
                  <a:lnTo>
                    <a:pt x="777" y="279"/>
                  </a:lnTo>
                  <a:lnTo>
                    <a:pt x="777" y="281"/>
                  </a:lnTo>
                  <a:lnTo>
                    <a:pt x="769" y="283"/>
                  </a:lnTo>
                  <a:lnTo>
                    <a:pt x="769" y="281"/>
                  </a:lnTo>
                  <a:lnTo>
                    <a:pt x="760" y="279"/>
                  </a:lnTo>
                  <a:lnTo>
                    <a:pt x="752" y="279"/>
                  </a:lnTo>
                  <a:lnTo>
                    <a:pt x="752" y="277"/>
                  </a:lnTo>
                  <a:lnTo>
                    <a:pt x="752" y="275"/>
                  </a:lnTo>
                  <a:lnTo>
                    <a:pt x="743" y="275"/>
                  </a:lnTo>
                  <a:lnTo>
                    <a:pt x="743" y="273"/>
                  </a:lnTo>
                  <a:lnTo>
                    <a:pt x="734" y="271"/>
                  </a:lnTo>
                  <a:lnTo>
                    <a:pt x="734" y="269"/>
                  </a:lnTo>
                  <a:lnTo>
                    <a:pt x="734" y="266"/>
                  </a:lnTo>
                  <a:lnTo>
                    <a:pt x="734" y="264"/>
                  </a:lnTo>
                  <a:lnTo>
                    <a:pt x="734" y="262"/>
                  </a:lnTo>
                  <a:lnTo>
                    <a:pt x="734" y="260"/>
                  </a:lnTo>
                  <a:lnTo>
                    <a:pt x="726" y="260"/>
                  </a:lnTo>
                  <a:lnTo>
                    <a:pt x="726" y="258"/>
                  </a:lnTo>
                  <a:lnTo>
                    <a:pt x="726" y="256"/>
                  </a:lnTo>
                  <a:lnTo>
                    <a:pt x="726" y="254"/>
                  </a:lnTo>
                  <a:lnTo>
                    <a:pt x="726" y="252"/>
                  </a:lnTo>
                  <a:lnTo>
                    <a:pt x="726" y="247"/>
                  </a:lnTo>
                  <a:lnTo>
                    <a:pt x="726" y="245"/>
                  </a:lnTo>
                  <a:lnTo>
                    <a:pt x="726" y="243"/>
                  </a:lnTo>
                  <a:lnTo>
                    <a:pt x="726" y="241"/>
                  </a:lnTo>
                  <a:lnTo>
                    <a:pt x="726" y="239"/>
                  </a:lnTo>
                  <a:lnTo>
                    <a:pt x="726" y="237"/>
                  </a:lnTo>
                  <a:lnTo>
                    <a:pt x="726" y="234"/>
                  </a:lnTo>
                  <a:lnTo>
                    <a:pt x="726" y="230"/>
                  </a:lnTo>
                  <a:lnTo>
                    <a:pt x="726" y="228"/>
                  </a:lnTo>
                  <a:lnTo>
                    <a:pt x="734" y="226"/>
                  </a:lnTo>
                  <a:lnTo>
                    <a:pt x="734" y="224"/>
                  </a:lnTo>
                  <a:lnTo>
                    <a:pt x="734" y="220"/>
                  </a:lnTo>
                  <a:lnTo>
                    <a:pt x="734" y="217"/>
                  </a:lnTo>
                  <a:lnTo>
                    <a:pt x="734" y="215"/>
                  </a:lnTo>
                  <a:lnTo>
                    <a:pt x="734" y="213"/>
                  </a:lnTo>
                  <a:lnTo>
                    <a:pt x="734" y="211"/>
                  </a:lnTo>
                  <a:lnTo>
                    <a:pt x="734" y="209"/>
                  </a:lnTo>
                  <a:lnTo>
                    <a:pt x="734" y="207"/>
                  </a:lnTo>
                  <a:lnTo>
                    <a:pt x="734" y="205"/>
                  </a:lnTo>
                  <a:lnTo>
                    <a:pt x="734" y="202"/>
                  </a:lnTo>
                  <a:lnTo>
                    <a:pt x="734" y="200"/>
                  </a:lnTo>
                  <a:lnTo>
                    <a:pt x="743" y="196"/>
                  </a:lnTo>
                  <a:lnTo>
                    <a:pt x="743" y="194"/>
                  </a:lnTo>
                  <a:lnTo>
                    <a:pt x="743" y="192"/>
                  </a:lnTo>
                  <a:lnTo>
                    <a:pt x="743" y="190"/>
                  </a:lnTo>
                  <a:lnTo>
                    <a:pt x="743" y="185"/>
                  </a:lnTo>
                  <a:lnTo>
                    <a:pt x="743" y="181"/>
                  </a:lnTo>
                  <a:lnTo>
                    <a:pt x="743" y="179"/>
                  </a:lnTo>
                  <a:lnTo>
                    <a:pt x="743" y="175"/>
                  </a:lnTo>
                  <a:lnTo>
                    <a:pt x="752" y="170"/>
                  </a:lnTo>
                  <a:lnTo>
                    <a:pt x="752" y="166"/>
                  </a:lnTo>
                  <a:lnTo>
                    <a:pt x="752" y="162"/>
                  </a:lnTo>
                  <a:lnTo>
                    <a:pt x="752" y="158"/>
                  </a:lnTo>
                  <a:lnTo>
                    <a:pt x="752" y="156"/>
                  </a:lnTo>
                  <a:lnTo>
                    <a:pt x="752" y="149"/>
                  </a:lnTo>
                  <a:lnTo>
                    <a:pt x="752" y="147"/>
                  </a:lnTo>
                  <a:lnTo>
                    <a:pt x="752" y="143"/>
                  </a:lnTo>
                  <a:lnTo>
                    <a:pt x="752" y="138"/>
                  </a:lnTo>
                  <a:lnTo>
                    <a:pt x="760" y="134"/>
                  </a:lnTo>
                  <a:lnTo>
                    <a:pt x="760" y="132"/>
                  </a:lnTo>
                  <a:lnTo>
                    <a:pt x="760" y="128"/>
                  </a:lnTo>
                  <a:lnTo>
                    <a:pt x="760" y="126"/>
                  </a:lnTo>
                  <a:lnTo>
                    <a:pt x="760" y="124"/>
                  </a:lnTo>
                  <a:lnTo>
                    <a:pt x="760" y="121"/>
                  </a:lnTo>
                  <a:lnTo>
                    <a:pt x="760" y="119"/>
                  </a:lnTo>
                  <a:lnTo>
                    <a:pt x="760" y="117"/>
                  </a:lnTo>
                  <a:lnTo>
                    <a:pt x="760" y="115"/>
                  </a:lnTo>
                  <a:lnTo>
                    <a:pt x="760" y="113"/>
                  </a:lnTo>
                  <a:lnTo>
                    <a:pt x="760" y="109"/>
                  </a:lnTo>
                  <a:lnTo>
                    <a:pt x="760" y="106"/>
                  </a:lnTo>
                  <a:lnTo>
                    <a:pt x="760" y="102"/>
                  </a:lnTo>
                  <a:lnTo>
                    <a:pt x="760" y="98"/>
                  </a:lnTo>
                  <a:lnTo>
                    <a:pt x="760" y="100"/>
                  </a:lnTo>
                  <a:lnTo>
                    <a:pt x="752" y="98"/>
                  </a:lnTo>
                  <a:lnTo>
                    <a:pt x="752" y="96"/>
                  </a:lnTo>
                  <a:lnTo>
                    <a:pt x="743" y="96"/>
                  </a:lnTo>
                  <a:lnTo>
                    <a:pt x="743" y="94"/>
                  </a:lnTo>
                  <a:lnTo>
                    <a:pt x="734" y="92"/>
                  </a:lnTo>
                  <a:lnTo>
                    <a:pt x="734" y="89"/>
                  </a:lnTo>
                  <a:lnTo>
                    <a:pt x="726" y="87"/>
                  </a:lnTo>
                  <a:lnTo>
                    <a:pt x="717" y="85"/>
                  </a:lnTo>
                  <a:lnTo>
                    <a:pt x="717" y="83"/>
                  </a:lnTo>
                  <a:lnTo>
                    <a:pt x="708" y="83"/>
                  </a:lnTo>
                  <a:lnTo>
                    <a:pt x="700" y="83"/>
                  </a:lnTo>
                  <a:lnTo>
                    <a:pt x="700" y="81"/>
                  </a:lnTo>
                  <a:lnTo>
                    <a:pt x="691" y="79"/>
                  </a:lnTo>
                  <a:lnTo>
                    <a:pt x="691" y="77"/>
                  </a:lnTo>
                  <a:lnTo>
                    <a:pt x="682" y="74"/>
                  </a:lnTo>
                  <a:lnTo>
                    <a:pt x="674" y="74"/>
                  </a:lnTo>
                  <a:lnTo>
                    <a:pt x="674" y="72"/>
                  </a:lnTo>
                  <a:lnTo>
                    <a:pt x="665" y="70"/>
                  </a:lnTo>
                  <a:lnTo>
                    <a:pt x="665" y="68"/>
                  </a:lnTo>
                  <a:lnTo>
                    <a:pt x="656" y="66"/>
                  </a:lnTo>
                  <a:lnTo>
                    <a:pt x="648" y="64"/>
                  </a:lnTo>
                  <a:lnTo>
                    <a:pt x="648" y="62"/>
                  </a:lnTo>
                  <a:lnTo>
                    <a:pt x="639" y="62"/>
                  </a:lnTo>
                  <a:lnTo>
                    <a:pt x="639" y="60"/>
                  </a:lnTo>
                  <a:lnTo>
                    <a:pt x="631" y="60"/>
                  </a:lnTo>
                  <a:lnTo>
                    <a:pt x="631" y="57"/>
                  </a:lnTo>
                  <a:lnTo>
                    <a:pt x="622" y="57"/>
                  </a:lnTo>
                  <a:lnTo>
                    <a:pt x="613" y="55"/>
                  </a:lnTo>
                  <a:lnTo>
                    <a:pt x="605" y="55"/>
                  </a:lnTo>
                  <a:lnTo>
                    <a:pt x="596" y="55"/>
                  </a:lnTo>
                  <a:lnTo>
                    <a:pt x="587" y="57"/>
                  </a:lnTo>
                  <a:lnTo>
                    <a:pt x="579" y="57"/>
                  </a:lnTo>
                  <a:lnTo>
                    <a:pt x="579" y="60"/>
                  </a:lnTo>
                  <a:lnTo>
                    <a:pt x="579" y="62"/>
                  </a:lnTo>
                  <a:lnTo>
                    <a:pt x="579" y="64"/>
                  </a:lnTo>
                  <a:lnTo>
                    <a:pt x="579" y="66"/>
                  </a:lnTo>
                  <a:lnTo>
                    <a:pt x="570" y="66"/>
                  </a:lnTo>
                  <a:lnTo>
                    <a:pt x="570" y="68"/>
                  </a:lnTo>
                  <a:lnTo>
                    <a:pt x="570" y="70"/>
                  </a:lnTo>
                  <a:lnTo>
                    <a:pt x="570" y="72"/>
                  </a:lnTo>
                  <a:lnTo>
                    <a:pt x="570" y="74"/>
                  </a:lnTo>
                  <a:lnTo>
                    <a:pt x="570" y="77"/>
                  </a:lnTo>
                  <a:lnTo>
                    <a:pt x="579" y="79"/>
                  </a:lnTo>
                  <a:lnTo>
                    <a:pt x="579" y="83"/>
                  </a:lnTo>
                  <a:lnTo>
                    <a:pt x="579" y="87"/>
                  </a:lnTo>
                  <a:lnTo>
                    <a:pt x="579" y="92"/>
                  </a:lnTo>
                  <a:lnTo>
                    <a:pt x="587" y="94"/>
                  </a:lnTo>
                  <a:lnTo>
                    <a:pt x="587" y="96"/>
                  </a:lnTo>
                  <a:lnTo>
                    <a:pt x="587" y="98"/>
                  </a:lnTo>
                  <a:lnTo>
                    <a:pt x="587" y="102"/>
                  </a:lnTo>
                  <a:lnTo>
                    <a:pt x="587" y="104"/>
                  </a:lnTo>
                  <a:lnTo>
                    <a:pt x="587" y="106"/>
                  </a:lnTo>
                  <a:lnTo>
                    <a:pt x="587" y="109"/>
                  </a:lnTo>
                  <a:lnTo>
                    <a:pt x="587" y="111"/>
                  </a:lnTo>
                  <a:lnTo>
                    <a:pt x="587" y="113"/>
                  </a:lnTo>
                  <a:lnTo>
                    <a:pt x="596" y="113"/>
                  </a:lnTo>
                  <a:lnTo>
                    <a:pt x="587" y="115"/>
                  </a:lnTo>
                  <a:lnTo>
                    <a:pt x="587" y="117"/>
                  </a:lnTo>
                  <a:lnTo>
                    <a:pt x="587" y="119"/>
                  </a:lnTo>
                  <a:lnTo>
                    <a:pt x="587" y="121"/>
                  </a:lnTo>
                  <a:lnTo>
                    <a:pt x="587" y="124"/>
                  </a:lnTo>
                  <a:lnTo>
                    <a:pt x="587" y="128"/>
                  </a:lnTo>
                  <a:lnTo>
                    <a:pt x="587" y="130"/>
                  </a:lnTo>
                  <a:lnTo>
                    <a:pt x="587" y="132"/>
                  </a:lnTo>
                  <a:lnTo>
                    <a:pt x="587" y="134"/>
                  </a:lnTo>
                  <a:lnTo>
                    <a:pt x="579" y="136"/>
                  </a:lnTo>
                  <a:lnTo>
                    <a:pt x="579" y="138"/>
                  </a:lnTo>
                  <a:lnTo>
                    <a:pt x="579" y="141"/>
                  </a:lnTo>
                  <a:lnTo>
                    <a:pt x="579" y="143"/>
                  </a:lnTo>
                  <a:lnTo>
                    <a:pt x="570" y="145"/>
                  </a:lnTo>
                  <a:lnTo>
                    <a:pt x="570" y="147"/>
                  </a:lnTo>
                  <a:lnTo>
                    <a:pt x="570" y="149"/>
                  </a:lnTo>
                  <a:lnTo>
                    <a:pt x="561" y="151"/>
                  </a:lnTo>
                  <a:lnTo>
                    <a:pt x="561" y="156"/>
                  </a:lnTo>
                  <a:lnTo>
                    <a:pt x="561" y="158"/>
                  </a:lnTo>
                  <a:lnTo>
                    <a:pt x="553" y="158"/>
                  </a:lnTo>
                  <a:lnTo>
                    <a:pt x="553" y="160"/>
                  </a:lnTo>
                  <a:lnTo>
                    <a:pt x="553" y="162"/>
                  </a:lnTo>
                  <a:lnTo>
                    <a:pt x="544" y="164"/>
                  </a:lnTo>
                  <a:lnTo>
                    <a:pt x="544" y="166"/>
                  </a:lnTo>
                  <a:lnTo>
                    <a:pt x="535" y="166"/>
                  </a:lnTo>
                  <a:lnTo>
                    <a:pt x="535" y="168"/>
                  </a:lnTo>
                  <a:lnTo>
                    <a:pt x="527" y="168"/>
                  </a:lnTo>
                  <a:lnTo>
                    <a:pt x="527" y="170"/>
                  </a:lnTo>
                  <a:lnTo>
                    <a:pt x="518" y="173"/>
                  </a:lnTo>
                  <a:lnTo>
                    <a:pt x="510" y="175"/>
                  </a:lnTo>
                  <a:lnTo>
                    <a:pt x="501" y="175"/>
                  </a:lnTo>
                  <a:lnTo>
                    <a:pt x="501" y="177"/>
                  </a:lnTo>
                  <a:lnTo>
                    <a:pt x="492" y="177"/>
                  </a:lnTo>
                  <a:lnTo>
                    <a:pt x="484" y="177"/>
                  </a:lnTo>
                  <a:lnTo>
                    <a:pt x="475" y="177"/>
                  </a:lnTo>
                  <a:lnTo>
                    <a:pt x="466" y="177"/>
                  </a:lnTo>
                  <a:lnTo>
                    <a:pt x="466" y="175"/>
                  </a:lnTo>
                  <a:lnTo>
                    <a:pt x="458" y="175"/>
                  </a:lnTo>
                  <a:lnTo>
                    <a:pt x="458" y="173"/>
                  </a:lnTo>
                  <a:lnTo>
                    <a:pt x="449" y="173"/>
                  </a:lnTo>
                  <a:lnTo>
                    <a:pt x="449" y="170"/>
                  </a:lnTo>
                  <a:lnTo>
                    <a:pt x="440" y="170"/>
                  </a:lnTo>
                  <a:lnTo>
                    <a:pt x="440" y="168"/>
                  </a:lnTo>
                  <a:lnTo>
                    <a:pt x="432" y="168"/>
                  </a:lnTo>
                  <a:lnTo>
                    <a:pt x="432" y="166"/>
                  </a:lnTo>
                  <a:lnTo>
                    <a:pt x="432" y="164"/>
                  </a:lnTo>
                  <a:lnTo>
                    <a:pt x="423" y="164"/>
                  </a:lnTo>
                  <a:lnTo>
                    <a:pt x="423" y="162"/>
                  </a:lnTo>
                  <a:lnTo>
                    <a:pt x="423" y="160"/>
                  </a:lnTo>
                  <a:lnTo>
                    <a:pt x="423" y="158"/>
                  </a:lnTo>
                  <a:lnTo>
                    <a:pt x="415" y="158"/>
                  </a:lnTo>
                  <a:lnTo>
                    <a:pt x="415" y="156"/>
                  </a:lnTo>
                  <a:lnTo>
                    <a:pt x="415" y="153"/>
                  </a:lnTo>
                  <a:lnTo>
                    <a:pt x="406" y="151"/>
                  </a:lnTo>
                  <a:lnTo>
                    <a:pt x="406" y="149"/>
                  </a:lnTo>
                  <a:lnTo>
                    <a:pt x="406" y="147"/>
                  </a:lnTo>
                  <a:lnTo>
                    <a:pt x="406" y="145"/>
                  </a:lnTo>
                  <a:lnTo>
                    <a:pt x="406" y="143"/>
                  </a:lnTo>
                  <a:lnTo>
                    <a:pt x="397" y="141"/>
                  </a:lnTo>
                  <a:lnTo>
                    <a:pt x="397" y="138"/>
                  </a:lnTo>
                  <a:lnTo>
                    <a:pt x="397" y="136"/>
                  </a:lnTo>
                  <a:lnTo>
                    <a:pt x="397" y="134"/>
                  </a:lnTo>
                  <a:lnTo>
                    <a:pt x="397" y="132"/>
                  </a:lnTo>
                  <a:lnTo>
                    <a:pt x="397" y="130"/>
                  </a:lnTo>
                  <a:lnTo>
                    <a:pt x="397" y="128"/>
                  </a:lnTo>
                  <a:lnTo>
                    <a:pt x="397" y="126"/>
                  </a:lnTo>
                  <a:lnTo>
                    <a:pt x="397" y="124"/>
                  </a:lnTo>
                  <a:lnTo>
                    <a:pt x="397" y="121"/>
                  </a:lnTo>
                  <a:lnTo>
                    <a:pt x="397" y="119"/>
                  </a:lnTo>
                  <a:lnTo>
                    <a:pt x="397" y="117"/>
                  </a:lnTo>
                  <a:lnTo>
                    <a:pt x="397" y="115"/>
                  </a:lnTo>
                  <a:lnTo>
                    <a:pt x="397" y="113"/>
                  </a:lnTo>
                  <a:lnTo>
                    <a:pt x="397" y="111"/>
                  </a:lnTo>
                  <a:lnTo>
                    <a:pt x="397" y="109"/>
                  </a:lnTo>
                  <a:lnTo>
                    <a:pt x="397" y="106"/>
                  </a:lnTo>
                  <a:lnTo>
                    <a:pt x="397" y="104"/>
                  </a:lnTo>
                  <a:lnTo>
                    <a:pt x="397" y="102"/>
                  </a:lnTo>
                  <a:lnTo>
                    <a:pt x="397" y="100"/>
                  </a:lnTo>
                  <a:lnTo>
                    <a:pt x="397" y="98"/>
                  </a:lnTo>
                  <a:lnTo>
                    <a:pt x="406" y="98"/>
                  </a:lnTo>
                  <a:lnTo>
                    <a:pt x="406" y="96"/>
                  </a:lnTo>
                  <a:lnTo>
                    <a:pt x="406" y="94"/>
                  </a:lnTo>
                  <a:lnTo>
                    <a:pt x="406" y="92"/>
                  </a:lnTo>
                  <a:lnTo>
                    <a:pt x="406" y="89"/>
                  </a:lnTo>
                  <a:lnTo>
                    <a:pt x="406" y="87"/>
                  </a:lnTo>
                  <a:lnTo>
                    <a:pt x="415" y="87"/>
                  </a:lnTo>
                  <a:lnTo>
                    <a:pt x="415" y="85"/>
                  </a:lnTo>
                  <a:lnTo>
                    <a:pt x="415" y="83"/>
                  </a:lnTo>
                  <a:lnTo>
                    <a:pt x="423" y="83"/>
                  </a:lnTo>
                  <a:lnTo>
                    <a:pt x="423" y="81"/>
                  </a:lnTo>
                  <a:lnTo>
                    <a:pt x="423" y="79"/>
                  </a:lnTo>
                  <a:lnTo>
                    <a:pt x="432" y="79"/>
                  </a:lnTo>
                  <a:lnTo>
                    <a:pt x="432" y="77"/>
                  </a:lnTo>
                  <a:lnTo>
                    <a:pt x="432" y="74"/>
                  </a:lnTo>
                  <a:lnTo>
                    <a:pt x="440" y="74"/>
                  </a:lnTo>
                  <a:lnTo>
                    <a:pt x="440" y="72"/>
                  </a:lnTo>
                  <a:lnTo>
                    <a:pt x="440" y="70"/>
                  </a:lnTo>
                  <a:lnTo>
                    <a:pt x="449" y="68"/>
                  </a:lnTo>
                  <a:lnTo>
                    <a:pt x="449" y="66"/>
                  </a:lnTo>
                  <a:lnTo>
                    <a:pt x="449" y="64"/>
                  </a:lnTo>
                  <a:lnTo>
                    <a:pt x="449" y="62"/>
                  </a:lnTo>
                  <a:lnTo>
                    <a:pt x="449" y="60"/>
                  </a:lnTo>
                  <a:lnTo>
                    <a:pt x="449" y="57"/>
                  </a:lnTo>
                  <a:lnTo>
                    <a:pt x="458" y="57"/>
                  </a:lnTo>
                  <a:lnTo>
                    <a:pt x="458" y="55"/>
                  </a:lnTo>
                  <a:lnTo>
                    <a:pt x="458" y="53"/>
                  </a:lnTo>
                  <a:lnTo>
                    <a:pt x="458" y="51"/>
                  </a:lnTo>
                  <a:lnTo>
                    <a:pt x="458" y="49"/>
                  </a:lnTo>
                  <a:lnTo>
                    <a:pt x="458" y="47"/>
                  </a:lnTo>
                  <a:lnTo>
                    <a:pt x="458" y="45"/>
                  </a:lnTo>
                  <a:lnTo>
                    <a:pt x="458" y="42"/>
                  </a:lnTo>
                  <a:lnTo>
                    <a:pt x="458" y="40"/>
                  </a:lnTo>
                  <a:lnTo>
                    <a:pt x="458" y="38"/>
                  </a:lnTo>
                  <a:lnTo>
                    <a:pt x="449" y="36"/>
                  </a:lnTo>
                  <a:lnTo>
                    <a:pt x="449" y="34"/>
                  </a:lnTo>
                  <a:lnTo>
                    <a:pt x="449" y="32"/>
                  </a:lnTo>
                  <a:lnTo>
                    <a:pt x="440" y="32"/>
                  </a:lnTo>
                  <a:lnTo>
                    <a:pt x="440" y="30"/>
                  </a:lnTo>
                  <a:lnTo>
                    <a:pt x="432" y="28"/>
                  </a:lnTo>
                  <a:lnTo>
                    <a:pt x="423" y="25"/>
                  </a:lnTo>
                  <a:lnTo>
                    <a:pt x="423" y="23"/>
                  </a:lnTo>
                  <a:lnTo>
                    <a:pt x="415" y="23"/>
                  </a:lnTo>
                  <a:lnTo>
                    <a:pt x="415" y="21"/>
                  </a:lnTo>
                  <a:lnTo>
                    <a:pt x="406" y="21"/>
                  </a:lnTo>
                  <a:lnTo>
                    <a:pt x="397" y="21"/>
                  </a:lnTo>
                  <a:lnTo>
                    <a:pt x="389" y="19"/>
                  </a:lnTo>
                  <a:lnTo>
                    <a:pt x="380" y="19"/>
                  </a:lnTo>
                  <a:lnTo>
                    <a:pt x="380" y="17"/>
                  </a:lnTo>
                  <a:lnTo>
                    <a:pt x="371" y="17"/>
                  </a:lnTo>
                  <a:lnTo>
                    <a:pt x="354" y="15"/>
                  </a:lnTo>
                  <a:lnTo>
                    <a:pt x="354" y="13"/>
                  </a:lnTo>
                  <a:lnTo>
                    <a:pt x="345" y="10"/>
                  </a:lnTo>
                  <a:lnTo>
                    <a:pt x="337" y="10"/>
                  </a:lnTo>
                  <a:lnTo>
                    <a:pt x="328" y="8"/>
                  </a:lnTo>
                  <a:lnTo>
                    <a:pt x="319" y="8"/>
                  </a:lnTo>
                  <a:lnTo>
                    <a:pt x="311" y="6"/>
                  </a:lnTo>
                  <a:lnTo>
                    <a:pt x="302" y="4"/>
                  </a:lnTo>
                  <a:lnTo>
                    <a:pt x="294" y="2"/>
                  </a:lnTo>
                  <a:lnTo>
                    <a:pt x="285" y="2"/>
                  </a:lnTo>
                  <a:lnTo>
                    <a:pt x="276" y="0"/>
                  </a:lnTo>
                  <a:lnTo>
                    <a:pt x="276" y="2"/>
                  </a:lnTo>
                  <a:lnTo>
                    <a:pt x="276" y="4"/>
                  </a:lnTo>
                  <a:lnTo>
                    <a:pt x="276" y="6"/>
                  </a:lnTo>
                  <a:lnTo>
                    <a:pt x="276" y="4"/>
                  </a:lnTo>
                  <a:lnTo>
                    <a:pt x="276" y="2"/>
                  </a:lnTo>
                  <a:lnTo>
                    <a:pt x="276" y="4"/>
                  </a:lnTo>
                  <a:lnTo>
                    <a:pt x="276" y="8"/>
                  </a:lnTo>
                  <a:lnTo>
                    <a:pt x="276" y="10"/>
                  </a:lnTo>
                  <a:lnTo>
                    <a:pt x="276" y="13"/>
                  </a:lnTo>
                  <a:lnTo>
                    <a:pt x="276" y="17"/>
                  </a:lnTo>
                  <a:lnTo>
                    <a:pt x="276" y="19"/>
                  </a:lnTo>
                  <a:lnTo>
                    <a:pt x="276" y="21"/>
                  </a:lnTo>
                  <a:lnTo>
                    <a:pt x="276" y="25"/>
                  </a:lnTo>
                  <a:lnTo>
                    <a:pt x="276" y="28"/>
                  </a:lnTo>
                  <a:lnTo>
                    <a:pt x="276" y="32"/>
                  </a:lnTo>
                  <a:lnTo>
                    <a:pt x="276" y="34"/>
                  </a:lnTo>
                  <a:lnTo>
                    <a:pt x="276" y="36"/>
                  </a:lnTo>
                  <a:lnTo>
                    <a:pt x="276" y="38"/>
                  </a:lnTo>
                  <a:lnTo>
                    <a:pt x="276" y="40"/>
                  </a:lnTo>
                  <a:lnTo>
                    <a:pt x="276" y="45"/>
                  </a:lnTo>
                  <a:lnTo>
                    <a:pt x="276" y="47"/>
                  </a:lnTo>
                  <a:lnTo>
                    <a:pt x="276" y="49"/>
                  </a:lnTo>
                  <a:lnTo>
                    <a:pt x="268" y="51"/>
                  </a:lnTo>
                  <a:lnTo>
                    <a:pt x="268" y="55"/>
                  </a:lnTo>
                  <a:lnTo>
                    <a:pt x="268" y="57"/>
                  </a:lnTo>
                  <a:lnTo>
                    <a:pt x="268" y="60"/>
                  </a:lnTo>
                  <a:lnTo>
                    <a:pt x="268" y="64"/>
                  </a:lnTo>
                  <a:lnTo>
                    <a:pt x="268" y="66"/>
                  </a:lnTo>
                  <a:lnTo>
                    <a:pt x="268" y="68"/>
                  </a:lnTo>
                  <a:lnTo>
                    <a:pt x="268" y="72"/>
                  </a:lnTo>
                  <a:lnTo>
                    <a:pt x="268" y="74"/>
                  </a:lnTo>
                  <a:lnTo>
                    <a:pt x="268" y="77"/>
                  </a:lnTo>
                  <a:lnTo>
                    <a:pt x="259" y="81"/>
                  </a:lnTo>
                  <a:lnTo>
                    <a:pt x="259" y="83"/>
                  </a:lnTo>
                  <a:lnTo>
                    <a:pt x="259" y="85"/>
                  </a:lnTo>
                  <a:lnTo>
                    <a:pt x="259" y="87"/>
                  </a:lnTo>
                  <a:lnTo>
                    <a:pt x="259" y="92"/>
                  </a:lnTo>
                  <a:lnTo>
                    <a:pt x="259" y="94"/>
                  </a:lnTo>
                  <a:lnTo>
                    <a:pt x="259" y="96"/>
                  </a:lnTo>
                  <a:lnTo>
                    <a:pt x="259" y="98"/>
                  </a:lnTo>
                  <a:lnTo>
                    <a:pt x="259" y="100"/>
                  </a:lnTo>
                  <a:lnTo>
                    <a:pt x="259" y="102"/>
                  </a:lnTo>
                  <a:lnTo>
                    <a:pt x="259" y="104"/>
                  </a:lnTo>
                  <a:lnTo>
                    <a:pt x="259" y="106"/>
                  </a:lnTo>
                  <a:lnTo>
                    <a:pt x="259" y="109"/>
                  </a:lnTo>
                  <a:lnTo>
                    <a:pt x="259" y="111"/>
                  </a:lnTo>
                  <a:lnTo>
                    <a:pt x="259" y="113"/>
                  </a:lnTo>
                  <a:lnTo>
                    <a:pt x="259" y="115"/>
                  </a:lnTo>
                  <a:lnTo>
                    <a:pt x="259" y="117"/>
                  </a:lnTo>
                  <a:lnTo>
                    <a:pt x="259" y="119"/>
                  </a:lnTo>
                  <a:lnTo>
                    <a:pt x="259" y="121"/>
                  </a:lnTo>
                  <a:lnTo>
                    <a:pt x="259" y="124"/>
                  </a:lnTo>
                  <a:lnTo>
                    <a:pt x="259" y="128"/>
                  </a:lnTo>
                  <a:lnTo>
                    <a:pt x="259" y="130"/>
                  </a:lnTo>
                  <a:lnTo>
                    <a:pt x="259" y="132"/>
                  </a:lnTo>
                  <a:lnTo>
                    <a:pt x="250" y="134"/>
                  </a:lnTo>
                  <a:lnTo>
                    <a:pt x="250" y="136"/>
                  </a:lnTo>
                  <a:lnTo>
                    <a:pt x="250" y="141"/>
                  </a:lnTo>
                  <a:lnTo>
                    <a:pt x="250" y="143"/>
                  </a:lnTo>
                  <a:lnTo>
                    <a:pt x="250" y="145"/>
                  </a:lnTo>
                  <a:lnTo>
                    <a:pt x="250" y="147"/>
                  </a:lnTo>
                  <a:lnTo>
                    <a:pt x="250" y="149"/>
                  </a:lnTo>
                  <a:lnTo>
                    <a:pt x="250" y="151"/>
                  </a:lnTo>
                  <a:lnTo>
                    <a:pt x="250" y="153"/>
                  </a:lnTo>
                  <a:lnTo>
                    <a:pt x="250" y="156"/>
                  </a:lnTo>
                  <a:lnTo>
                    <a:pt x="242" y="158"/>
                  </a:lnTo>
                  <a:lnTo>
                    <a:pt x="242" y="160"/>
                  </a:lnTo>
                  <a:lnTo>
                    <a:pt x="242" y="162"/>
                  </a:lnTo>
                  <a:lnTo>
                    <a:pt x="242" y="164"/>
                  </a:lnTo>
                  <a:lnTo>
                    <a:pt x="233" y="164"/>
                  </a:lnTo>
                  <a:lnTo>
                    <a:pt x="233" y="166"/>
                  </a:lnTo>
                  <a:lnTo>
                    <a:pt x="233" y="168"/>
                  </a:lnTo>
                  <a:lnTo>
                    <a:pt x="224" y="168"/>
                  </a:lnTo>
                  <a:lnTo>
                    <a:pt x="216" y="168"/>
                  </a:lnTo>
                  <a:lnTo>
                    <a:pt x="207" y="166"/>
                  </a:lnTo>
                  <a:lnTo>
                    <a:pt x="207" y="164"/>
                  </a:lnTo>
                  <a:lnTo>
                    <a:pt x="198" y="164"/>
                  </a:lnTo>
                  <a:lnTo>
                    <a:pt x="198" y="162"/>
                  </a:lnTo>
                  <a:lnTo>
                    <a:pt x="198" y="160"/>
                  </a:lnTo>
                  <a:lnTo>
                    <a:pt x="190" y="160"/>
                  </a:lnTo>
                  <a:lnTo>
                    <a:pt x="190" y="158"/>
                  </a:lnTo>
                  <a:lnTo>
                    <a:pt x="190" y="156"/>
                  </a:lnTo>
                  <a:lnTo>
                    <a:pt x="190" y="153"/>
                  </a:lnTo>
                  <a:lnTo>
                    <a:pt x="181" y="151"/>
                  </a:lnTo>
                  <a:lnTo>
                    <a:pt x="181" y="149"/>
                  </a:lnTo>
                  <a:lnTo>
                    <a:pt x="181" y="147"/>
                  </a:lnTo>
                  <a:lnTo>
                    <a:pt x="181" y="145"/>
                  </a:lnTo>
                  <a:lnTo>
                    <a:pt x="173" y="143"/>
                  </a:lnTo>
                  <a:lnTo>
                    <a:pt x="173" y="141"/>
                  </a:lnTo>
                  <a:lnTo>
                    <a:pt x="173" y="136"/>
                  </a:lnTo>
                  <a:lnTo>
                    <a:pt x="173" y="134"/>
                  </a:lnTo>
                  <a:lnTo>
                    <a:pt x="173" y="136"/>
                  </a:lnTo>
                  <a:lnTo>
                    <a:pt x="173" y="132"/>
                  </a:lnTo>
                  <a:lnTo>
                    <a:pt x="164" y="132"/>
                  </a:lnTo>
                  <a:lnTo>
                    <a:pt x="164" y="130"/>
                  </a:lnTo>
                  <a:lnTo>
                    <a:pt x="164" y="128"/>
                  </a:lnTo>
                  <a:lnTo>
                    <a:pt x="155" y="126"/>
                  </a:lnTo>
                  <a:lnTo>
                    <a:pt x="155" y="124"/>
                  </a:lnTo>
                  <a:lnTo>
                    <a:pt x="147" y="121"/>
                  </a:lnTo>
                  <a:lnTo>
                    <a:pt x="147" y="119"/>
                  </a:lnTo>
                  <a:lnTo>
                    <a:pt x="147" y="117"/>
                  </a:lnTo>
                  <a:lnTo>
                    <a:pt x="138" y="117"/>
                  </a:lnTo>
                  <a:lnTo>
                    <a:pt x="138" y="115"/>
                  </a:lnTo>
                  <a:lnTo>
                    <a:pt x="129" y="115"/>
                  </a:lnTo>
                  <a:lnTo>
                    <a:pt x="121" y="115"/>
                  </a:lnTo>
                  <a:lnTo>
                    <a:pt x="112" y="115"/>
                  </a:lnTo>
                  <a:lnTo>
                    <a:pt x="112" y="117"/>
                  </a:lnTo>
                  <a:lnTo>
                    <a:pt x="112" y="115"/>
                  </a:lnTo>
                  <a:lnTo>
                    <a:pt x="112" y="117"/>
                  </a:lnTo>
                  <a:lnTo>
                    <a:pt x="103" y="117"/>
                  </a:lnTo>
                  <a:lnTo>
                    <a:pt x="103" y="119"/>
                  </a:lnTo>
                  <a:lnTo>
                    <a:pt x="95" y="119"/>
                  </a:lnTo>
                  <a:lnTo>
                    <a:pt x="95" y="121"/>
                  </a:lnTo>
                  <a:lnTo>
                    <a:pt x="86" y="121"/>
                  </a:lnTo>
                  <a:lnTo>
                    <a:pt x="86" y="124"/>
                  </a:lnTo>
                  <a:lnTo>
                    <a:pt x="77" y="126"/>
                  </a:lnTo>
                  <a:lnTo>
                    <a:pt x="77" y="128"/>
                  </a:lnTo>
                  <a:lnTo>
                    <a:pt x="77" y="130"/>
                  </a:lnTo>
                  <a:lnTo>
                    <a:pt x="69" y="130"/>
                  </a:lnTo>
                  <a:lnTo>
                    <a:pt x="69" y="132"/>
                  </a:lnTo>
                  <a:lnTo>
                    <a:pt x="69" y="134"/>
                  </a:lnTo>
                  <a:lnTo>
                    <a:pt x="69" y="136"/>
                  </a:lnTo>
                  <a:lnTo>
                    <a:pt x="60" y="136"/>
                  </a:lnTo>
                  <a:lnTo>
                    <a:pt x="60" y="141"/>
                  </a:lnTo>
                  <a:lnTo>
                    <a:pt x="60" y="143"/>
                  </a:lnTo>
                  <a:lnTo>
                    <a:pt x="52" y="145"/>
                  </a:lnTo>
                  <a:lnTo>
                    <a:pt x="52" y="147"/>
                  </a:lnTo>
                  <a:lnTo>
                    <a:pt x="43" y="151"/>
                  </a:lnTo>
                  <a:lnTo>
                    <a:pt x="43" y="153"/>
                  </a:lnTo>
                  <a:lnTo>
                    <a:pt x="43" y="158"/>
                  </a:lnTo>
                  <a:lnTo>
                    <a:pt x="34" y="160"/>
                  </a:lnTo>
                  <a:lnTo>
                    <a:pt x="34" y="162"/>
                  </a:lnTo>
                  <a:lnTo>
                    <a:pt x="34" y="164"/>
                  </a:lnTo>
                  <a:lnTo>
                    <a:pt x="34" y="166"/>
                  </a:lnTo>
                  <a:lnTo>
                    <a:pt x="34" y="168"/>
                  </a:lnTo>
                  <a:lnTo>
                    <a:pt x="26" y="170"/>
                  </a:lnTo>
                  <a:lnTo>
                    <a:pt x="26" y="173"/>
                  </a:lnTo>
                  <a:lnTo>
                    <a:pt x="26" y="175"/>
                  </a:lnTo>
                  <a:lnTo>
                    <a:pt x="26" y="177"/>
                  </a:lnTo>
                  <a:lnTo>
                    <a:pt x="26" y="179"/>
                  </a:lnTo>
                  <a:lnTo>
                    <a:pt x="26" y="181"/>
                  </a:lnTo>
                  <a:lnTo>
                    <a:pt x="26" y="183"/>
                  </a:lnTo>
                  <a:lnTo>
                    <a:pt x="17" y="185"/>
                  </a:lnTo>
                  <a:lnTo>
                    <a:pt x="17" y="188"/>
                  </a:lnTo>
                  <a:lnTo>
                    <a:pt x="17" y="190"/>
                  </a:lnTo>
                  <a:lnTo>
                    <a:pt x="17" y="194"/>
                  </a:lnTo>
                  <a:lnTo>
                    <a:pt x="17" y="196"/>
                  </a:lnTo>
                  <a:lnTo>
                    <a:pt x="17" y="198"/>
                  </a:lnTo>
                  <a:lnTo>
                    <a:pt x="8" y="200"/>
                  </a:lnTo>
                  <a:lnTo>
                    <a:pt x="8" y="202"/>
                  </a:lnTo>
                  <a:lnTo>
                    <a:pt x="8" y="205"/>
                  </a:lnTo>
                  <a:lnTo>
                    <a:pt x="8" y="207"/>
                  </a:lnTo>
                  <a:lnTo>
                    <a:pt x="8" y="209"/>
                  </a:lnTo>
                  <a:lnTo>
                    <a:pt x="8" y="211"/>
                  </a:lnTo>
                  <a:lnTo>
                    <a:pt x="8" y="213"/>
                  </a:lnTo>
                  <a:lnTo>
                    <a:pt x="8" y="215"/>
                  </a:lnTo>
                  <a:lnTo>
                    <a:pt x="8" y="217"/>
                  </a:lnTo>
                  <a:lnTo>
                    <a:pt x="8" y="220"/>
                  </a:lnTo>
                  <a:lnTo>
                    <a:pt x="8" y="222"/>
                  </a:lnTo>
                  <a:lnTo>
                    <a:pt x="0" y="224"/>
                  </a:lnTo>
                  <a:lnTo>
                    <a:pt x="0" y="228"/>
                  </a:lnTo>
                  <a:lnTo>
                    <a:pt x="0" y="230"/>
                  </a:lnTo>
                  <a:lnTo>
                    <a:pt x="0" y="232"/>
                  </a:lnTo>
                  <a:lnTo>
                    <a:pt x="0" y="234"/>
                  </a:lnTo>
                  <a:lnTo>
                    <a:pt x="8" y="237"/>
                  </a:lnTo>
                  <a:lnTo>
                    <a:pt x="8" y="239"/>
                  </a:lnTo>
                  <a:lnTo>
                    <a:pt x="8" y="241"/>
                  </a:lnTo>
                  <a:lnTo>
                    <a:pt x="8" y="243"/>
                  </a:lnTo>
                  <a:lnTo>
                    <a:pt x="8" y="245"/>
                  </a:lnTo>
                  <a:lnTo>
                    <a:pt x="8" y="247"/>
                  </a:lnTo>
                  <a:lnTo>
                    <a:pt x="8" y="249"/>
                  </a:lnTo>
                  <a:lnTo>
                    <a:pt x="8" y="252"/>
                  </a:lnTo>
                  <a:lnTo>
                    <a:pt x="17" y="254"/>
                  </a:lnTo>
                  <a:lnTo>
                    <a:pt x="17" y="258"/>
                  </a:lnTo>
                  <a:lnTo>
                    <a:pt x="17" y="260"/>
                  </a:lnTo>
                  <a:lnTo>
                    <a:pt x="17" y="262"/>
                  </a:lnTo>
                  <a:lnTo>
                    <a:pt x="17" y="264"/>
                  </a:lnTo>
                  <a:lnTo>
                    <a:pt x="17" y="266"/>
                  </a:lnTo>
                  <a:lnTo>
                    <a:pt x="26" y="269"/>
                  </a:lnTo>
                  <a:lnTo>
                    <a:pt x="26" y="271"/>
                  </a:lnTo>
                  <a:lnTo>
                    <a:pt x="34" y="271"/>
                  </a:lnTo>
                  <a:lnTo>
                    <a:pt x="34" y="273"/>
                  </a:lnTo>
                  <a:lnTo>
                    <a:pt x="34" y="275"/>
                  </a:lnTo>
                  <a:lnTo>
                    <a:pt x="43" y="275"/>
                  </a:lnTo>
                  <a:lnTo>
                    <a:pt x="52" y="275"/>
                  </a:lnTo>
                  <a:lnTo>
                    <a:pt x="52" y="277"/>
                  </a:lnTo>
                  <a:lnTo>
                    <a:pt x="60" y="277"/>
                  </a:lnTo>
                  <a:lnTo>
                    <a:pt x="69" y="277"/>
                  </a:lnTo>
                  <a:lnTo>
                    <a:pt x="77" y="277"/>
                  </a:lnTo>
                  <a:lnTo>
                    <a:pt x="77" y="275"/>
                  </a:lnTo>
                  <a:lnTo>
                    <a:pt x="86" y="275"/>
                  </a:lnTo>
                  <a:lnTo>
                    <a:pt x="95" y="275"/>
                  </a:lnTo>
                  <a:lnTo>
                    <a:pt x="95" y="273"/>
                  </a:lnTo>
                  <a:lnTo>
                    <a:pt x="95" y="271"/>
                  </a:lnTo>
                  <a:lnTo>
                    <a:pt x="103" y="269"/>
                  </a:lnTo>
                  <a:lnTo>
                    <a:pt x="103" y="266"/>
                  </a:lnTo>
                  <a:lnTo>
                    <a:pt x="112" y="264"/>
                  </a:lnTo>
                  <a:lnTo>
                    <a:pt x="112" y="262"/>
                  </a:lnTo>
                  <a:lnTo>
                    <a:pt x="121" y="260"/>
                  </a:lnTo>
                  <a:lnTo>
                    <a:pt x="121" y="258"/>
                  </a:lnTo>
                  <a:lnTo>
                    <a:pt x="129" y="258"/>
                  </a:lnTo>
                  <a:lnTo>
                    <a:pt x="129" y="256"/>
                  </a:lnTo>
                  <a:lnTo>
                    <a:pt x="129" y="254"/>
                  </a:lnTo>
                  <a:lnTo>
                    <a:pt x="138" y="252"/>
                  </a:lnTo>
                  <a:lnTo>
                    <a:pt x="147" y="252"/>
                  </a:lnTo>
                  <a:lnTo>
                    <a:pt x="155" y="252"/>
                  </a:lnTo>
                  <a:lnTo>
                    <a:pt x="164" y="252"/>
                  </a:lnTo>
                  <a:lnTo>
                    <a:pt x="164" y="254"/>
                  </a:lnTo>
                  <a:lnTo>
                    <a:pt x="173" y="254"/>
                  </a:lnTo>
                  <a:lnTo>
                    <a:pt x="173" y="256"/>
                  </a:lnTo>
                  <a:lnTo>
                    <a:pt x="181" y="258"/>
                  </a:lnTo>
                  <a:lnTo>
                    <a:pt x="181" y="260"/>
                  </a:lnTo>
                  <a:lnTo>
                    <a:pt x="181" y="262"/>
                  </a:lnTo>
                  <a:lnTo>
                    <a:pt x="181" y="264"/>
                  </a:lnTo>
                  <a:lnTo>
                    <a:pt x="181" y="266"/>
                  </a:lnTo>
                  <a:lnTo>
                    <a:pt x="181" y="269"/>
                  </a:lnTo>
                  <a:lnTo>
                    <a:pt x="190" y="269"/>
                  </a:lnTo>
                  <a:lnTo>
                    <a:pt x="190" y="271"/>
                  </a:lnTo>
                  <a:lnTo>
                    <a:pt x="190" y="275"/>
                  </a:lnTo>
                  <a:lnTo>
                    <a:pt x="190" y="277"/>
                  </a:lnTo>
                  <a:lnTo>
                    <a:pt x="190" y="279"/>
                  </a:lnTo>
                  <a:lnTo>
                    <a:pt x="190" y="283"/>
                  </a:lnTo>
                  <a:lnTo>
                    <a:pt x="190" y="288"/>
                  </a:lnTo>
                  <a:lnTo>
                    <a:pt x="190" y="290"/>
                  </a:lnTo>
                  <a:lnTo>
                    <a:pt x="190" y="294"/>
                  </a:lnTo>
                  <a:lnTo>
                    <a:pt x="181" y="296"/>
                  </a:lnTo>
                  <a:lnTo>
                    <a:pt x="181" y="301"/>
                  </a:lnTo>
                  <a:lnTo>
                    <a:pt x="181" y="303"/>
                  </a:lnTo>
                  <a:lnTo>
                    <a:pt x="181" y="307"/>
                  </a:lnTo>
                  <a:lnTo>
                    <a:pt x="181" y="309"/>
                  </a:lnTo>
                  <a:lnTo>
                    <a:pt x="173" y="311"/>
                  </a:lnTo>
                  <a:lnTo>
                    <a:pt x="173" y="315"/>
                  </a:lnTo>
                  <a:lnTo>
                    <a:pt x="173" y="318"/>
                  </a:lnTo>
                  <a:lnTo>
                    <a:pt x="173" y="322"/>
                  </a:lnTo>
                  <a:lnTo>
                    <a:pt x="164" y="324"/>
                  </a:lnTo>
                  <a:lnTo>
                    <a:pt x="164" y="326"/>
                  </a:lnTo>
                  <a:lnTo>
                    <a:pt x="164" y="328"/>
                  </a:lnTo>
                  <a:lnTo>
                    <a:pt x="164" y="333"/>
                  </a:lnTo>
                  <a:lnTo>
                    <a:pt x="155" y="335"/>
                  </a:lnTo>
                  <a:lnTo>
                    <a:pt x="155" y="339"/>
                  </a:lnTo>
                  <a:lnTo>
                    <a:pt x="155" y="341"/>
                  </a:lnTo>
                  <a:lnTo>
                    <a:pt x="147" y="343"/>
                  </a:lnTo>
                  <a:lnTo>
                    <a:pt x="147" y="347"/>
                  </a:lnTo>
                  <a:lnTo>
                    <a:pt x="147" y="350"/>
                  </a:lnTo>
                  <a:lnTo>
                    <a:pt x="147" y="352"/>
                  </a:lnTo>
                  <a:lnTo>
                    <a:pt x="138" y="354"/>
                  </a:lnTo>
                  <a:lnTo>
                    <a:pt x="138" y="356"/>
                  </a:lnTo>
                  <a:lnTo>
                    <a:pt x="138" y="358"/>
                  </a:lnTo>
                  <a:lnTo>
                    <a:pt x="138" y="360"/>
                  </a:lnTo>
                  <a:lnTo>
                    <a:pt x="138" y="362"/>
                  </a:lnTo>
                  <a:lnTo>
                    <a:pt x="138" y="365"/>
                  </a:lnTo>
                  <a:lnTo>
                    <a:pt x="138" y="367"/>
                  </a:lnTo>
                  <a:lnTo>
                    <a:pt x="129" y="369"/>
                  </a:lnTo>
                  <a:lnTo>
                    <a:pt x="129" y="371"/>
                  </a:lnTo>
                  <a:lnTo>
                    <a:pt x="129" y="373"/>
                  </a:lnTo>
                  <a:lnTo>
                    <a:pt x="129" y="375"/>
                  </a:lnTo>
                  <a:lnTo>
                    <a:pt x="121" y="377"/>
                  </a:lnTo>
                  <a:lnTo>
                    <a:pt x="121" y="379"/>
                  </a:lnTo>
                  <a:lnTo>
                    <a:pt x="121" y="382"/>
                  </a:lnTo>
                  <a:lnTo>
                    <a:pt x="121" y="384"/>
                  </a:lnTo>
                  <a:lnTo>
                    <a:pt x="121" y="386"/>
                  </a:lnTo>
                  <a:lnTo>
                    <a:pt x="121" y="388"/>
                  </a:lnTo>
                  <a:lnTo>
                    <a:pt x="112" y="388"/>
                  </a:lnTo>
                  <a:lnTo>
                    <a:pt x="112" y="390"/>
                  </a:lnTo>
                  <a:lnTo>
                    <a:pt x="112" y="392"/>
                  </a:lnTo>
                  <a:lnTo>
                    <a:pt x="112" y="394"/>
                  </a:lnTo>
                  <a:lnTo>
                    <a:pt x="112" y="397"/>
                  </a:lnTo>
                  <a:lnTo>
                    <a:pt x="112" y="399"/>
                  </a:lnTo>
                  <a:lnTo>
                    <a:pt x="103" y="401"/>
                  </a:lnTo>
                  <a:lnTo>
                    <a:pt x="103" y="403"/>
                  </a:lnTo>
                  <a:lnTo>
                    <a:pt x="103" y="405"/>
                  </a:lnTo>
                  <a:lnTo>
                    <a:pt x="95" y="407"/>
                  </a:lnTo>
                  <a:lnTo>
                    <a:pt x="95" y="409"/>
                  </a:lnTo>
                  <a:lnTo>
                    <a:pt x="95" y="411"/>
                  </a:lnTo>
                  <a:lnTo>
                    <a:pt x="95" y="414"/>
                  </a:lnTo>
                  <a:lnTo>
                    <a:pt x="95" y="416"/>
                  </a:lnTo>
                  <a:lnTo>
                    <a:pt x="95" y="418"/>
                  </a:lnTo>
                  <a:lnTo>
                    <a:pt x="86" y="420"/>
                  </a:lnTo>
                  <a:lnTo>
                    <a:pt x="86" y="422"/>
                  </a:lnTo>
                  <a:lnTo>
                    <a:pt x="86" y="424"/>
                  </a:lnTo>
                  <a:lnTo>
                    <a:pt x="86" y="426"/>
                  </a:lnTo>
                  <a:lnTo>
                    <a:pt x="86" y="429"/>
                  </a:lnTo>
                  <a:lnTo>
                    <a:pt x="77" y="429"/>
                  </a:lnTo>
                  <a:lnTo>
                    <a:pt x="77" y="431"/>
                  </a:lnTo>
                  <a:lnTo>
                    <a:pt x="77" y="435"/>
                  </a:lnTo>
                  <a:lnTo>
                    <a:pt x="77" y="437"/>
                  </a:lnTo>
                  <a:lnTo>
                    <a:pt x="69" y="439"/>
                  </a:lnTo>
                  <a:lnTo>
                    <a:pt x="69" y="443"/>
                  </a:lnTo>
                  <a:lnTo>
                    <a:pt x="69" y="446"/>
                  </a:lnTo>
                  <a:lnTo>
                    <a:pt x="69" y="450"/>
                  </a:lnTo>
                  <a:lnTo>
                    <a:pt x="69" y="452"/>
                  </a:lnTo>
                  <a:lnTo>
                    <a:pt x="60" y="454"/>
                  </a:lnTo>
                  <a:lnTo>
                    <a:pt x="60" y="458"/>
                  </a:lnTo>
                  <a:lnTo>
                    <a:pt x="60" y="461"/>
                  </a:lnTo>
                  <a:lnTo>
                    <a:pt x="60" y="463"/>
                  </a:lnTo>
                  <a:lnTo>
                    <a:pt x="52" y="467"/>
                  </a:lnTo>
                  <a:lnTo>
                    <a:pt x="52" y="469"/>
                  </a:lnTo>
                  <a:lnTo>
                    <a:pt x="52" y="471"/>
                  </a:lnTo>
                  <a:lnTo>
                    <a:pt x="52" y="475"/>
                  </a:lnTo>
                  <a:lnTo>
                    <a:pt x="52" y="473"/>
                  </a:lnTo>
                  <a:lnTo>
                    <a:pt x="52" y="471"/>
                  </a:lnTo>
                  <a:lnTo>
                    <a:pt x="52" y="475"/>
                  </a:lnTo>
                  <a:lnTo>
                    <a:pt x="52" y="478"/>
                  </a:lnTo>
                  <a:lnTo>
                    <a:pt x="52" y="480"/>
                  </a:lnTo>
                  <a:lnTo>
                    <a:pt x="52" y="482"/>
                  </a:lnTo>
                  <a:lnTo>
                    <a:pt x="52" y="484"/>
                  </a:lnTo>
                  <a:lnTo>
                    <a:pt x="60" y="484"/>
                  </a:lnTo>
                  <a:lnTo>
                    <a:pt x="60" y="486"/>
                  </a:lnTo>
                </a:path>
              </a:pathLst>
            </a:custGeom>
            <a:solidFill>
              <a:srgbClr val="FF735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57" name="Freeform 37"/>
            <p:cNvSpPr>
              <a:spLocks/>
            </p:cNvSpPr>
            <p:nvPr/>
          </p:nvSpPr>
          <p:spPr bwMode="auto">
            <a:xfrm>
              <a:off x="4472" y="672"/>
              <a:ext cx="929" cy="661"/>
            </a:xfrm>
            <a:custGeom>
              <a:avLst/>
              <a:gdLst>
                <a:gd name="T0" fmla="*/ 111 w 929"/>
                <a:gd name="T1" fmla="*/ 510 h 661"/>
                <a:gd name="T2" fmla="*/ 191 w 929"/>
                <a:gd name="T3" fmla="*/ 550 h 661"/>
                <a:gd name="T4" fmla="*/ 240 w 929"/>
                <a:gd name="T5" fmla="*/ 568 h 661"/>
                <a:gd name="T6" fmla="*/ 283 w 929"/>
                <a:gd name="T7" fmla="*/ 527 h 661"/>
                <a:gd name="T8" fmla="*/ 267 w 929"/>
                <a:gd name="T9" fmla="*/ 473 h 661"/>
                <a:gd name="T10" fmla="*/ 271 w 929"/>
                <a:gd name="T11" fmla="*/ 416 h 661"/>
                <a:gd name="T12" fmla="*/ 319 w 929"/>
                <a:gd name="T13" fmla="*/ 387 h 661"/>
                <a:gd name="T14" fmla="*/ 388 w 929"/>
                <a:gd name="T15" fmla="*/ 381 h 661"/>
                <a:gd name="T16" fmla="*/ 464 w 929"/>
                <a:gd name="T17" fmla="*/ 407 h 661"/>
                <a:gd name="T18" fmla="*/ 518 w 929"/>
                <a:gd name="T19" fmla="*/ 454 h 661"/>
                <a:gd name="T20" fmla="*/ 510 w 929"/>
                <a:gd name="T21" fmla="*/ 543 h 661"/>
                <a:gd name="T22" fmla="*/ 452 w 929"/>
                <a:gd name="T23" fmla="*/ 568 h 661"/>
                <a:gd name="T24" fmla="*/ 416 w 929"/>
                <a:gd name="T25" fmla="*/ 601 h 661"/>
                <a:gd name="T26" fmla="*/ 441 w 929"/>
                <a:gd name="T27" fmla="*/ 648 h 661"/>
                <a:gd name="T28" fmla="*/ 481 w 929"/>
                <a:gd name="T29" fmla="*/ 655 h 661"/>
                <a:gd name="T30" fmla="*/ 571 w 929"/>
                <a:gd name="T31" fmla="*/ 660 h 661"/>
                <a:gd name="T32" fmla="*/ 691 w 929"/>
                <a:gd name="T33" fmla="*/ 633 h 661"/>
                <a:gd name="T34" fmla="*/ 677 w 929"/>
                <a:gd name="T35" fmla="*/ 504 h 661"/>
                <a:gd name="T36" fmla="*/ 663 w 929"/>
                <a:gd name="T37" fmla="*/ 424 h 661"/>
                <a:gd name="T38" fmla="*/ 689 w 929"/>
                <a:gd name="T39" fmla="*/ 380 h 661"/>
                <a:gd name="T40" fmla="*/ 734 w 929"/>
                <a:gd name="T41" fmla="*/ 394 h 661"/>
                <a:gd name="T42" fmla="*/ 782 w 929"/>
                <a:gd name="T43" fmla="*/ 436 h 661"/>
                <a:gd name="T44" fmla="*/ 829 w 929"/>
                <a:gd name="T45" fmla="*/ 450 h 661"/>
                <a:gd name="T46" fmla="*/ 887 w 929"/>
                <a:gd name="T47" fmla="*/ 431 h 661"/>
                <a:gd name="T48" fmla="*/ 928 w 929"/>
                <a:gd name="T49" fmla="*/ 362 h 661"/>
                <a:gd name="T50" fmla="*/ 903 w 929"/>
                <a:gd name="T51" fmla="*/ 302 h 661"/>
                <a:gd name="T52" fmla="*/ 845 w 929"/>
                <a:gd name="T53" fmla="*/ 266 h 661"/>
                <a:gd name="T54" fmla="*/ 787 w 929"/>
                <a:gd name="T55" fmla="*/ 275 h 661"/>
                <a:gd name="T56" fmla="*/ 740 w 929"/>
                <a:gd name="T57" fmla="*/ 274 h 661"/>
                <a:gd name="T58" fmla="*/ 727 w 929"/>
                <a:gd name="T59" fmla="*/ 223 h 661"/>
                <a:gd name="T60" fmla="*/ 746 w 929"/>
                <a:gd name="T61" fmla="*/ 162 h 661"/>
                <a:gd name="T62" fmla="*/ 756 w 929"/>
                <a:gd name="T63" fmla="*/ 100 h 661"/>
                <a:gd name="T64" fmla="*/ 661 w 929"/>
                <a:gd name="T65" fmla="*/ 69 h 661"/>
                <a:gd name="T66" fmla="*/ 613 w 929"/>
                <a:gd name="T67" fmla="*/ 56 h 661"/>
                <a:gd name="T68" fmla="*/ 575 w 929"/>
                <a:gd name="T69" fmla="*/ 61 h 661"/>
                <a:gd name="T70" fmla="*/ 583 w 929"/>
                <a:gd name="T71" fmla="*/ 99 h 661"/>
                <a:gd name="T72" fmla="*/ 570 w 929"/>
                <a:gd name="T73" fmla="*/ 145 h 661"/>
                <a:gd name="T74" fmla="*/ 517 w 929"/>
                <a:gd name="T75" fmla="*/ 172 h 661"/>
                <a:gd name="T76" fmla="*/ 460 w 929"/>
                <a:gd name="T77" fmla="*/ 175 h 661"/>
                <a:gd name="T78" fmla="*/ 400 w 929"/>
                <a:gd name="T79" fmla="*/ 145 h 661"/>
                <a:gd name="T80" fmla="*/ 396 w 929"/>
                <a:gd name="T81" fmla="*/ 101 h 661"/>
                <a:gd name="T82" fmla="*/ 438 w 929"/>
                <a:gd name="T83" fmla="*/ 72 h 661"/>
                <a:gd name="T84" fmla="*/ 451 w 929"/>
                <a:gd name="T85" fmla="*/ 39 h 661"/>
                <a:gd name="T86" fmla="*/ 409 w 929"/>
                <a:gd name="T87" fmla="*/ 23 h 661"/>
                <a:gd name="T88" fmla="*/ 276 w 929"/>
                <a:gd name="T89" fmla="*/ 6 h 661"/>
                <a:gd name="T90" fmla="*/ 266 w 929"/>
                <a:gd name="T91" fmla="*/ 55 h 661"/>
                <a:gd name="T92" fmla="*/ 254 w 929"/>
                <a:gd name="T93" fmla="*/ 113 h 661"/>
                <a:gd name="T94" fmla="*/ 237 w 929"/>
                <a:gd name="T95" fmla="*/ 161 h 661"/>
                <a:gd name="T96" fmla="*/ 195 w 929"/>
                <a:gd name="T97" fmla="*/ 162 h 661"/>
                <a:gd name="T98" fmla="*/ 159 w 929"/>
                <a:gd name="T99" fmla="*/ 129 h 661"/>
                <a:gd name="T100" fmla="*/ 104 w 929"/>
                <a:gd name="T101" fmla="*/ 118 h 661"/>
                <a:gd name="T102" fmla="*/ 59 w 929"/>
                <a:gd name="T103" fmla="*/ 137 h 661"/>
                <a:gd name="T104" fmla="*/ 13 w 929"/>
                <a:gd name="T105" fmla="*/ 190 h 661"/>
                <a:gd name="T106" fmla="*/ 1 w 929"/>
                <a:gd name="T107" fmla="*/ 240 h 661"/>
                <a:gd name="T108" fmla="*/ 36 w 929"/>
                <a:gd name="T109" fmla="*/ 274 h 661"/>
                <a:gd name="T110" fmla="*/ 100 w 929"/>
                <a:gd name="T111" fmla="*/ 267 h 661"/>
                <a:gd name="T112" fmla="*/ 156 w 929"/>
                <a:gd name="T113" fmla="*/ 251 h 661"/>
                <a:gd name="T114" fmla="*/ 183 w 929"/>
                <a:gd name="T115" fmla="*/ 276 h 661"/>
                <a:gd name="T116" fmla="*/ 144 w 929"/>
                <a:gd name="T117" fmla="*/ 347 h 661"/>
                <a:gd name="T118" fmla="*/ 108 w 929"/>
                <a:gd name="T119" fmla="*/ 393 h 661"/>
                <a:gd name="T120" fmla="*/ 74 w 929"/>
                <a:gd name="T121" fmla="*/ 434 h 661"/>
                <a:gd name="T122" fmla="*/ 50 w 929"/>
                <a:gd name="T123" fmla="*/ 483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29" h="661">
                  <a:moveTo>
                    <a:pt x="55" y="486"/>
                  </a:moveTo>
                  <a:lnTo>
                    <a:pt x="55" y="486"/>
                  </a:lnTo>
                  <a:lnTo>
                    <a:pt x="54" y="486"/>
                  </a:lnTo>
                  <a:lnTo>
                    <a:pt x="56" y="486"/>
                  </a:lnTo>
                  <a:lnTo>
                    <a:pt x="58" y="487"/>
                  </a:lnTo>
                  <a:lnTo>
                    <a:pt x="61" y="487"/>
                  </a:lnTo>
                  <a:lnTo>
                    <a:pt x="63" y="488"/>
                  </a:lnTo>
                  <a:lnTo>
                    <a:pt x="65" y="489"/>
                  </a:lnTo>
                  <a:lnTo>
                    <a:pt x="67" y="490"/>
                  </a:lnTo>
                  <a:lnTo>
                    <a:pt x="70" y="490"/>
                  </a:lnTo>
                  <a:lnTo>
                    <a:pt x="72" y="491"/>
                  </a:lnTo>
                  <a:lnTo>
                    <a:pt x="75" y="492"/>
                  </a:lnTo>
                  <a:lnTo>
                    <a:pt x="76" y="493"/>
                  </a:lnTo>
                  <a:lnTo>
                    <a:pt x="79" y="494"/>
                  </a:lnTo>
                  <a:lnTo>
                    <a:pt x="81" y="495"/>
                  </a:lnTo>
                  <a:lnTo>
                    <a:pt x="83" y="496"/>
                  </a:lnTo>
                  <a:lnTo>
                    <a:pt x="85" y="497"/>
                  </a:lnTo>
                  <a:lnTo>
                    <a:pt x="87" y="498"/>
                  </a:lnTo>
                  <a:lnTo>
                    <a:pt x="90" y="499"/>
                  </a:lnTo>
                  <a:lnTo>
                    <a:pt x="94" y="501"/>
                  </a:lnTo>
                  <a:lnTo>
                    <a:pt x="98" y="504"/>
                  </a:lnTo>
                  <a:lnTo>
                    <a:pt x="102" y="506"/>
                  </a:lnTo>
                  <a:lnTo>
                    <a:pt x="107" y="508"/>
                  </a:lnTo>
                  <a:lnTo>
                    <a:pt x="111" y="510"/>
                  </a:lnTo>
                  <a:lnTo>
                    <a:pt x="115" y="513"/>
                  </a:lnTo>
                  <a:lnTo>
                    <a:pt x="119" y="515"/>
                  </a:lnTo>
                  <a:lnTo>
                    <a:pt x="123" y="517"/>
                  </a:lnTo>
                  <a:lnTo>
                    <a:pt x="129" y="520"/>
                  </a:lnTo>
                  <a:lnTo>
                    <a:pt x="133" y="522"/>
                  </a:lnTo>
                  <a:lnTo>
                    <a:pt x="138" y="525"/>
                  </a:lnTo>
                  <a:lnTo>
                    <a:pt x="142" y="527"/>
                  </a:lnTo>
                  <a:lnTo>
                    <a:pt x="147" y="530"/>
                  </a:lnTo>
                  <a:lnTo>
                    <a:pt x="151" y="532"/>
                  </a:lnTo>
                  <a:lnTo>
                    <a:pt x="156" y="535"/>
                  </a:lnTo>
                  <a:lnTo>
                    <a:pt x="161" y="537"/>
                  </a:lnTo>
                  <a:lnTo>
                    <a:pt x="163" y="538"/>
                  </a:lnTo>
                  <a:lnTo>
                    <a:pt x="165" y="539"/>
                  </a:lnTo>
                  <a:lnTo>
                    <a:pt x="167" y="541"/>
                  </a:lnTo>
                  <a:lnTo>
                    <a:pt x="169" y="542"/>
                  </a:lnTo>
                  <a:lnTo>
                    <a:pt x="172" y="543"/>
                  </a:lnTo>
                  <a:lnTo>
                    <a:pt x="174" y="543"/>
                  </a:lnTo>
                  <a:lnTo>
                    <a:pt x="176" y="544"/>
                  </a:lnTo>
                  <a:lnTo>
                    <a:pt x="178" y="545"/>
                  </a:lnTo>
                  <a:lnTo>
                    <a:pt x="181" y="546"/>
                  </a:lnTo>
                  <a:lnTo>
                    <a:pt x="183" y="547"/>
                  </a:lnTo>
                  <a:lnTo>
                    <a:pt x="186" y="548"/>
                  </a:lnTo>
                  <a:lnTo>
                    <a:pt x="189" y="549"/>
                  </a:lnTo>
                  <a:lnTo>
                    <a:pt x="191" y="550"/>
                  </a:lnTo>
                  <a:lnTo>
                    <a:pt x="194" y="551"/>
                  </a:lnTo>
                  <a:lnTo>
                    <a:pt x="196" y="552"/>
                  </a:lnTo>
                  <a:lnTo>
                    <a:pt x="199" y="553"/>
                  </a:lnTo>
                  <a:lnTo>
                    <a:pt x="200" y="553"/>
                  </a:lnTo>
                  <a:lnTo>
                    <a:pt x="202" y="554"/>
                  </a:lnTo>
                  <a:lnTo>
                    <a:pt x="203" y="554"/>
                  </a:lnTo>
                  <a:lnTo>
                    <a:pt x="204" y="555"/>
                  </a:lnTo>
                  <a:lnTo>
                    <a:pt x="206" y="556"/>
                  </a:lnTo>
                  <a:lnTo>
                    <a:pt x="209" y="556"/>
                  </a:lnTo>
                  <a:lnTo>
                    <a:pt x="210" y="557"/>
                  </a:lnTo>
                  <a:lnTo>
                    <a:pt x="212" y="558"/>
                  </a:lnTo>
                  <a:lnTo>
                    <a:pt x="214" y="559"/>
                  </a:lnTo>
                  <a:lnTo>
                    <a:pt x="216" y="559"/>
                  </a:lnTo>
                  <a:lnTo>
                    <a:pt x="219" y="560"/>
                  </a:lnTo>
                  <a:lnTo>
                    <a:pt x="221" y="561"/>
                  </a:lnTo>
                  <a:lnTo>
                    <a:pt x="223" y="562"/>
                  </a:lnTo>
                  <a:lnTo>
                    <a:pt x="225" y="563"/>
                  </a:lnTo>
                  <a:lnTo>
                    <a:pt x="228" y="563"/>
                  </a:lnTo>
                  <a:lnTo>
                    <a:pt x="230" y="564"/>
                  </a:lnTo>
                  <a:lnTo>
                    <a:pt x="231" y="565"/>
                  </a:lnTo>
                  <a:lnTo>
                    <a:pt x="233" y="566"/>
                  </a:lnTo>
                  <a:lnTo>
                    <a:pt x="236" y="567"/>
                  </a:lnTo>
                  <a:lnTo>
                    <a:pt x="238" y="568"/>
                  </a:lnTo>
                  <a:lnTo>
                    <a:pt x="240" y="568"/>
                  </a:lnTo>
                  <a:lnTo>
                    <a:pt x="242" y="568"/>
                  </a:lnTo>
                  <a:lnTo>
                    <a:pt x="245" y="568"/>
                  </a:lnTo>
                  <a:lnTo>
                    <a:pt x="247" y="569"/>
                  </a:lnTo>
                  <a:lnTo>
                    <a:pt x="248" y="568"/>
                  </a:lnTo>
                  <a:lnTo>
                    <a:pt x="251" y="568"/>
                  </a:lnTo>
                  <a:lnTo>
                    <a:pt x="253" y="568"/>
                  </a:lnTo>
                  <a:lnTo>
                    <a:pt x="255" y="568"/>
                  </a:lnTo>
                  <a:lnTo>
                    <a:pt x="256" y="567"/>
                  </a:lnTo>
                  <a:lnTo>
                    <a:pt x="258" y="566"/>
                  </a:lnTo>
                  <a:lnTo>
                    <a:pt x="259" y="564"/>
                  </a:lnTo>
                  <a:lnTo>
                    <a:pt x="261" y="563"/>
                  </a:lnTo>
                  <a:lnTo>
                    <a:pt x="263" y="561"/>
                  </a:lnTo>
                  <a:lnTo>
                    <a:pt x="265" y="558"/>
                  </a:lnTo>
                  <a:lnTo>
                    <a:pt x="267" y="555"/>
                  </a:lnTo>
                  <a:lnTo>
                    <a:pt x="270" y="553"/>
                  </a:lnTo>
                  <a:lnTo>
                    <a:pt x="272" y="549"/>
                  </a:lnTo>
                  <a:lnTo>
                    <a:pt x="274" y="546"/>
                  </a:lnTo>
                  <a:lnTo>
                    <a:pt x="275" y="543"/>
                  </a:lnTo>
                  <a:lnTo>
                    <a:pt x="277" y="541"/>
                  </a:lnTo>
                  <a:lnTo>
                    <a:pt x="278" y="537"/>
                  </a:lnTo>
                  <a:lnTo>
                    <a:pt x="279" y="535"/>
                  </a:lnTo>
                  <a:lnTo>
                    <a:pt x="281" y="532"/>
                  </a:lnTo>
                  <a:lnTo>
                    <a:pt x="283" y="530"/>
                  </a:lnTo>
                  <a:lnTo>
                    <a:pt x="283" y="527"/>
                  </a:lnTo>
                  <a:lnTo>
                    <a:pt x="284" y="526"/>
                  </a:lnTo>
                  <a:lnTo>
                    <a:pt x="284" y="524"/>
                  </a:lnTo>
                  <a:lnTo>
                    <a:pt x="285" y="522"/>
                  </a:lnTo>
                  <a:lnTo>
                    <a:pt x="285" y="520"/>
                  </a:lnTo>
                  <a:lnTo>
                    <a:pt x="286" y="518"/>
                  </a:lnTo>
                  <a:lnTo>
                    <a:pt x="287" y="516"/>
                  </a:lnTo>
                  <a:lnTo>
                    <a:pt x="287" y="515"/>
                  </a:lnTo>
                  <a:lnTo>
                    <a:pt x="286" y="513"/>
                  </a:lnTo>
                  <a:lnTo>
                    <a:pt x="285" y="510"/>
                  </a:lnTo>
                  <a:lnTo>
                    <a:pt x="284" y="509"/>
                  </a:lnTo>
                  <a:lnTo>
                    <a:pt x="283" y="507"/>
                  </a:lnTo>
                  <a:lnTo>
                    <a:pt x="282" y="505"/>
                  </a:lnTo>
                  <a:lnTo>
                    <a:pt x="281" y="503"/>
                  </a:lnTo>
                  <a:lnTo>
                    <a:pt x="280" y="502"/>
                  </a:lnTo>
                  <a:lnTo>
                    <a:pt x="279" y="500"/>
                  </a:lnTo>
                  <a:lnTo>
                    <a:pt x="277" y="497"/>
                  </a:lnTo>
                  <a:lnTo>
                    <a:pt x="275" y="494"/>
                  </a:lnTo>
                  <a:lnTo>
                    <a:pt x="274" y="491"/>
                  </a:lnTo>
                  <a:lnTo>
                    <a:pt x="272" y="487"/>
                  </a:lnTo>
                  <a:lnTo>
                    <a:pt x="270" y="485"/>
                  </a:lnTo>
                  <a:lnTo>
                    <a:pt x="269" y="482"/>
                  </a:lnTo>
                  <a:lnTo>
                    <a:pt x="268" y="479"/>
                  </a:lnTo>
                  <a:lnTo>
                    <a:pt x="267" y="476"/>
                  </a:lnTo>
                  <a:lnTo>
                    <a:pt x="267" y="473"/>
                  </a:lnTo>
                  <a:lnTo>
                    <a:pt x="266" y="470"/>
                  </a:lnTo>
                  <a:lnTo>
                    <a:pt x="265" y="468"/>
                  </a:lnTo>
                  <a:lnTo>
                    <a:pt x="265" y="465"/>
                  </a:lnTo>
                  <a:lnTo>
                    <a:pt x="264" y="462"/>
                  </a:lnTo>
                  <a:lnTo>
                    <a:pt x="264" y="459"/>
                  </a:lnTo>
                  <a:lnTo>
                    <a:pt x="264" y="457"/>
                  </a:lnTo>
                  <a:lnTo>
                    <a:pt x="264" y="453"/>
                  </a:lnTo>
                  <a:lnTo>
                    <a:pt x="264" y="450"/>
                  </a:lnTo>
                  <a:lnTo>
                    <a:pt x="264" y="447"/>
                  </a:lnTo>
                  <a:lnTo>
                    <a:pt x="264" y="443"/>
                  </a:lnTo>
                  <a:lnTo>
                    <a:pt x="264" y="441"/>
                  </a:lnTo>
                  <a:lnTo>
                    <a:pt x="265" y="439"/>
                  </a:lnTo>
                  <a:lnTo>
                    <a:pt x="265" y="436"/>
                  </a:lnTo>
                  <a:lnTo>
                    <a:pt x="265" y="435"/>
                  </a:lnTo>
                  <a:lnTo>
                    <a:pt x="266" y="433"/>
                  </a:lnTo>
                  <a:lnTo>
                    <a:pt x="266" y="431"/>
                  </a:lnTo>
                  <a:lnTo>
                    <a:pt x="267" y="430"/>
                  </a:lnTo>
                  <a:lnTo>
                    <a:pt x="268" y="427"/>
                  </a:lnTo>
                  <a:lnTo>
                    <a:pt x="268" y="426"/>
                  </a:lnTo>
                  <a:lnTo>
                    <a:pt x="268" y="424"/>
                  </a:lnTo>
                  <a:lnTo>
                    <a:pt x="269" y="422"/>
                  </a:lnTo>
                  <a:lnTo>
                    <a:pt x="270" y="420"/>
                  </a:lnTo>
                  <a:lnTo>
                    <a:pt x="270" y="418"/>
                  </a:lnTo>
                  <a:lnTo>
                    <a:pt x="271" y="416"/>
                  </a:lnTo>
                  <a:lnTo>
                    <a:pt x="272" y="414"/>
                  </a:lnTo>
                  <a:lnTo>
                    <a:pt x="273" y="412"/>
                  </a:lnTo>
                  <a:lnTo>
                    <a:pt x="273" y="409"/>
                  </a:lnTo>
                  <a:lnTo>
                    <a:pt x="275" y="408"/>
                  </a:lnTo>
                  <a:lnTo>
                    <a:pt x="277" y="408"/>
                  </a:lnTo>
                  <a:lnTo>
                    <a:pt x="279" y="407"/>
                  </a:lnTo>
                  <a:lnTo>
                    <a:pt x="281" y="406"/>
                  </a:lnTo>
                  <a:lnTo>
                    <a:pt x="283" y="405"/>
                  </a:lnTo>
                  <a:lnTo>
                    <a:pt x="284" y="404"/>
                  </a:lnTo>
                  <a:lnTo>
                    <a:pt x="286" y="403"/>
                  </a:lnTo>
                  <a:lnTo>
                    <a:pt x="288" y="402"/>
                  </a:lnTo>
                  <a:lnTo>
                    <a:pt x="290" y="401"/>
                  </a:lnTo>
                  <a:lnTo>
                    <a:pt x="292" y="400"/>
                  </a:lnTo>
                  <a:lnTo>
                    <a:pt x="294" y="399"/>
                  </a:lnTo>
                  <a:lnTo>
                    <a:pt x="295" y="398"/>
                  </a:lnTo>
                  <a:lnTo>
                    <a:pt x="297" y="397"/>
                  </a:lnTo>
                  <a:lnTo>
                    <a:pt x="300" y="396"/>
                  </a:lnTo>
                  <a:lnTo>
                    <a:pt x="301" y="395"/>
                  </a:lnTo>
                  <a:lnTo>
                    <a:pt x="303" y="394"/>
                  </a:lnTo>
                  <a:lnTo>
                    <a:pt x="306" y="393"/>
                  </a:lnTo>
                  <a:lnTo>
                    <a:pt x="310" y="391"/>
                  </a:lnTo>
                  <a:lnTo>
                    <a:pt x="313" y="390"/>
                  </a:lnTo>
                  <a:lnTo>
                    <a:pt x="317" y="388"/>
                  </a:lnTo>
                  <a:lnTo>
                    <a:pt x="319" y="387"/>
                  </a:lnTo>
                  <a:lnTo>
                    <a:pt x="321" y="387"/>
                  </a:lnTo>
                  <a:lnTo>
                    <a:pt x="323" y="386"/>
                  </a:lnTo>
                  <a:lnTo>
                    <a:pt x="325" y="386"/>
                  </a:lnTo>
                  <a:lnTo>
                    <a:pt x="328" y="385"/>
                  </a:lnTo>
                  <a:lnTo>
                    <a:pt x="330" y="385"/>
                  </a:lnTo>
                  <a:lnTo>
                    <a:pt x="332" y="384"/>
                  </a:lnTo>
                  <a:lnTo>
                    <a:pt x="334" y="383"/>
                  </a:lnTo>
                  <a:lnTo>
                    <a:pt x="337" y="383"/>
                  </a:lnTo>
                  <a:lnTo>
                    <a:pt x="340" y="382"/>
                  </a:lnTo>
                  <a:lnTo>
                    <a:pt x="343" y="381"/>
                  </a:lnTo>
                  <a:lnTo>
                    <a:pt x="347" y="381"/>
                  </a:lnTo>
                  <a:lnTo>
                    <a:pt x="350" y="381"/>
                  </a:lnTo>
                  <a:lnTo>
                    <a:pt x="353" y="380"/>
                  </a:lnTo>
                  <a:lnTo>
                    <a:pt x="356" y="380"/>
                  </a:lnTo>
                  <a:lnTo>
                    <a:pt x="359" y="380"/>
                  </a:lnTo>
                  <a:lnTo>
                    <a:pt x="363" y="380"/>
                  </a:lnTo>
                  <a:lnTo>
                    <a:pt x="366" y="380"/>
                  </a:lnTo>
                  <a:lnTo>
                    <a:pt x="369" y="380"/>
                  </a:lnTo>
                  <a:lnTo>
                    <a:pt x="373" y="380"/>
                  </a:lnTo>
                  <a:lnTo>
                    <a:pt x="375" y="381"/>
                  </a:lnTo>
                  <a:lnTo>
                    <a:pt x="379" y="381"/>
                  </a:lnTo>
                  <a:lnTo>
                    <a:pt x="382" y="381"/>
                  </a:lnTo>
                  <a:lnTo>
                    <a:pt x="385" y="381"/>
                  </a:lnTo>
                  <a:lnTo>
                    <a:pt x="388" y="381"/>
                  </a:lnTo>
                  <a:lnTo>
                    <a:pt x="392" y="383"/>
                  </a:lnTo>
                  <a:lnTo>
                    <a:pt x="395" y="383"/>
                  </a:lnTo>
                  <a:lnTo>
                    <a:pt x="398" y="384"/>
                  </a:lnTo>
                  <a:lnTo>
                    <a:pt x="402" y="385"/>
                  </a:lnTo>
                  <a:lnTo>
                    <a:pt x="405" y="386"/>
                  </a:lnTo>
                  <a:lnTo>
                    <a:pt x="408" y="386"/>
                  </a:lnTo>
                  <a:lnTo>
                    <a:pt x="411" y="386"/>
                  </a:lnTo>
                  <a:lnTo>
                    <a:pt x="414" y="387"/>
                  </a:lnTo>
                  <a:lnTo>
                    <a:pt x="418" y="388"/>
                  </a:lnTo>
                  <a:lnTo>
                    <a:pt x="420" y="389"/>
                  </a:lnTo>
                  <a:lnTo>
                    <a:pt x="424" y="390"/>
                  </a:lnTo>
                  <a:lnTo>
                    <a:pt x="427" y="391"/>
                  </a:lnTo>
                  <a:lnTo>
                    <a:pt x="430" y="392"/>
                  </a:lnTo>
                  <a:lnTo>
                    <a:pt x="433" y="393"/>
                  </a:lnTo>
                  <a:lnTo>
                    <a:pt x="437" y="394"/>
                  </a:lnTo>
                  <a:lnTo>
                    <a:pt x="440" y="395"/>
                  </a:lnTo>
                  <a:lnTo>
                    <a:pt x="443" y="397"/>
                  </a:lnTo>
                  <a:lnTo>
                    <a:pt x="446" y="398"/>
                  </a:lnTo>
                  <a:lnTo>
                    <a:pt x="449" y="399"/>
                  </a:lnTo>
                  <a:lnTo>
                    <a:pt x="452" y="401"/>
                  </a:lnTo>
                  <a:lnTo>
                    <a:pt x="455" y="403"/>
                  </a:lnTo>
                  <a:lnTo>
                    <a:pt x="458" y="404"/>
                  </a:lnTo>
                  <a:lnTo>
                    <a:pt x="461" y="405"/>
                  </a:lnTo>
                  <a:lnTo>
                    <a:pt x="464" y="407"/>
                  </a:lnTo>
                  <a:lnTo>
                    <a:pt x="466" y="408"/>
                  </a:lnTo>
                  <a:lnTo>
                    <a:pt x="469" y="411"/>
                  </a:lnTo>
                  <a:lnTo>
                    <a:pt x="472" y="412"/>
                  </a:lnTo>
                  <a:lnTo>
                    <a:pt x="474" y="414"/>
                  </a:lnTo>
                  <a:lnTo>
                    <a:pt x="477" y="415"/>
                  </a:lnTo>
                  <a:lnTo>
                    <a:pt x="480" y="417"/>
                  </a:lnTo>
                  <a:lnTo>
                    <a:pt x="483" y="418"/>
                  </a:lnTo>
                  <a:lnTo>
                    <a:pt x="485" y="420"/>
                  </a:lnTo>
                  <a:lnTo>
                    <a:pt x="487" y="422"/>
                  </a:lnTo>
                  <a:lnTo>
                    <a:pt x="489" y="424"/>
                  </a:lnTo>
                  <a:lnTo>
                    <a:pt x="492" y="426"/>
                  </a:lnTo>
                  <a:lnTo>
                    <a:pt x="494" y="428"/>
                  </a:lnTo>
                  <a:lnTo>
                    <a:pt x="497" y="430"/>
                  </a:lnTo>
                  <a:lnTo>
                    <a:pt x="499" y="432"/>
                  </a:lnTo>
                  <a:lnTo>
                    <a:pt x="502" y="434"/>
                  </a:lnTo>
                  <a:lnTo>
                    <a:pt x="504" y="436"/>
                  </a:lnTo>
                  <a:lnTo>
                    <a:pt x="505" y="439"/>
                  </a:lnTo>
                  <a:lnTo>
                    <a:pt x="507" y="441"/>
                  </a:lnTo>
                  <a:lnTo>
                    <a:pt x="510" y="443"/>
                  </a:lnTo>
                  <a:lnTo>
                    <a:pt x="511" y="445"/>
                  </a:lnTo>
                  <a:lnTo>
                    <a:pt x="513" y="447"/>
                  </a:lnTo>
                  <a:lnTo>
                    <a:pt x="515" y="450"/>
                  </a:lnTo>
                  <a:lnTo>
                    <a:pt x="517" y="452"/>
                  </a:lnTo>
                  <a:lnTo>
                    <a:pt x="518" y="454"/>
                  </a:lnTo>
                  <a:lnTo>
                    <a:pt x="520" y="457"/>
                  </a:lnTo>
                  <a:lnTo>
                    <a:pt x="521" y="459"/>
                  </a:lnTo>
                  <a:lnTo>
                    <a:pt x="522" y="461"/>
                  </a:lnTo>
                  <a:lnTo>
                    <a:pt x="522" y="464"/>
                  </a:lnTo>
                  <a:lnTo>
                    <a:pt x="523" y="467"/>
                  </a:lnTo>
                  <a:lnTo>
                    <a:pt x="524" y="469"/>
                  </a:lnTo>
                  <a:lnTo>
                    <a:pt x="524" y="471"/>
                  </a:lnTo>
                  <a:lnTo>
                    <a:pt x="525" y="475"/>
                  </a:lnTo>
                  <a:lnTo>
                    <a:pt x="525" y="477"/>
                  </a:lnTo>
                  <a:lnTo>
                    <a:pt x="525" y="480"/>
                  </a:lnTo>
                  <a:lnTo>
                    <a:pt x="525" y="482"/>
                  </a:lnTo>
                  <a:lnTo>
                    <a:pt x="525" y="486"/>
                  </a:lnTo>
                  <a:lnTo>
                    <a:pt x="524" y="488"/>
                  </a:lnTo>
                  <a:lnTo>
                    <a:pt x="524" y="492"/>
                  </a:lnTo>
                  <a:lnTo>
                    <a:pt x="523" y="495"/>
                  </a:lnTo>
                  <a:lnTo>
                    <a:pt x="522" y="500"/>
                  </a:lnTo>
                  <a:lnTo>
                    <a:pt x="521" y="506"/>
                  </a:lnTo>
                  <a:lnTo>
                    <a:pt x="520" y="512"/>
                  </a:lnTo>
                  <a:lnTo>
                    <a:pt x="519" y="518"/>
                  </a:lnTo>
                  <a:lnTo>
                    <a:pt x="517" y="524"/>
                  </a:lnTo>
                  <a:lnTo>
                    <a:pt x="516" y="530"/>
                  </a:lnTo>
                  <a:lnTo>
                    <a:pt x="515" y="536"/>
                  </a:lnTo>
                  <a:lnTo>
                    <a:pt x="514" y="542"/>
                  </a:lnTo>
                  <a:lnTo>
                    <a:pt x="510" y="543"/>
                  </a:lnTo>
                  <a:lnTo>
                    <a:pt x="507" y="544"/>
                  </a:lnTo>
                  <a:lnTo>
                    <a:pt x="504" y="546"/>
                  </a:lnTo>
                  <a:lnTo>
                    <a:pt x="500" y="548"/>
                  </a:lnTo>
                  <a:lnTo>
                    <a:pt x="498" y="549"/>
                  </a:lnTo>
                  <a:lnTo>
                    <a:pt x="496" y="550"/>
                  </a:lnTo>
                  <a:lnTo>
                    <a:pt x="494" y="551"/>
                  </a:lnTo>
                  <a:lnTo>
                    <a:pt x="492" y="552"/>
                  </a:lnTo>
                  <a:lnTo>
                    <a:pt x="489" y="553"/>
                  </a:lnTo>
                  <a:lnTo>
                    <a:pt x="488" y="554"/>
                  </a:lnTo>
                  <a:lnTo>
                    <a:pt x="486" y="555"/>
                  </a:lnTo>
                  <a:lnTo>
                    <a:pt x="484" y="556"/>
                  </a:lnTo>
                  <a:lnTo>
                    <a:pt x="482" y="557"/>
                  </a:lnTo>
                  <a:lnTo>
                    <a:pt x="478" y="558"/>
                  </a:lnTo>
                  <a:lnTo>
                    <a:pt x="476" y="558"/>
                  </a:lnTo>
                  <a:lnTo>
                    <a:pt x="474" y="559"/>
                  </a:lnTo>
                  <a:lnTo>
                    <a:pt x="471" y="559"/>
                  </a:lnTo>
                  <a:lnTo>
                    <a:pt x="469" y="560"/>
                  </a:lnTo>
                  <a:lnTo>
                    <a:pt x="467" y="561"/>
                  </a:lnTo>
                  <a:lnTo>
                    <a:pt x="465" y="562"/>
                  </a:lnTo>
                  <a:lnTo>
                    <a:pt x="462" y="563"/>
                  </a:lnTo>
                  <a:lnTo>
                    <a:pt x="460" y="564"/>
                  </a:lnTo>
                  <a:lnTo>
                    <a:pt x="457" y="566"/>
                  </a:lnTo>
                  <a:lnTo>
                    <a:pt x="455" y="567"/>
                  </a:lnTo>
                  <a:lnTo>
                    <a:pt x="452" y="568"/>
                  </a:lnTo>
                  <a:lnTo>
                    <a:pt x="450" y="569"/>
                  </a:lnTo>
                  <a:lnTo>
                    <a:pt x="448" y="570"/>
                  </a:lnTo>
                  <a:lnTo>
                    <a:pt x="445" y="571"/>
                  </a:lnTo>
                  <a:lnTo>
                    <a:pt x="443" y="572"/>
                  </a:lnTo>
                  <a:lnTo>
                    <a:pt x="441" y="573"/>
                  </a:lnTo>
                  <a:lnTo>
                    <a:pt x="440" y="574"/>
                  </a:lnTo>
                  <a:lnTo>
                    <a:pt x="438" y="576"/>
                  </a:lnTo>
                  <a:lnTo>
                    <a:pt x="436" y="576"/>
                  </a:lnTo>
                  <a:lnTo>
                    <a:pt x="434" y="578"/>
                  </a:lnTo>
                  <a:lnTo>
                    <a:pt x="432" y="579"/>
                  </a:lnTo>
                  <a:lnTo>
                    <a:pt x="430" y="580"/>
                  </a:lnTo>
                  <a:lnTo>
                    <a:pt x="428" y="582"/>
                  </a:lnTo>
                  <a:lnTo>
                    <a:pt x="427" y="583"/>
                  </a:lnTo>
                  <a:lnTo>
                    <a:pt x="424" y="585"/>
                  </a:lnTo>
                  <a:lnTo>
                    <a:pt x="423" y="586"/>
                  </a:lnTo>
                  <a:lnTo>
                    <a:pt x="422" y="587"/>
                  </a:lnTo>
                  <a:lnTo>
                    <a:pt x="421" y="589"/>
                  </a:lnTo>
                  <a:lnTo>
                    <a:pt x="420" y="591"/>
                  </a:lnTo>
                  <a:lnTo>
                    <a:pt x="419" y="593"/>
                  </a:lnTo>
                  <a:lnTo>
                    <a:pt x="418" y="594"/>
                  </a:lnTo>
                  <a:lnTo>
                    <a:pt x="418" y="596"/>
                  </a:lnTo>
                  <a:lnTo>
                    <a:pt x="417" y="598"/>
                  </a:lnTo>
                  <a:lnTo>
                    <a:pt x="416" y="599"/>
                  </a:lnTo>
                  <a:lnTo>
                    <a:pt x="416" y="601"/>
                  </a:lnTo>
                  <a:lnTo>
                    <a:pt x="416" y="603"/>
                  </a:lnTo>
                  <a:lnTo>
                    <a:pt x="416" y="605"/>
                  </a:lnTo>
                  <a:lnTo>
                    <a:pt x="416" y="607"/>
                  </a:lnTo>
                  <a:lnTo>
                    <a:pt x="417" y="610"/>
                  </a:lnTo>
                  <a:lnTo>
                    <a:pt x="418" y="612"/>
                  </a:lnTo>
                  <a:lnTo>
                    <a:pt x="418" y="614"/>
                  </a:lnTo>
                  <a:lnTo>
                    <a:pt x="418" y="616"/>
                  </a:lnTo>
                  <a:lnTo>
                    <a:pt x="420" y="619"/>
                  </a:lnTo>
                  <a:lnTo>
                    <a:pt x="421" y="621"/>
                  </a:lnTo>
                  <a:lnTo>
                    <a:pt x="423" y="624"/>
                  </a:lnTo>
                  <a:lnTo>
                    <a:pt x="424" y="626"/>
                  </a:lnTo>
                  <a:lnTo>
                    <a:pt x="425" y="628"/>
                  </a:lnTo>
                  <a:lnTo>
                    <a:pt x="426" y="630"/>
                  </a:lnTo>
                  <a:lnTo>
                    <a:pt x="427" y="632"/>
                  </a:lnTo>
                  <a:lnTo>
                    <a:pt x="428" y="633"/>
                  </a:lnTo>
                  <a:lnTo>
                    <a:pt x="429" y="635"/>
                  </a:lnTo>
                  <a:lnTo>
                    <a:pt x="431" y="637"/>
                  </a:lnTo>
                  <a:lnTo>
                    <a:pt x="432" y="638"/>
                  </a:lnTo>
                  <a:lnTo>
                    <a:pt x="433" y="641"/>
                  </a:lnTo>
                  <a:lnTo>
                    <a:pt x="434" y="642"/>
                  </a:lnTo>
                  <a:lnTo>
                    <a:pt x="436" y="643"/>
                  </a:lnTo>
                  <a:lnTo>
                    <a:pt x="438" y="645"/>
                  </a:lnTo>
                  <a:lnTo>
                    <a:pt x="439" y="646"/>
                  </a:lnTo>
                  <a:lnTo>
                    <a:pt x="441" y="648"/>
                  </a:lnTo>
                  <a:lnTo>
                    <a:pt x="443" y="649"/>
                  </a:lnTo>
                  <a:lnTo>
                    <a:pt x="444" y="650"/>
                  </a:lnTo>
                  <a:lnTo>
                    <a:pt x="446" y="651"/>
                  </a:lnTo>
                  <a:lnTo>
                    <a:pt x="448" y="652"/>
                  </a:lnTo>
                  <a:lnTo>
                    <a:pt x="451" y="652"/>
                  </a:lnTo>
                  <a:lnTo>
                    <a:pt x="453" y="653"/>
                  </a:lnTo>
                  <a:lnTo>
                    <a:pt x="456" y="654"/>
                  </a:lnTo>
                  <a:lnTo>
                    <a:pt x="454" y="653"/>
                  </a:lnTo>
                  <a:lnTo>
                    <a:pt x="452" y="653"/>
                  </a:lnTo>
                  <a:lnTo>
                    <a:pt x="450" y="653"/>
                  </a:lnTo>
                  <a:lnTo>
                    <a:pt x="449" y="652"/>
                  </a:lnTo>
                  <a:lnTo>
                    <a:pt x="451" y="653"/>
                  </a:lnTo>
                  <a:lnTo>
                    <a:pt x="454" y="653"/>
                  </a:lnTo>
                  <a:lnTo>
                    <a:pt x="456" y="654"/>
                  </a:lnTo>
                  <a:lnTo>
                    <a:pt x="459" y="655"/>
                  </a:lnTo>
                  <a:lnTo>
                    <a:pt x="462" y="655"/>
                  </a:lnTo>
                  <a:lnTo>
                    <a:pt x="466" y="655"/>
                  </a:lnTo>
                  <a:lnTo>
                    <a:pt x="469" y="655"/>
                  </a:lnTo>
                  <a:lnTo>
                    <a:pt x="473" y="655"/>
                  </a:lnTo>
                  <a:lnTo>
                    <a:pt x="473" y="654"/>
                  </a:lnTo>
                  <a:lnTo>
                    <a:pt x="474" y="654"/>
                  </a:lnTo>
                  <a:lnTo>
                    <a:pt x="476" y="654"/>
                  </a:lnTo>
                  <a:lnTo>
                    <a:pt x="478" y="655"/>
                  </a:lnTo>
                  <a:lnTo>
                    <a:pt x="481" y="655"/>
                  </a:lnTo>
                  <a:lnTo>
                    <a:pt x="484" y="656"/>
                  </a:lnTo>
                  <a:lnTo>
                    <a:pt x="486" y="656"/>
                  </a:lnTo>
                  <a:lnTo>
                    <a:pt x="488" y="657"/>
                  </a:lnTo>
                  <a:lnTo>
                    <a:pt x="491" y="658"/>
                  </a:lnTo>
                  <a:lnTo>
                    <a:pt x="494" y="658"/>
                  </a:lnTo>
                  <a:lnTo>
                    <a:pt x="496" y="659"/>
                  </a:lnTo>
                  <a:lnTo>
                    <a:pt x="499" y="659"/>
                  </a:lnTo>
                  <a:lnTo>
                    <a:pt x="501" y="659"/>
                  </a:lnTo>
                  <a:lnTo>
                    <a:pt x="504" y="659"/>
                  </a:lnTo>
                  <a:lnTo>
                    <a:pt x="506" y="659"/>
                  </a:lnTo>
                  <a:lnTo>
                    <a:pt x="509" y="660"/>
                  </a:lnTo>
                  <a:lnTo>
                    <a:pt x="512" y="660"/>
                  </a:lnTo>
                  <a:lnTo>
                    <a:pt x="514" y="660"/>
                  </a:lnTo>
                  <a:lnTo>
                    <a:pt x="519" y="660"/>
                  </a:lnTo>
                  <a:lnTo>
                    <a:pt x="524" y="660"/>
                  </a:lnTo>
                  <a:lnTo>
                    <a:pt x="528" y="660"/>
                  </a:lnTo>
                  <a:lnTo>
                    <a:pt x="533" y="660"/>
                  </a:lnTo>
                  <a:lnTo>
                    <a:pt x="538" y="660"/>
                  </a:lnTo>
                  <a:lnTo>
                    <a:pt x="542" y="660"/>
                  </a:lnTo>
                  <a:lnTo>
                    <a:pt x="547" y="660"/>
                  </a:lnTo>
                  <a:lnTo>
                    <a:pt x="552" y="660"/>
                  </a:lnTo>
                  <a:lnTo>
                    <a:pt x="553" y="660"/>
                  </a:lnTo>
                  <a:lnTo>
                    <a:pt x="562" y="660"/>
                  </a:lnTo>
                  <a:lnTo>
                    <a:pt x="571" y="660"/>
                  </a:lnTo>
                  <a:lnTo>
                    <a:pt x="579" y="660"/>
                  </a:lnTo>
                  <a:lnTo>
                    <a:pt x="588" y="660"/>
                  </a:lnTo>
                  <a:lnTo>
                    <a:pt x="596" y="660"/>
                  </a:lnTo>
                  <a:lnTo>
                    <a:pt x="605" y="660"/>
                  </a:lnTo>
                  <a:lnTo>
                    <a:pt x="613" y="660"/>
                  </a:lnTo>
                  <a:lnTo>
                    <a:pt x="622" y="660"/>
                  </a:lnTo>
                  <a:lnTo>
                    <a:pt x="631" y="660"/>
                  </a:lnTo>
                  <a:lnTo>
                    <a:pt x="639" y="660"/>
                  </a:lnTo>
                  <a:lnTo>
                    <a:pt x="648" y="660"/>
                  </a:lnTo>
                  <a:lnTo>
                    <a:pt x="657" y="660"/>
                  </a:lnTo>
                  <a:lnTo>
                    <a:pt x="665" y="660"/>
                  </a:lnTo>
                  <a:lnTo>
                    <a:pt x="674" y="660"/>
                  </a:lnTo>
                  <a:lnTo>
                    <a:pt x="683" y="660"/>
                  </a:lnTo>
                  <a:lnTo>
                    <a:pt x="691" y="660"/>
                  </a:lnTo>
                  <a:lnTo>
                    <a:pt x="691" y="658"/>
                  </a:lnTo>
                  <a:lnTo>
                    <a:pt x="692" y="655"/>
                  </a:lnTo>
                  <a:lnTo>
                    <a:pt x="692" y="654"/>
                  </a:lnTo>
                  <a:lnTo>
                    <a:pt x="692" y="652"/>
                  </a:lnTo>
                  <a:lnTo>
                    <a:pt x="692" y="650"/>
                  </a:lnTo>
                  <a:lnTo>
                    <a:pt x="692" y="648"/>
                  </a:lnTo>
                  <a:lnTo>
                    <a:pt x="692" y="646"/>
                  </a:lnTo>
                  <a:lnTo>
                    <a:pt x="692" y="644"/>
                  </a:lnTo>
                  <a:lnTo>
                    <a:pt x="692" y="638"/>
                  </a:lnTo>
                  <a:lnTo>
                    <a:pt x="691" y="633"/>
                  </a:lnTo>
                  <a:lnTo>
                    <a:pt x="690" y="627"/>
                  </a:lnTo>
                  <a:lnTo>
                    <a:pt x="690" y="621"/>
                  </a:lnTo>
                  <a:lnTo>
                    <a:pt x="689" y="615"/>
                  </a:lnTo>
                  <a:lnTo>
                    <a:pt x="688" y="610"/>
                  </a:lnTo>
                  <a:lnTo>
                    <a:pt x="688" y="604"/>
                  </a:lnTo>
                  <a:lnTo>
                    <a:pt x="687" y="599"/>
                  </a:lnTo>
                  <a:lnTo>
                    <a:pt x="687" y="594"/>
                  </a:lnTo>
                  <a:lnTo>
                    <a:pt x="687" y="588"/>
                  </a:lnTo>
                  <a:lnTo>
                    <a:pt x="686" y="582"/>
                  </a:lnTo>
                  <a:lnTo>
                    <a:pt x="686" y="577"/>
                  </a:lnTo>
                  <a:lnTo>
                    <a:pt x="685" y="572"/>
                  </a:lnTo>
                  <a:lnTo>
                    <a:pt x="685" y="566"/>
                  </a:lnTo>
                  <a:lnTo>
                    <a:pt x="684" y="561"/>
                  </a:lnTo>
                  <a:lnTo>
                    <a:pt x="684" y="555"/>
                  </a:lnTo>
                  <a:lnTo>
                    <a:pt x="683" y="550"/>
                  </a:lnTo>
                  <a:lnTo>
                    <a:pt x="682" y="545"/>
                  </a:lnTo>
                  <a:lnTo>
                    <a:pt x="681" y="540"/>
                  </a:lnTo>
                  <a:lnTo>
                    <a:pt x="681" y="534"/>
                  </a:lnTo>
                  <a:lnTo>
                    <a:pt x="680" y="530"/>
                  </a:lnTo>
                  <a:lnTo>
                    <a:pt x="680" y="524"/>
                  </a:lnTo>
                  <a:lnTo>
                    <a:pt x="679" y="519"/>
                  </a:lnTo>
                  <a:lnTo>
                    <a:pt x="678" y="514"/>
                  </a:lnTo>
                  <a:lnTo>
                    <a:pt x="677" y="509"/>
                  </a:lnTo>
                  <a:lnTo>
                    <a:pt x="677" y="504"/>
                  </a:lnTo>
                  <a:lnTo>
                    <a:pt x="676" y="499"/>
                  </a:lnTo>
                  <a:lnTo>
                    <a:pt x="676" y="495"/>
                  </a:lnTo>
                  <a:lnTo>
                    <a:pt x="675" y="490"/>
                  </a:lnTo>
                  <a:lnTo>
                    <a:pt x="674" y="485"/>
                  </a:lnTo>
                  <a:lnTo>
                    <a:pt x="673" y="480"/>
                  </a:lnTo>
                  <a:lnTo>
                    <a:pt x="672" y="476"/>
                  </a:lnTo>
                  <a:lnTo>
                    <a:pt x="671" y="473"/>
                  </a:lnTo>
                  <a:lnTo>
                    <a:pt x="671" y="470"/>
                  </a:lnTo>
                  <a:lnTo>
                    <a:pt x="670" y="468"/>
                  </a:lnTo>
                  <a:lnTo>
                    <a:pt x="669" y="465"/>
                  </a:lnTo>
                  <a:lnTo>
                    <a:pt x="669" y="462"/>
                  </a:lnTo>
                  <a:lnTo>
                    <a:pt x="669" y="459"/>
                  </a:lnTo>
                  <a:lnTo>
                    <a:pt x="668" y="457"/>
                  </a:lnTo>
                  <a:lnTo>
                    <a:pt x="668" y="454"/>
                  </a:lnTo>
                  <a:lnTo>
                    <a:pt x="667" y="451"/>
                  </a:lnTo>
                  <a:lnTo>
                    <a:pt x="667" y="448"/>
                  </a:lnTo>
                  <a:lnTo>
                    <a:pt x="666" y="445"/>
                  </a:lnTo>
                  <a:lnTo>
                    <a:pt x="666" y="442"/>
                  </a:lnTo>
                  <a:lnTo>
                    <a:pt x="665" y="439"/>
                  </a:lnTo>
                  <a:lnTo>
                    <a:pt x="665" y="436"/>
                  </a:lnTo>
                  <a:lnTo>
                    <a:pt x="664" y="432"/>
                  </a:lnTo>
                  <a:lnTo>
                    <a:pt x="663" y="430"/>
                  </a:lnTo>
                  <a:lnTo>
                    <a:pt x="663" y="427"/>
                  </a:lnTo>
                  <a:lnTo>
                    <a:pt x="663" y="424"/>
                  </a:lnTo>
                  <a:lnTo>
                    <a:pt x="663" y="421"/>
                  </a:lnTo>
                  <a:lnTo>
                    <a:pt x="663" y="418"/>
                  </a:lnTo>
                  <a:lnTo>
                    <a:pt x="664" y="416"/>
                  </a:lnTo>
                  <a:lnTo>
                    <a:pt x="664" y="413"/>
                  </a:lnTo>
                  <a:lnTo>
                    <a:pt x="665" y="410"/>
                  </a:lnTo>
                  <a:lnTo>
                    <a:pt x="665" y="407"/>
                  </a:lnTo>
                  <a:lnTo>
                    <a:pt x="665" y="404"/>
                  </a:lnTo>
                  <a:lnTo>
                    <a:pt x="667" y="402"/>
                  </a:lnTo>
                  <a:lnTo>
                    <a:pt x="668" y="399"/>
                  </a:lnTo>
                  <a:lnTo>
                    <a:pt x="669" y="397"/>
                  </a:lnTo>
                  <a:lnTo>
                    <a:pt x="670" y="395"/>
                  </a:lnTo>
                  <a:lnTo>
                    <a:pt x="671" y="393"/>
                  </a:lnTo>
                  <a:lnTo>
                    <a:pt x="673" y="390"/>
                  </a:lnTo>
                  <a:lnTo>
                    <a:pt x="675" y="388"/>
                  </a:lnTo>
                  <a:lnTo>
                    <a:pt x="676" y="387"/>
                  </a:lnTo>
                  <a:lnTo>
                    <a:pt x="677" y="386"/>
                  </a:lnTo>
                  <a:lnTo>
                    <a:pt x="678" y="385"/>
                  </a:lnTo>
                  <a:lnTo>
                    <a:pt x="679" y="384"/>
                  </a:lnTo>
                  <a:lnTo>
                    <a:pt x="681" y="383"/>
                  </a:lnTo>
                  <a:lnTo>
                    <a:pt x="682" y="383"/>
                  </a:lnTo>
                  <a:lnTo>
                    <a:pt x="684" y="381"/>
                  </a:lnTo>
                  <a:lnTo>
                    <a:pt x="685" y="381"/>
                  </a:lnTo>
                  <a:lnTo>
                    <a:pt x="687" y="380"/>
                  </a:lnTo>
                  <a:lnTo>
                    <a:pt x="689" y="380"/>
                  </a:lnTo>
                  <a:lnTo>
                    <a:pt x="690" y="379"/>
                  </a:lnTo>
                  <a:lnTo>
                    <a:pt x="692" y="378"/>
                  </a:lnTo>
                  <a:lnTo>
                    <a:pt x="694" y="378"/>
                  </a:lnTo>
                  <a:lnTo>
                    <a:pt x="697" y="378"/>
                  </a:lnTo>
                  <a:lnTo>
                    <a:pt x="698" y="378"/>
                  </a:lnTo>
                  <a:lnTo>
                    <a:pt x="700" y="378"/>
                  </a:lnTo>
                  <a:lnTo>
                    <a:pt x="703" y="378"/>
                  </a:lnTo>
                  <a:lnTo>
                    <a:pt x="704" y="378"/>
                  </a:lnTo>
                  <a:lnTo>
                    <a:pt x="706" y="378"/>
                  </a:lnTo>
                  <a:lnTo>
                    <a:pt x="707" y="378"/>
                  </a:lnTo>
                  <a:lnTo>
                    <a:pt x="709" y="379"/>
                  </a:lnTo>
                  <a:lnTo>
                    <a:pt x="711" y="379"/>
                  </a:lnTo>
                  <a:lnTo>
                    <a:pt x="713" y="380"/>
                  </a:lnTo>
                  <a:lnTo>
                    <a:pt x="715" y="380"/>
                  </a:lnTo>
                  <a:lnTo>
                    <a:pt x="717" y="380"/>
                  </a:lnTo>
                  <a:lnTo>
                    <a:pt x="719" y="381"/>
                  </a:lnTo>
                  <a:lnTo>
                    <a:pt x="721" y="382"/>
                  </a:lnTo>
                  <a:lnTo>
                    <a:pt x="723" y="383"/>
                  </a:lnTo>
                  <a:lnTo>
                    <a:pt x="724" y="385"/>
                  </a:lnTo>
                  <a:lnTo>
                    <a:pt x="726" y="386"/>
                  </a:lnTo>
                  <a:lnTo>
                    <a:pt x="727" y="387"/>
                  </a:lnTo>
                  <a:lnTo>
                    <a:pt x="730" y="388"/>
                  </a:lnTo>
                  <a:lnTo>
                    <a:pt x="732" y="391"/>
                  </a:lnTo>
                  <a:lnTo>
                    <a:pt x="734" y="394"/>
                  </a:lnTo>
                  <a:lnTo>
                    <a:pt x="736" y="397"/>
                  </a:lnTo>
                  <a:lnTo>
                    <a:pt x="740" y="400"/>
                  </a:lnTo>
                  <a:lnTo>
                    <a:pt x="741" y="402"/>
                  </a:lnTo>
                  <a:lnTo>
                    <a:pt x="742" y="403"/>
                  </a:lnTo>
                  <a:lnTo>
                    <a:pt x="743" y="405"/>
                  </a:lnTo>
                  <a:lnTo>
                    <a:pt x="744" y="407"/>
                  </a:lnTo>
                  <a:lnTo>
                    <a:pt x="745" y="408"/>
                  </a:lnTo>
                  <a:lnTo>
                    <a:pt x="747" y="409"/>
                  </a:lnTo>
                  <a:lnTo>
                    <a:pt x="748" y="411"/>
                  </a:lnTo>
                  <a:lnTo>
                    <a:pt x="749" y="412"/>
                  </a:lnTo>
                  <a:lnTo>
                    <a:pt x="749" y="413"/>
                  </a:lnTo>
                  <a:lnTo>
                    <a:pt x="750" y="414"/>
                  </a:lnTo>
                  <a:lnTo>
                    <a:pt x="751" y="415"/>
                  </a:lnTo>
                  <a:lnTo>
                    <a:pt x="753" y="417"/>
                  </a:lnTo>
                  <a:lnTo>
                    <a:pt x="756" y="419"/>
                  </a:lnTo>
                  <a:lnTo>
                    <a:pt x="758" y="421"/>
                  </a:lnTo>
                  <a:lnTo>
                    <a:pt x="760" y="422"/>
                  </a:lnTo>
                  <a:lnTo>
                    <a:pt x="763" y="425"/>
                  </a:lnTo>
                  <a:lnTo>
                    <a:pt x="766" y="426"/>
                  </a:lnTo>
                  <a:lnTo>
                    <a:pt x="769" y="429"/>
                  </a:lnTo>
                  <a:lnTo>
                    <a:pt x="772" y="430"/>
                  </a:lnTo>
                  <a:lnTo>
                    <a:pt x="775" y="432"/>
                  </a:lnTo>
                  <a:lnTo>
                    <a:pt x="778" y="434"/>
                  </a:lnTo>
                  <a:lnTo>
                    <a:pt x="782" y="436"/>
                  </a:lnTo>
                  <a:lnTo>
                    <a:pt x="785" y="437"/>
                  </a:lnTo>
                  <a:lnTo>
                    <a:pt x="787" y="438"/>
                  </a:lnTo>
                  <a:lnTo>
                    <a:pt x="789" y="439"/>
                  </a:lnTo>
                  <a:lnTo>
                    <a:pt x="791" y="439"/>
                  </a:lnTo>
                  <a:lnTo>
                    <a:pt x="793" y="440"/>
                  </a:lnTo>
                  <a:lnTo>
                    <a:pt x="795" y="441"/>
                  </a:lnTo>
                  <a:lnTo>
                    <a:pt x="797" y="442"/>
                  </a:lnTo>
                  <a:lnTo>
                    <a:pt x="799" y="442"/>
                  </a:lnTo>
                  <a:lnTo>
                    <a:pt x="800" y="443"/>
                  </a:lnTo>
                  <a:lnTo>
                    <a:pt x="803" y="443"/>
                  </a:lnTo>
                  <a:lnTo>
                    <a:pt x="805" y="444"/>
                  </a:lnTo>
                  <a:lnTo>
                    <a:pt x="806" y="445"/>
                  </a:lnTo>
                  <a:lnTo>
                    <a:pt x="808" y="446"/>
                  </a:lnTo>
                  <a:lnTo>
                    <a:pt x="810" y="446"/>
                  </a:lnTo>
                  <a:lnTo>
                    <a:pt x="812" y="447"/>
                  </a:lnTo>
                  <a:lnTo>
                    <a:pt x="814" y="448"/>
                  </a:lnTo>
                  <a:lnTo>
                    <a:pt x="815" y="448"/>
                  </a:lnTo>
                  <a:lnTo>
                    <a:pt x="817" y="449"/>
                  </a:lnTo>
                  <a:lnTo>
                    <a:pt x="820" y="449"/>
                  </a:lnTo>
                  <a:lnTo>
                    <a:pt x="821" y="449"/>
                  </a:lnTo>
                  <a:lnTo>
                    <a:pt x="823" y="449"/>
                  </a:lnTo>
                  <a:lnTo>
                    <a:pt x="825" y="450"/>
                  </a:lnTo>
                  <a:lnTo>
                    <a:pt x="827" y="450"/>
                  </a:lnTo>
                  <a:lnTo>
                    <a:pt x="829" y="450"/>
                  </a:lnTo>
                  <a:lnTo>
                    <a:pt x="831" y="451"/>
                  </a:lnTo>
                  <a:lnTo>
                    <a:pt x="834" y="450"/>
                  </a:lnTo>
                  <a:lnTo>
                    <a:pt x="838" y="450"/>
                  </a:lnTo>
                  <a:lnTo>
                    <a:pt x="842" y="449"/>
                  </a:lnTo>
                  <a:lnTo>
                    <a:pt x="845" y="449"/>
                  </a:lnTo>
                  <a:lnTo>
                    <a:pt x="848" y="448"/>
                  </a:lnTo>
                  <a:lnTo>
                    <a:pt x="851" y="448"/>
                  </a:lnTo>
                  <a:lnTo>
                    <a:pt x="853" y="447"/>
                  </a:lnTo>
                  <a:lnTo>
                    <a:pt x="857" y="445"/>
                  </a:lnTo>
                  <a:lnTo>
                    <a:pt x="858" y="444"/>
                  </a:lnTo>
                  <a:lnTo>
                    <a:pt x="861" y="444"/>
                  </a:lnTo>
                  <a:lnTo>
                    <a:pt x="863" y="443"/>
                  </a:lnTo>
                  <a:lnTo>
                    <a:pt x="865" y="442"/>
                  </a:lnTo>
                  <a:lnTo>
                    <a:pt x="867" y="442"/>
                  </a:lnTo>
                  <a:lnTo>
                    <a:pt x="869" y="441"/>
                  </a:lnTo>
                  <a:lnTo>
                    <a:pt x="871" y="440"/>
                  </a:lnTo>
                  <a:lnTo>
                    <a:pt x="874" y="439"/>
                  </a:lnTo>
                  <a:lnTo>
                    <a:pt x="876" y="438"/>
                  </a:lnTo>
                  <a:lnTo>
                    <a:pt x="878" y="437"/>
                  </a:lnTo>
                  <a:lnTo>
                    <a:pt x="880" y="436"/>
                  </a:lnTo>
                  <a:lnTo>
                    <a:pt x="881" y="435"/>
                  </a:lnTo>
                  <a:lnTo>
                    <a:pt x="884" y="434"/>
                  </a:lnTo>
                  <a:lnTo>
                    <a:pt x="885" y="433"/>
                  </a:lnTo>
                  <a:lnTo>
                    <a:pt x="887" y="431"/>
                  </a:lnTo>
                  <a:lnTo>
                    <a:pt x="889" y="431"/>
                  </a:lnTo>
                  <a:lnTo>
                    <a:pt x="893" y="428"/>
                  </a:lnTo>
                  <a:lnTo>
                    <a:pt x="896" y="425"/>
                  </a:lnTo>
                  <a:lnTo>
                    <a:pt x="899" y="423"/>
                  </a:lnTo>
                  <a:lnTo>
                    <a:pt x="903" y="420"/>
                  </a:lnTo>
                  <a:lnTo>
                    <a:pt x="905" y="418"/>
                  </a:lnTo>
                  <a:lnTo>
                    <a:pt x="907" y="415"/>
                  </a:lnTo>
                  <a:lnTo>
                    <a:pt x="910" y="412"/>
                  </a:lnTo>
                  <a:lnTo>
                    <a:pt x="913" y="408"/>
                  </a:lnTo>
                  <a:lnTo>
                    <a:pt x="915" y="405"/>
                  </a:lnTo>
                  <a:lnTo>
                    <a:pt x="917" y="402"/>
                  </a:lnTo>
                  <a:lnTo>
                    <a:pt x="918" y="398"/>
                  </a:lnTo>
                  <a:lnTo>
                    <a:pt x="920" y="395"/>
                  </a:lnTo>
                  <a:lnTo>
                    <a:pt x="922" y="391"/>
                  </a:lnTo>
                  <a:lnTo>
                    <a:pt x="923" y="388"/>
                  </a:lnTo>
                  <a:lnTo>
                    <a:pt x="924" y="385"/>
                  </a:lnTo>
                  <a:lnTo>
                    <a:pt x="925" y="381"/>
                  </a:lnTo>
                  <a:lnTo>
                    <a:pt x="926" y="378"/>
                  </a:lnTo>
                  <a:lnTo>
                    <a:pt x="927" y="375"/>
                  </a:lnTo>
                  <a:lnTo>
                    <a:pt x="927" y="371"/>
                  </a:lnTo>
                  <a:lnTo>
                    <a:pt x="928" y="367"/>
                  </a:lnTo>
                  <a:lnTo>
                    <a:pt x="928" y="365"/>
                  </a:lnTo>
                  <a:lnTo>
                    <a:pt x="928" y="364"/>
                  </a:lnTo>
                  <a:lnTo>
                    <a:pt x="928" y="362"/>
                  </a:lnTo>
                  <a:lnTo>
                    <a:pt x="928" y="360"/>
                  </a:lnTo>
                  <a:lnTo>
                    <a:pt x="928" y="358"/>
                  </a:lnTo>
                  <a:lnTo>
                    <a:pt x="928" y="356"/>
                  </a:lnTo>
                  <a:lnTo>
                    <a:pt x="928" y="354"/>
                  </a:lnTo>
                  <a:lnTo>
                    <a:pt x="928" y="352"/>
                  </a:lnTo>
                  <a:lnTo>
                    <a:pt x="928" y="351"/>
                  </a:lnTo>
                  <a:lnTo>
                    <a:pt x="927" y="349"/>
                  </a:lnTo>
                  <a:lnTo>
                    <a:pt x="927" y="347"/>
                  </a:lnTo>
                  <a:lnTo>
                    <a:pt x="926" y="345"/>
                  </a:lnTo>
                  <a:lnTo>
                    <a:pt x="926" y="343"/>
                  </a:lnTo>
                  <a:lnTo>
                    <a:pt x="926" y="341"/>
                  </a:lnTo>
                  <a:lnTo>
                    <a:pt x="925" y="340"/>
                  </a:lnTo>
                  <a:lnTo>
                    <a:pt x="925" y="338"/>
                  </a:lnTo>
                  <a:lnTo>
                    <a:pt x="923" y="334"/>
                  </a:lnTo>
                  <a:lnTo>
                    <a:pt x="923" y="330"/>
                  </a:lnTo>
                  <a:lnTo>
                    <a:pt x="921" y="327"/>
                  </a:lnTo>
                  <a:lnTo>
                    <a:pt x="919" y="324"/>
                  </a:lnTo>
                  <a:lnTo>
                    <a:pt x="917" y="320"/>
                  </a:lnTo>
                  <a:lnTo>
                    <a:pt x="915" y="317"/>
                  </a:lnTo>
                  <a:lnTo>
                    <a:pt x="913" y="313"/>
                  </a:lnTo>
                  <a:lnTo>
                    <a:pt x="911" y="311"/>
                  </a:lnTo>
                  <a:lnTo>
                    <a:pt x="908" y="307"/>
                  </a:lnTo>
                  <a:lnTo>
                    <a:pt x="906" y="304"/>
                  </a:lnTo>
                  <a:lnTo>
                    <a:pt x="903" y="302"/>
                  </a:lnTo>
                  <a:lnTo>
                    <a:pt x="900" y="298"/>
                  </a:lnTo>
                  <a:lnTo>
                    <a:pt x="897" y="295"/>
                  </a:lnTo>
                  <a:lnTo>
                    <a:pt x="894" y="292"/>
                  </a:lnTo>
                  <a:lnTo>
                    <a:pt x="891" y="289"/>
                  </a:lnTo>
                  <a:lnTo>
                    <a:pt x="888" y="287"/>
                  </a:lnTo>
                  <a:lnTo>
                    <a:pt x="885" y="285"/>
                  </a:lnTo>
                  <a:lnTo>
                    <a:pt x="884" y="285"/>
                  </a:lnTo>
                  <a:lnTo>
                    <a:pt x="881" y="283"/>
                  </a:lnTo>
                  <a:lnTo>
                    <a:pt x="879" y="282"/>
                  </a:lnTo>
                  <a:lnTo>
                    <a:pt x="877" y="280"/>
                  </a:lnTo>
                  <a:lnTo>
                    <a:pt x="875" y="279"/>
                  </a:lnTo>
                  <a:lnTo>
                    <a:pt x="873" y="278"/>
                  </a:lnTo>
                  <a:lnTo>
                    <a:pt x="871" y="277"/>
                  </a:lnTo>
                  <a:lnTo>
                    <a:pt x="869" y="276"/>
                  </a:lnTo>
                  <a:lnTo>
                    <a:pt x="867" y="274"/>
                  </a:lnTo>
                  <a:lnTo>
                    <a:pt x="864" y="274"/>
                  </a:lnTo>
                  <a:lnTo>
                    <a:pt x="862" y="273"/>
                  </a:lnTo>
                  <a:lnTo>
                    <a:pt x="860" y="271"/>
                  </a:lnTo>
                  <a:lnTo>
                    <a:pt x="858" y="270"/>
                  </a:lnTo>
                  <a:lnTo>
                    <a:pt x="855" y="269"/>
                  </a:lnTo>
                  <a:lnTo>
                    <a:pt x="853" y="268"/>
                  </a:lnTo>
                  <a:lnTo>
                    <a:pt x="851" y="267"/>
                  </a:lnTo>
                  <a:lnTo>
                    <a:pt x="848" y="266"/>
                  </a:lnTo>
                  <a:lnTo>
                    <a:pt x="845" y="266"/>
                  </a:lnTo>
                  <a:lnTo>
                    <a:pt x="842" y="265"/>
                  </a:lnTo>
                  <a:lnTo>
                    <a:pt x="839" y="264"/>
                  </a:lnTo>
                  <a:lnTo>
                    <a:pt x="836" y="263"/>
                  </a:lnTo>
                  <a:lnTo>
                    <a:pt x="834" y="263"/>
                  </a:lnTo>
                  <a:lnTo>
                    <a:pt x="831" y="262"/>
                  </a:lnTo>
                  <a:lnTo>
                    <a:pt x="830" y="262"/>
                  </a:lnTo>
                  <a:lnTo>
                    <a:pt x="829" y="261"/>
                  </a:lnTo>
                  <a:lnTo>
                    <a:pt x="827" y="261"/>
                  </a:lnTo>
                  <a:lnTo>
                    <a:pt x="826" y="261"/>
                  </a:lnTo>
                  <a:lnTo>
                    <a:pt x="824" y="262"/>
                  </a:lnTo>
                  <a:lnTo>
                    <a:pt x="822" y="262"/>
                  </a:lnTo>
                  <a:lnTo>
                    <a:pt x="820" y="262"/>
                  </a:lnTo>
                  <a:lnTo>
                    <a:pt x="817" y="263"/>
                  </a:lnTo>
                  <a:lnTo>
                    <a:pt x="815" y="263"/>
                  </a:lnTo>
                  <a:lnTo>
                    <a:pt x="814" y="264"/>
                  </a:lnTo>
                  <a:lnTo>
                    <a:pt x="812" y="264"/>
                  </a:lnTo>
                  <a:lnTo>
                    <a:pt x="810" y="265"/>
                  </a:lnTo>
                  <a:lnTo>
                    <a:pt x="806" y="266"/>
                  </a:lnTo>
                  <a:lnTo>
                    <a:pt x="803" y="268"/>
                  </a:lnTo>
                  <a:lnTo>
                    <a:pt x="800" y="269"/>
                  </a:lnTo>
                  <a:lnTo>
                    <a:pt x="797" y="270"/>
                  </a:lnTo>
                  <a:lnTo>
                    <a:pt x="794" y="272"/>
                  </a:lnTo>
                  <a:lnTo>
                    <a:pt x="790" y="274"/>
                  </a:lnTo>
                  <a:lnTo>
                    <a:pt x="787" y="275"/>
                  </a:lnTo>
                  <a:lnTo>
                    <a:pt x="784" y="276"/>
                  </a:lnTo>
                  <a:lnTo>
                    <a:pt x="782" y="277"/>
                  </a:lnTo>
                  <a:lnTo>
                    <a:pt x="780" y="278"/>
                  </a:lnTo>
                  <a:lnTo>
                    <a:pt x="778" y="279"/>
                  </a:lnTo>
                  <a:lnTo>
                    <a:pt x="777" y="280"/>
                  </a:lnTo>
                  <a:lnTo>
                    <a:pt x="775" y="280"/>
                  </a:lnTo>
                  <a:lnTo>
                    <a:pt x="772" y="281"/>
                  </a:lnTo>
                  <a:lnTo>
                    <a:pt x="771" y="282"/>
                  </a:lnTo>
                  <a:lnTo>
                    <a:pt x="769" y="283"/>
                  </a:lnTo>
                  <a:lnTo>
                    <a:pt x="767" y="282"/>
                  </a:lnTo>
                  <a:lnTo>
                    <a:pt x="765" y="282"/>
                  </a:lnTo>
                  <a:lnTo>
                    <a:pt x="762" y="281"/>
                  </a:lnTo>
                  <a:lnTo>
                    <a:pt x="760" y="280"/>
                  </a:lnTo>
                  <a:lnTo>
                    <a:pt x="758" y="280"/>
                  </a:lnTo>
                  <a:lnTo>
                    <a:pt x="756" y="279"/>
                  </a:lnTo>
                  <a:lnTo>
                    <a:pt x="753" y="279"/>
                  </a:lnTo>
                  <a:lnTo>
                    <a:pt x="751" y="279"/>
                  </a:lnTo>
                  <a:lnTo>
                    <a:pt x="750" y="278"/>
                  </a:lnTo>
                  <a:lnTo>
                    <a:pt x="748" y="277"/>
                  </a:lnTo>
                  <a:lnTo>
                    <a:pt x="746" y="277"/>
                  </a:lnTo>
                  <a:lnTo>
                    <a:pt x="744" y="276"/>
                  </a:lnTo>
                  <a:lnTo>
                    <a:pt x="743" y="276"/>
                  </a:lnTo>
                  <a:lnTo>
                    <a:pt x="741" y="275"/>
                  </a:lnTo>
                  <a:lnTo>
                    <a:pt x="740" y="274"/>
                  </a:lnTo>
                  <a:lnTo>
                    <a:pt x="738" y="274"/>
                  </a:lnTo>
                  <a:lnTo>
                    <a:pt x="736" y="273"/>
                  </a:lnTo>
                  <a:lnTo>
                    <a:pt x="734" y="270"/>
                  </a:lnTo>
                  <a:lnTo>
                    <a:pt x="732" y="269"/>
                  </a:lnTo>
                  <a:lnTo>
                    <a:pt x="730" y="267"/>
                  </a:lnTo>
                  <a:lnTo>
                    <a:pt x="729" y="265"/>
                  </a:lnTo>
                  <a:lnTo>
                    <a:pt x="727" y="263"/>
                  </a:lnTo>
                  <a:lnTo>
                    <a:pt x="726" y="261"/>
                  </a:lnTo>
                  <a:lnTo>
                    <a:pt x="725" y="259"/>
                  </a:lnTo>
                  <a:lnTo>
                    <a:pt x="724" y="257"/>
                  </a:lnTo>
                  <a:lnTo>
                    <a:pt x="724" y="256"/>
                  </a:lnTo>
                  <a:lnTo>
                    <a:pt x="723" y="253"/>
                  </a:lnTo>
                  <a:lnTo>
                    <a:pt x="722" y="251"/>
                  </a:lnTo>
                  <a:lnTo>
                    <a:pt x="722" y="248"/>
                  </a:lnTo>
                  <a:lnTo>
                    <a:pt x="722" y="246"/>
                  </a:lnTo>
                  <a:lnTo>
                    <a:pt x="722" y="244"/>
                  </a:lnTo>
                  <a:lnTo>
                    <a:pt x="723" y="241"/>
                  </a:lnTo>
                  <a:lnTo>
                    <a:pt x="723" y="239"/>
                  </a:lnTo>
                  <a:lnTo>
                    <a:pt x="723" y="237"/>
                  </a:lnTo>
                  <a:lnTo>
                    <a:pt x="724" y="234"/>
                  </a:lnTo>
                  <a:lnTo>
                    <a:pt x="724" y="231"/>
                  </a:lnTo>
                  <a:lnTo>
                    <a:pt x="725" y="229"/>
                  </a:lnTo>
                  <a:lnTo>
                    <a:pt x="726" y="225"/>
                  </a:lnTo>
                  <a:lnTo>
                    <a:pt x="727" y="223"/>
                  </a:lnTo>
                  <a:lnTo>
                    <a:pt x="727" y="220"/>
                  </a:lnTo>
                  <a:lnTo>
                    <a:pt x="728" y="218"/>
                  </a:lnTo>
                  <a:lnTo>
                    <a:pt x="729" y="216"/>
                  </a:lnTo>
                  <a:lnTo>
                    <a:pt x="730" y="214"/>
                  </a:lnTo>
                  <a:lnTo>
                    <a:pt x="730" y="213"/>
                  </a:lnTo>
                  <a:lnTo>
                    <a:pt x="730" y="211"/>
                  </a:lnTo>
                  <a:lnTo>
                    <a:pt x="731" y="209"/>
                  </a:lnTo>
                  <a:lnTo>
                    <a:pt x="731" y="207"/>
                  </a:lnTo>
                  <a:lnTo>
                    <a:pt x="732" y="205"/>
                  </a:lnTo>
                  <a:lnTo>
                    <a:pt x="733" y="203"/>
                  </a:lnTo>
                  <a:lnTo>
                    <a:pt x="733" y="201"/>
                  </a:lnTo>
                  <a:lnTo>
                    <a:pt x="734" y="200"/>
                  </a:lnTo>
                  <a:lnTo>
                    <a:pt x="735" y="197"/>
                  </a:lnTo>
                  <a:lnTo>
                    <a:pt x="735" y="196"/>
                  </a:lnTo>
                  <a:lnTo>
                    <a:pt x="736" y="194"/>
                  </a:lnTo>
                  <a:lnTo>
                    <a:pt x="737" y="192"/>
                  </a:lnTo>
                  <a:lnTo>
                    <a:pt x="738" y="189"/>
                  </a:lnTo>
                  <a:lnTo>
                    <a:pt x="739" y="185"/>
                  </a:lnTo>
                  <a:lnTo>
                    <a:pt x="740" y="182"/>
                  </a:lnTo>
                  <a:lnTo>
                    <a:pt x="741" y="178"/>
                  </a:lnTo>
                  <a:lnTo>
                    <a:pt x="743" y="174"/>
                  </a:lnTo>
                  <a:lnTo>
                    <a:pt x="744" y="170"/>
                  </a:lnTo>
                  <a:lnTo>
                    <a:pt x="745" y="166"/>
                  </a:lnTo>
                  <a:lnTo>
                    <a:pt x="746" y="162"/>
                  </a:lnTo>
                  <a:lnTo>
                    <a:pt x="748" y="158"/>
                  </a:lnTo>
                  <a:lnTo>
                    <a:pt x="749" y="155"/>
                  </a:lnTo>
                  <a:lnTo>
                    <a:pt x="749" y="150"/>
                  </a:lnTo>
                  <a:lnTo>
                    <a:pt x="750" y="146"/>
                  </a:lnTo>
                  <a:lnTo>
                    <a:pt x="751" y="142"/>
                  </a:lnTo>
                  <a:lnTo>
                    <a:pt x="751" y="139"/>
                  </a:lnTo>
                  <a:lnTo>
                    <a:pt x="752" y="135"/>
                  </a:lnTo>
                  <a:lnTo>
                    <a:pt x="753" y="131"/>
                  </a:lnTo>
                  <a:lnTo>
                    <a:pt x="754" y="128"/>
                  </a:lnTo>
                  <a:lnTo>
                    <a:pt x="754" y="125"/>
                  </a:lnTo>
                  <a:lnTo>
                    <a:pt x="754" y="123"/>
                  </a:lnTo>
                  <a:lnTo>
                    <a:pt x="754" y="122"/>
                  </a:lnTo>
                  <a:lnTo>
                    <a:pt x="755" y="120"/>
                  </a:lnTo>
                  <a:lnTo>
                    <a:pt x="755" y="118"/>
                  </a:lnTo>
                  <a:lnTo>
                    <a:pt x="755" y="116"/>
                  </a:lnTo>
                  <a:lnTo>
                    <a:pt x="756" y="114"/>
                  </a:lnTo>
                  <a:lnTo>
                    <a:pt x="756" y="112"/>
                  </a:lnTo>
                  <a:lnTo>
                    <a:pt x="756" y="109"/>
                  </a:lnTo>
                  <a:lnTo>
                    <a:pt x="755" y="106"/>
                  </a:lnTo>
                  <a:lnTo>
                    <a:pt x="755" y="102"/>
                  </a:lnTo>
                  <a:lnTo>
                    <a:pt x="756" y="99"/>
                  </a:lnTo>
                  <a:lnTo>
                    <a:pt x="755" y="99"/>
                  </a:lnTo>
                  <a:lnTo>
                    <a:pt x="755" y="100"/>
                  </a:lnTo>
                  <a:lnTo>
                    <a:pt x="756" y="100"/>
                  </a:lnTo>
                  <a:lnTo>
                    <a:pt x="755" y="100"/>
                  </a:lnTo>
                  <a:lnTo>
                    <a:pt x="754" y="101"/>
                  </a:lnTo>
                  <a:lnTo>
                    <a:pt x="753" y="101"/>
                  </a:lnTo>
                  <a:lnTo>
                    <a:pt x="752" y="100"/>
                  </a:lnTo>
                  <a:lnTo>
                    <a:pt x="751" y="98"/>
                  </a:lnTo>
                  <a:lnTo>
                    <a:pt x="749" y="97"/>
                  </a:lnTo>
                  <a:lnTo>
                    <a:pt x="747" y="96"/>
                  </a:lnTo>
                  <a:lnTo>
                    <a:pt x="742" y="95"/>
                  </a:lnTo>
                  <a:lnTo>
                    <a:pt x="736" y="93"/>
                  </a:lnTo>
                  <a:lnTo>
                    <a:pt x="731" y="91"/>
                  </a:lnTo>
                  <a:lnTo>
                    <a:pt x="726" y="89"/>
                  </a:lnTo>
                  <a:lnTo>
                    <a:pt x="721" y="88"/>
                  </a:lnTo>
                  <a:lnTo>
                    <a:pt x="715" y="86"/>
                  </a:lnTo>
                  <a:lnTo>
                    <a:pt x="710" y="84"/>
                  </a:lnTo>
                  <a:lnTo>
                    <a:pt x="705" y="83"/>
                  </a:lnTo>
                  <a:lnTo>
                    <a:pt x="699" y="82"/>
                  </a:lnTo>
                  <a:lnTo>
                    <a:pt x="694" y="80"/>
                  </a:lnTo>
                  <a:lnTo>
                    <a:pt x="689" y="78"/>
                  </a:lnTo>
                  <a:lnTo>
                    <a:pt x="684" y="77"/>
                  </a:lnTo>
                  <a:lnTo>
                    <a:pt x="679" y="75"/>
                  </a:lnTo>
                  <a:lnTo>
                    <a:pt x="674" y="74"/>
                  </a:lnTo>
                  <a:lnTo>
                    <a:pt x="669" y="72"/>
                  </a:lnTo>
                  <a:lnTo>
                    <a:pt x="665" y="70"/>
                  </a:lnTo>
                  <a:lnTo>
                    <a:pt x="661" y="69"/>
                  </a:lnTo>
                  <a:lnTo>
                    <a:pt x="659" y="68"/>
                  </a:lnTo>
                  <a:lnTo>
                    <a:pt x="656" y="67"/>
                  </a:lnTo>
                  <a:lnTo>
                    <a:pt x="653" y="66"/>
                  </a:lnTo>
                  <a:lnTo>
                    <a:pt x="651" y="65"/>
                  </a:lnTo>
                  <a:lnTo>
                    <a:pt x="649" y="65"/>
                  </a:lnTo>
                  <a:lnTo>
                    <a:pt x="648" y="64"/>
                  </a:lnTo>
                  <a:lnTo>
                    <a:pt x="645" y="64"/>
                  </a:lnTo>
                  <a:lnTo>
                    <a:pt x="644" y="63"/>
                  </a:lnTo>
                  <a:lnTo>
                    <a:pt x="642" y="62"/>
                  </a:lnTo>
                  <a:lnTo>
                    <a:pt x="640" y="62"/>
                  </a:lnTo>
                  <a:lnTo>
                    <a:pt x="638" y="61"/>
                  </a:lnTo>
                  <a:lnTo>
                    <a:pt x="636" y="61"/>
                  </a:lnTo>
                  <a:lnTo>
                    <a:pt x="634" y="61"/>
                  </a:lnTo>
                  <a:lnTo>
                    <a:pt x="632" y="60"/>
                  </a:lnTo>
                  <a:lnTo>
                    <a:pt x="631" y="60"/>
                  </a:lnTo>
                  <a:lnTo>
                    <a:pt x="629" y="59"/>
                  </a:lnTo>
                  <a:lnTo>
                    <a:pt x="627" y="58"/>
                  </a:lnTo>
                  <a:lnTo>
                    <a:pt x="625" y="58"/>
                  </a:lnTo>
                  <a:lnTo>
                    <a:pt x="623" y="57"/>
                  </a:lnTo>
                  <a:lnTo>
                    <a:pt x="621" y="57"/>
                  </a:lnTo>
                  <a:lnTo>
                    <a:pt x="619" y="57"/>
                  </a:lnTo>
                  <a:lnTo>
                    <a:pt x="617" y="57"/>
                  </a:lnTo>
                  <a:lnTo>
                    <a:pt x="615" y="57"/>
                  </a:lnTo>
                  <a:lnTo>
                    <a:pt x="613" y="56"/>
                  </a:lnTo>
                  <a:lnTo>
                    <a:pt x="611" y="56"/>
                  </a:lnTo>
                  <a:lnTo>
                    <a:pt x="609" y="56"/>
                  </a:lnTo>
                  <a:lnTo>
                    <a:pt x="607" y="56"/>
                  </a:lnTo>
                  <a:lnTo>
                    <a:pt x="605" y="56"/>
                  </a:lnTo>
                  <a:lnTo>
                    <a:pt x="603" y="56"/>
                  </a:lnTo>
                  <a:lnTo>
                    <a:pt x="601" y="56"/>
                  </a:lnTo>
                  <a:lnTo>
                    <a:pt x="600" y="56"/>
                  </a:lnTo>
                  <a:lnTo>
                    <a:pt x="598" y="56"/>
                  </a:lnTo>
                  <a:lnTo>
                    <a:pt x="596" y="56"/>
                  </a:lnTo>
                  <a:lnTo>
                    <a:pt x="594" y="56"/>
                  </a:lnTo>
                  <a:lnTo>
                    <a:pt x="593" y="56"/>
                  </a:lnTo>
                  <a:lnTo>
                    <a:pt x="590" y="56"/>
                  </a:lnTo>
                  <a:lnTo>
                    <a:pt x="589" y="56"/>
                  </a:lnTo>
                  <a:lnTo>
                    <a:pt x="588" y="56"/>
                  </a:lnTo>
                  <a:lnTo>
                    <a:pt x="586" y="57"/>
                  </a:lnTo>
                  <a:lnTo>
                    <a:pt x="585" y="57"/>
                  </a:lnTo>
                  <a:lnTo>
                    <a:pt x="584" y="57"/>
                  </a:lnTo>
                  <a:lnTo>
                    <a:pt x="582" y="57"/>
                  </a:lnTo>
                  <a:lnTo>
                    <a:pt x="580" y="58"/>
                  </a:lnTo>
                  <a:lnTo>
                    <a:pt x="579" y="58"/>
                  </a:lnTo>
                  <a:lnTo>
                    <a:pt x="578" y="59"/>
                  </a:lnTo>
                  <a:lnTo>
                    <a:pt x="577" y="60"/>
                  </a:lnTo>
                  <a:lnTo>
                    <a:pt x="576" y="60"/>
                  </a:lnTo>
                  <a:lnTo>
                    <a:pt x="575" y="61"/>
                  </a:lnTo>
                  <a:lnTo>
                    <a:pt x="574" y="62"/>
                  </a:lnTo>
                  <a:lnTo>
                    <a:pt x="573" y="63"/>
                  </a:lnTo>
                  <a:lnTo>
                    <a:pt x="572" y="64"/>
                  </a:lnTo>
                  <a:lnTo>
                    <a:pt x="572" y="65"/>
                  </a:lnTo>
                  <a:lnTo>
                    <a:pt x="571" y="66"/>
                  </a:lnTo>
                  <a:lnTo>
                    <a:pt x="570" y="67"/>
                  </a:lnTo>
                  <a:lnTo>
                    <a:pt x="569" y="68"/>
                  </a:lnTo>
                  <a:lnTo>
                    <a:pt x="569" y="69"/>
                  </a:lnTo>
                  <a:lnTo>
                    <a:pt x="569" y="71"/>
                  </a:lnTo>
                  <a:lnTo>
                    <a:pt x="569" y="72"/>
                  </a:lnTo>
                  <a:lnTo>
                    <a:pt x="569" y="73"/>
                  </a:lnTo>
                  <a:lnTo>
                    <a:pt x="569" y="74"/>
                  </a:lnTo>
                  <a:lnTo>
                    <a:pt x="569" y="76"/>
                  </a:lnTo>
                  <a:lnTo>
                    <a:pt x="570" y="76"/>
                  </a:lnTo>
                  <a:lnTo>
                    <a:pt x="570" y="77"/>
                  </a:lnTo>
                  <a:lnTo>
                    <a:pt x="571" y="78"/>
                  </a:lnTo>
                  <a:lnTo>
                    <a:pt x="572" y="79"/>
                  </a:lnTo>
                  <a:lnTo>
                    <a:pt x="574" y="82"/>
                  </a:lnTo>
                  <a:lnTo>
                    <a:pt x="575" y="84"/>
                  </a:lnTo>
                  <a:lnTo>
                    <a:pt x="577" y="87"/>
                  </a:lnTo>
                  <a:lnTo>
                    <a:pt x="579" y="91"/>
                  </a:lnTo>
                  <a:lnTo>
                    <a:pt x="580" y="94"/>
                  </a:lnTo>
                  <a:lnTo>
                    <a:pt x="581" y="96"/>
                  </a:lnTo>
                  <a:lnTo>
                    <a:pt x="583" y="99"/>
                  </a:lnTo>
                  <a:lnTo>
                    <a:pt x="585" y="102"/>
                  </a:lnTo>
                  <a:lnTo>
                    <a:pt x="585" y="103"/>
                  </a:lnTo>
                  <a:lnTo>
                    <a:pt x="585" y="105"/>
                  </a:lnTo>
                  <a:lnTo>
                    <a:pt x="585" y="106"/>
                  </a:lnTo>
                  <a:lnTo>
                    <a:pt x="586" y="108"/>
                  </a:lnTo>
                  <a:lnTo>
                    <a:pt x="586" y="109"/>
                  </a:lnTo>
                  <a:lnTo>
                    <a:pt x="586" y="110"/>
                  </a:lnTo>
                  <a:lnTo>
                    <a:pt x="587" y="112"/>
                  </a:lnTo>
                  <a:lnTo>
                    <a:pt x="588" y="113"/>
                  </a:lnTo>
                  <a:lnTo>
                    <a:pt x="587" y="115"/>
                  </a:lnTo>
                  <a:lnTo>
                    <a:pt x="587" y="117"/>
                  </a:lnTo>
                  <a:lnTo>
                    <a:pt x="586" y="119"/>
                  </a:lnTo>
                  <a:lnTo>
                    <a:pt x="586" y="121"/>
                  </a:lnTo>
                  <a:lnTo>
                    <a:pt x="586" y="123"/>
                  </a:lnTo>
                  <a:lnTo>
                    <a:pt x="585" y="124"/>
                  </a:lnTo>
                  <a:lnTo>
                    <a:pt x="585" y="127"/>
                  </a:lnTo>
                  <a:lnTo>
                    <a:pt x="584" y="129"/>
                  </a:lnTo>
                  <a:lnTo>
                    <a:pt x="582" y="131"/>
                  </a:lnTo>
                  <a:lnTo>
                    <a:pt x="580" y="134"/>
                  </a:lnTo>
                  <a:lnTo>
                    <a:pt x="579" y="136"/>
                  </a:lnTo>
                  <a:lnTo>
                    <a:pt x="577" y="139"/>
                  </a:lnTo>
                  <a:lnTo>
                    <a:pt x="575" y="141"/>
                  </a:lnTo>
                  <a:lnTo>
                    <a:pt x="572" y="143"/>
                  </a:lnTo>
                  <a:lnTo>
                    <a:pt x="570" y="145"/>
                  </a:lnTo>
                  <a:lnTo>
                    <a:pt x="567" y="148"/>
                  </a:lnTo>
                  <a:lnTo>
                    <a:pt x="564" y="150"/>
                  </a:lnTo>
                  <a:lnTo>
                    <a:pt x="561" y="152"/>
                  </a:lnTo>
                  <a:lnTo>
                    <a:pt x="558" y="155"/>
                  </a:lnTo>
                  <a:lnTo>
                    <a:pt x="554" y="157"/>
                  </a:lnTo>
                  <a:lnTo>
                    <a:pt x="553" y="158"/>
                  </a:lnTo>
                  <a:lnTo>
                    <a:pt x="551" y="159"/>
                  </a:lnTo>
                  <a:lnTo>
                    <a:pt x="549" y="160"/>
                  </a:lnTo>
                  <a:lnTo>
                    <a:pt x="547" y="161"/>
                  </a:lnTo>
                  <a:lnTo>
                    <a:pt x="546" y="162"/>
                  </a:lnTo>
                  <a:lnTo>
                    <a:pt x="543" y="163"/>
                  </a:lnTo>
                  <a:lnTo>
                    <a:pt x="542" y="164"/>
                  </a:lnTo>
                  <a:lnTo>
                    <a:pt x="540" y="165"/>
                  </a:lnTo>
                  <a:lnTo>
                    <a:pt x="538" y="165"/>
                  </a:lnTo>
                  <a:lnTo>
                    <a:pt x="536" y="166"/>
                  </a:lnTo>
                  <a:lnTo>
                    <a:pt x="534" y="167"/>
                  </a:lnTo>
                  <a:lnTo>
                    <a:pt x="532" y="168"/>
                  </a:lnTo>
                  <a:lnTo>
                    <a:pt x="530" y="168"/>
                  </a:lnTo>
                  <a:lnTo>
                    <a:pt x="528" y="169"/>
                  </a:lnTo>
                  <a:lnTo>
                    <a:pt x="526" y="169"/>
                  </a:lnTo>
                  <a:lnTo>
                    <a:pt x="524" y="170"/>
                  </a:lnTo>
                  <a:lnTo>
                    <a:pt x="522" y="171"/>
                  </a:lnTo>
                  <a:lnTo>
                    <a:pt x="520" y="171"/>
                  </a:lnTo>
                  <a:lnTo>
                    <a:pt x="517" y="172"/>
                  </a:lnTo>
                  <a:lnTo>
                    <a:pt x="515" y="173"/>
                  </a:lnTo>
                  <a:lnTo>
                    <a:pt x="513" y="173"/>
                  </a:lnTo>
                  <a:lnTo>
                    <a:pt x="510" y="173"/>
                  </a:lnTo>
                  <a:lnTo>
                    <a:pt x="508" y="174"/>
                  </a:lnTo>
                  <a:lnTo>
                    <a:pt x="506" y="174"/>
                  </a:lnTo>
                  <a:lnTo>
                    <a:pt x="504" y="175"/>
                  </a:lnTo>
                  <a:lnTo>
                    <a:pt x="501" y="175"/>
                  </a:lnTo>
                  <a:lnTo>
                    <a:pt x="499" y="176"/>
                  </a:lnTo>
                  <a:lnTo>
                    <a:pt x="497" y="176"/>
                  </a:lnTo>
                  <a:lnTo>
                    <a:pt x="495" y="176"/>
                  </a:lnTo>
                  <a:lnTo>
                    <a:pt x="493" y="177"/>
                  </a:lnTo>
                  <a:lnTo>
                    <a:pt x="491" y="177"/>
                  </a:lnTo>
                  <a:lnTo>
                    <a:pt x="488" y="177"/>
                  </a:lnTo>
                  <a:lnTo>
                    <a:pt x="486" y="177"/>
                  </a:lnTo>
                  <a:lnTo>
                    <a:pt x="484" y="177"/>
                  </a:lnTo>
                  <a:lnTo>
                    <a:pt x="482" y="177"/>
                  </a:lnTo>
                  <a:lnTo>
                    <a:pt x="479" y="177"/>
                  </a:lnTo>
                  <a:lnTo>
                    <a:pt x="477" y="177"/>
                  </a:lnTo>
                  <a:lnTo>
                    <a:pt x="475" y="177"/>
                  </a:lnTo>
                  <a:lnTo>
                    <a:pt x="473" y="177"/>
                  </a:lnTo>
                  <a:lnTo>
                    <a:pt x="471" y="177"/>
                  </a:lnTo>
                  <a:lnTo>
                    <a:pt x="467" y="177"/>
                  </a:lnTo>
                  <a:lnTo>
                    <a:pt x="464" y="176"/>
                  </a:lnTo>
                  <a:lnTo>
                    <a:pt x="460" y="175"/>
                  </a:lnTo>
                  <a:lnTo>
                    <a:pt x="457" y="175"/>
                  </a:lnTo>
                  <a:lnTo>
                    <a:pt x="454" y="174"/>
                  </a:lnTo>
                  <a:lnTo>
                    <a:pt x="451" y="173"/>
                  </a:lnTo>
                  <a:lnTo>
                    <a:pt x="447" y="173"/>
                  </a:lnTo>
                  <a:lnTo>
                    <a:pt x="444" y="172"/>
                  </a:lnTo>
                  <a:lnTo>
                    <a:pt x="441" y="171"/>
                  </a:lnTo>
                  <a:lnTo>
                    <a:pt x="438" y="170"/>
                  </a:lnTo>
                  <a:lnTo>
                    <a:pt x="435" y="169"/>
                  </a:lnTo>
                  <a:lnTo>
                    <a:pt x="432" y="168"/>
                  </a:lnTo>
                  <a:lnTo>
                    <a:pt x="429" y="167"/>
                  </a:lnTo>
                  <a:lnTo>
                    <a:pt x="427" y="166"/>
                  </a:lnTo>
                  <a:lnTo>
                    <a:pt x="424" y="164"/>
                  </a:lnTo>
                  <a:lnTo>
                    <a:pt x="422" y="163"/>
                  </a:lnTo>
                  <a:lnTo>
                    <a:pt x="419" y="161"/>
                  </a:lnTo>
                  <a:lnTo>
                    <a:pt x="417" y="160"/>
                  </a:lnTo>
                  <a:lnTo>
                    <a:pt x="415" y="158"/>
                  </a:lnTo>
                  <a:lnTo>
                    <a:pt x="413" y="157"/>
                  </a:lnTo>
                  <a:lnTo>
                    <a:pt x="411" y="156"/>
                  </a:lnTo>
                  <a:lnTo>
                    <a:pt x="409" y="154"/>
                  </a:lnTo>
                  <a:lnTo>
                    <a:pt x="406" y="152"/>
                  </a:lnTo>
                  <a:lnTo>
                    <a:pt x="404" y="151"/>
                  </a:lnTo>
                  <a:lnTo>
                    <a:pt x="402" y="149"/>
                  </a:lnTo>
                  <a:lnTo>
                    <a:pt x="401" y="147"/>
                  </a:lnTo>
                  <a:lnTo>
                    <a:pt x="400" y="145"/>
                  </a:lnTo>
                  <a:lnTo>
                    <a:pt x="398" y="143"/>
                  </a:lnTo>
                  <a:lnTo>
                    <a:pt x="397" y="141"/>
                  </a:lnTo>
                  <a:lnTo>
                    <a:pt x="396" y="140"/>
                  </a:lnTo>
                  <a:lnTo>
                    <a:pt x="395" y="138"/>
                  </a:lnTo>
                  <a:lnTo>
                    <a:pt x="394" y="136"/>
                  </a:lnTo>
                  <a:lnTo>
                    <a:pt x="393" y="134"/>
                  </a:lnTo>
                  <a:lnTo>
                    <a:pt x="392" y="133"/>
                  </a:lnTo>
                  <a:lnTo>
                    <a:pt x="392" y="131"/>
                  </a:lnTo>
                  <a:lnTo>
                    <a:pt x="392" y="129"/>
                  </a:lnTo>
                  <a:lnTo>
                    <a:pt x="392" y="127"/>
                  </a:lnTo>
                  <a:lnTo>
                    <a:pt x="391" y="125"/>
                  </a:lnTo>
                  <a:lnTo>
                    <a:pt x="391" y="123"/>
                  </a:lnTo>
                  <a:lnTo>
                    <a:pt x="391" y="121"/>
                  </a:lnTo>
                  <a:lnTo>
                    <a:pt x="391" y="119"/>
                  </a:lnTo>
                  <a:lnTo>
                    <a:pt x="391" y="117"/>
                  </a:lnTo>
                  <a:lnTo>
                    <a:pt x="391" y="115"/>
                  </a:lnTo>
                  <a:lnTo>
                    <a:pt x="391" y="113"/>
                  </a:lnTo>
                  <a:lnTo>
                    <a:pt x="391" y="112"/>
                  </a:lnTo>
                  <a:lnTo>
                    <a:pt x="392" y="110"/>
                  </a:lnTo>
                  <a:lnTo>
                    <a:pt x="392" y="108"/>
                  </a:lnTo>
                  <a:lnTo>
                    <a:pt x="392" y="106"/>
                  </a:lnTo>
                  <a:lnTo>
                    <a:pt x="393" y="104"/>
                  </a:lnTo>
                  <a:lnTo>
                    <a:pt x="394" y="102"/>
                  </a:lnTo>
                  <a:lnTo>
                    <a:pt x="396" y="101"/>
                  </a:lnTo>
                  <a:lnTo>
                    <a:pt x="397" y="99"/>
                  </a:lnTo>
                  <a:lnTo>
                    <a:pt x="398" y="97"/>
                  </a:lnTo>
                  <a:lnTo>
                    <a:pt x="399" y="95"/>
                  </a:lnTo>
                  <a:lnTo>
                    <a:pt x="401" y="94"/>
                  </a:lnTo>
                  <a:lnTo>
                    <a:pt x="403" y="92"/>
                  </a:lnTo>
                  <a:lnTo>
                    <a:pt x="405" y="90"/>
                  </a:lnTo>
                  <a:lnTo>
                    <a:pt x="406" y="88"/>
                  </a:lnTo>
                  <a:lnTo>
                    <a:pt x="408" y="87"/>
                  </a:lnTo>
                  <a:lnTo>
                    <a:pt x="411" y="85"/>
                  </a:lnTo>
                  <a:lnTo>
                    <a:pt x="413" y="84"/>
                  </a:lnTo>
                  <a:lnTo>
                    <a:pt x="416" y="82"/>
                  </a:lnTo>
                  <a:lnTo>
                    <a:pt x="418" y="81"/>
                  </a:lnTo>
                  <a:lnTo>
                    <a:pt x="421" y="79"/>
                  </a:lnTo>
                  <a:lnTo>
                    <a:pt x="422" y="79"/>
                  </a:lnTo>
                  <a:lnTo>
                    <a:pt x="423" y="79"/>
                  </a:lnTo>
                  <a:lnTo>
                    <a:pt x="424" y="78"/>
                  </a:lnTo>
                  <a:lnTo>
                    <a:pt x="426" y="78"/>
                  </a:lnTo>
                  <a:lnTo>
                    <a:pt x="428" y="77"/>
                  </a:lnTo>
                  <a:lnTo>
                    <a:pt x="429" y="76"/>
                  </a:lnTo>
                  <a:lnTo>
                    <a:pt x="431" y="75"/>
                  </a:lnTo>
                  <a:lnTo>
                    <a:pt x="433" y="74"/>
                  </a:lnTo>
                  <a:lnTo>
                    <a:pt x="434" y="73"/>
                  </a:lnTo>
                  <a:lnTo>
                    <a:pt x="436" y="73"/>
                  </a:lnTo>
                  <a:lnTo>
                    <a:pt x="438" y="72"/>
                  </a:lnTo>
                  <a:lnTo>
                    <a:pt x="440" y="70"/>
                  </a:lnTo>
                  <a:lnTo>
                    <a:pt x="442" y="68"/>
                  </a:lnTo>
                  <a:lnTo>
                    <a:pt x="444" y="67"/>
                  </a:lnTo>
                  <a:lnTo>
                    <a:pt x="445" y="66"/>
                  </a:lnTo>
                  <a:lnTo>
                    <a:pt x="445" y="65"/>
                  </a:lnTo>
                  <a:lnTo>
                    <a:pt x="446" y="64"/>
                  </a:lnTo>
                  <a:lnTo>
                    <a:pt x="446" y="63"/>
                  </a:lnTo>
                  <a:lnTo>
                    <a:pt x="447" y="62"/>
                  </a:lnTo>
                  <a:lnTo>
                    <a:pt x="448" y="61"/>
                  </a:lnTo>
                  <a:lnTo>
                    <a:pt x="449" y="60"/>
                  </a:lnTo>
                  <a:lnTo>
                    <a:pt x="449" y="58"/>
                  </a:lnTo>
                  <a:lnTo>
                    <a:pt x="450" y="57"/>
                  </a:lnTo>
                  <a:lnTo>
                    <a:pt x="450" y="56"/>
                  </a:lnTo>
                  <a:lnTo>
                    <a:pt x="451" y="54"/>
                  </a:lnTo>
                  <a:lnTo>
                    <a:pt x="451" y="52"/>
                  </a:lnTo>
                  <a:lnTo>
                    <a:pt x="453" y="50"/>
                  </a:lnTo>
                  <a:lnTo>
                    <a:pt x="454" y="49"/>
                  </a:lnTo>
                  <a:lnTo>
                    <a:pt x="455" y="47"/>
                  </a:lnTo>
                  <a:lnTo>
                    <a:pt x="455" y="45"/>
                  </a:lnTo>
                  <a:lnTo>
                    <a:pt x="454" y="44"/>
                  </a:lnTo>
                  <a:lnTo>
                    <a:pt x="453" y="42"/>
                  </a:lnTo>
                  <a:lnTo>
                    <a:pt x="453" y="41"/>
                  </a:lnTo>
                  <a:lnTo>
                    <a:pt x="452" y="40"/>
                  </a:lnTo>
                  <a:lnTo>
                    <a:pt x="451" y="39"/>
                  </a:lnTo>
                  <a:lnTo>
                    <a:pt x="450" y="38"/>
                  </a:lnTo>
                  <a:lnTo>
                    <a:pt x="449" y="37"/>
                  </a:lnTo>
                  <a:lnTo>
                    <a:pt x="448" y="36"/>
                  </a:lnTo>
                  <a:lnTo>
                    <a:pt x="446" y="35"/>
                  </a:lnTo>
                  <a:lnTo>
                    <a:pt x="445" y="34"/>
                  </a:lnTo>
                  <a:lnTo>
                    <a:pt x="444" y="33"/>
                  </a:lnTo>
                  <a:lnTo>
                    <a:pt x="442" y="32"/>
                  </a:lnTo>
                  <a:lnTo>
                    <a:pt x="440" y="32"/>
                  </a:lnTo>
                  <a:lnTo>
                    <a:pt x="439" y="31"/>
                  </a:lnTo>
                  <a:lnTo>
                    <a:pt x="437" y="30"/>
                  </a:lnTo>
                  <a:lnTo>
                    <a:pt x="435" y="30"/>
                  </a:lnTo>
                  <a:lnTo>
                    <a:pt x="433" y="29"/>
                  </a:lnTo>
                  <a:lnTo>
                    <a:pt x="431" y="28"/>
                  </a:lnTo>
                  <a:lnTo>
                    <a:pt x="429" y="28"/>
                  </a:lnTo>
                  <a:lnTo>
                    <a:pt x="427" y="27"/>
                  </a:lnTo>
                  <a:lnTo>
                    <a:pt x="425" y="27"/>
                  </a:lnTo>
                  <a:lnTo>
                    <a:pt x="423" y="26"/>
                  </a:lnTo>
                  <a:lnTo>
                    <a:pt x="421" y="26"/>
                  </a:lnTo>
                  <a:lnTo>
                    <a:pt x="419" y="25"/>
                  </a:lnTo>
                  <a:lnTo>
                    <a:pt x="417" y="24"/>
                  </a:lnTo>
                  <a:lnTo>
                    <a:pt x="415" y="24"/>
                  </a:lnTo>
                  <a:lnTo>
                    <a:pt x="413" y="23"/>
                  </a:lnTo>
                  <a:lnTo>
                    <a:pt x="411" y="23"/>
                  </a:lnTo>
                  <a:lnTo>
                    <a:pt x="409" y="23"/>
                  </a:lnTo>
                  <a:lnTo>
                    <a:pt x="407" y="22"/>
                  </a:lnTo>
                  <a:lnTo>
                    <a:pt x="405" y="22"/>
                  </a:lnTo>
                  <a:lnTo>
                    <a:pt x="397" y="21"/>
                  </a:lnTo>
                  <a:lnTo>
                    <a:pt x="388" y="20"/>
                  </a:lnTo>
                  <a:lnTo>
                    <a:pt x="380" y="18"/>
                  </a:lnTo>
                  <a:lnTo>
                    <a:pt x="372" y="17"/>
                  </a:lnTo>
                  <a:lnTo>
                    <a:pt x="363" y="16"/>
                  </a:lnTo>
                  <a:lnTo>
                    <a:pt x="354" y="14"/>
                  </a:lnTo>
                  <a:lnTo>
                    <a:pt x="346" y="13"/>
                  </a:lnTo>
                  <a:lnTo>
                    <a:pt x="338" y="11"/>
                  </a:lnTo>
                  <a:lnTo>
                    <a:pt x="329" y="10"/>
                  </a:lnTo>
                  <a:lnTo>
                    <a:pt x="321" y="9"/>
                  </a:lnTo>
                  <a:lnTo>
                    <a:pt x="312" y="8"/>
                  </a:lnTo>
                  <a:lnTo>
                    <a:pt x="304" y="6"/>
                  </a:lnTo>
                  <a:lnTo>
                    <a:pt x="295" y="5"/>
                  </a:lnTo>
                  <a:lnTo>
                    <a:pt x="287" y="3"/>
                  </a:lnTo>
                  <a:lnTo>
                    <a:pt x="279" y="2"/>
                  </a:lnTo>
                  <a:lnTo>
                    <a:pt x="271" y="0"/>
                  </a:lnTo>
                  <a:lnTo>
                    <a:pt x="272" y="0"/>
                  </a:lnTo>
                  <a:lnTo>
                    <a:pt x="273" y="0"/>
                  </a:lnTo>
                  <a:lnTo>
                    <a:pt x="274" y="1"/>
                  </a:lnTo>
                  <a:lnTo>
                    <a:pt x="274" y="3"/>
                  </a:lnTo>
                  <a:lnTo>
                    <a:pt x="275" y="5"/>
                  </a:lnTo>
                  <a:lnTo>
                    <a:pt x="276" y="6"/>
                  </a:lnTo>
                  <a:lnTo>
                    <a:pt x="276" y="5"/>
                  </a:lnTo>
                  <a:lnTo>
                    <a:pt x="276" y="4"/>
                  </a:lnTo>
                  <a:lnTo>
                    <a:pt x="276" y="3"/>
                  </a:lnTo>
                  <a:lnTo>
                    <a:pt x="276" y="2"/>
                  </a:lnTo>
                  <a:lnTo>
                    <a:pt x="276" y="5"/>
                  </a:lnTo>
                  <a:lnTo>
                    <a:pt x="276" y="8"/>
                  </a:lnTo>
                  <a:lnTo>
                    <a:pt x="276" y="10"/>
                  </a:lnTo>
                  <a:lnTo>
                    <a:pt x="275" y="13"/>
                  </a:lnTo>
                  <a:lnTo>
                    <a:pt x="275" y="16"/>
                  </a:lnTo>
                  <a:lnTo>
                    <a:pt x="275" y="18"/>
                  </a:lnTo>
                  <a:lnTo>
                    <a:pt x="275" y="20"/>
                  </a:lnTo>
                  <a:lnTo>
                    <a:pt x="275" y="22"/>
                  </a:lnTo>
                  <a:lnTo>
                    <a:pt x="274" y="26"/>
                  </a:lnTo>
                  <a:lnTo>
                    <a:pt x="274" y="28"/>
                  </a:lnTo>
                  <a:lnTo>
                    <a:pt x="273" y="31"/>
                  </a:lnTo>
                  <a:lnTo>
                    <a:pt x="272" y="33"/>
                  </a:lnTo>
                  <a:lnTo>
                    <a:pt x="272" y="36"/>
                  </a:lnTo>
                  <a:lnTo>
                    <a:pt x="270" y="39"/>
                  </a:lnTo>
                  <a:lnTo>
                    <a:pt x="270" y="41"/>
                  </a:lnTo>
                  <a:lnTo>
                    <a:pt x="269" y="44"/>
                  </a:lnTo>
                  <a:lnTo>
                    <a:pt x="268" y="46"/>
                  </a:lnTo>
                  <a:lnTo>
                    <a:pt x="268" y="49"/>
                  </a:lnTo>
                  <a:lnTo>
                    <a:pt x="267" y="52"/>
                  </a:lnTo>
                  <a:lnTo>
                    <a:pt x="266" y="55"/>
                  </a:lnTo>
                  <a:lnTo>
                    <a:pt x="265" y="57"/>
                  </a:lnTo>
                  <a:lnTo>
                    <a:pt x="264" y="60"/>
                  </a:lnTo>
                  <a:lnTo>
                    <a:pt x="263" y="63"/>
                  </a:lnTo>
                  <a:lnTo>
                    <a:pt x="263" y="66"/>
                  </a:lnTo>
                  <a:lnTo>
                    <a:pt x="262" y="69"/>
                  </a:lnTo>
                  <a:lnTo>
                    <a:pt x="261" y="72"/>
                  </a:lnTo>
                  <a:lnTo>
                    <a:pt x="261" y="74"/>
                  </a:lnTo>
                  <a:lnTo>
                    <a:pt x="260" y="77"/>
                  </a:lnTo>
                  <a:lnTo>
                    <a:pt x="259" y="80"/>
                  </a:lnTo>
                  <a:lnTo>
                    <a:pt x="259" y="83"/>
                  </a:lnTo>
                  <a:lnTo>
                    <a:pt x="258" y="85"/>
                  </a:lnTo>
                  <a:lnTo>
                    <a:pt x="257" y="88"/>
                  </a:lnTo>
                  <a:lnTo>
                    <a:pt x="257" y="91"/>
                  </a:lnTo>
                  <a:lnTo>
                    <a:pt x="257" y="93"/>
                  </a:lnTo>
                  <a:lnTo>
                    <a:pt x="256" y="95"/>
                  </a:lnTo>
                  <a:lnTo>
                    <a:pt x="256" y="96"/>
                  </a:lnTo>
                  <a:lnTo>
                    <a:pt x="256" y="99"/>
                  </a:lnTo>
                  <a:lnTo>
                    <a:pt x="255" y="101"/>
                  </a:lnTo>
                  <a:lnTo>
                    <a:pt x="255" y="102"/>
                  </a:lnTo>
                  <a:lnTo>
                    <a:pt x="254" y="104"/>
                  </a:lnTo>
                  <a:lnTo>
                    <a:pt x="254" y="106"/>
                  </a:lnTo>
                  <a:lnTo>
                    <a:pt x="254" y="109"/>
                  </a:lnTo>
                  <a:lnTo>
                    <a:pt x="254" y="111"/>
                  </a:lnTo>
                  <a:lnTo>
                    <a:pt x="254" y="113"/>
                  </a:lnTo>
                  <a:lnTo>
                    <a:pt x="254" y="115"/>
                  </a:lnTo>
                  <a:lnTo>
                    <a:pt x="253" y="117"/>
                  </a:lnTo>
                  <a:lnTo>
                    <a:pt x="253" y="119"/>
                  </a:lnTo>
                  <a:lnTo>
                    <a:pt x="253" y="122"/>
                  </a:lnTo>
                  <a:lnTo>
                    <a:pt x="252" y="124"/>
                  </a:lnTo>
                  <a:lnTo>
                    <a:pt x="252" y="127"/>
                  </a:lnTo>
                  <a:lnTo>
                    <a:pt x="252" y="129"/>
                  </a:lnTo>
                  <a:lnTo>
                    <a:pt x="251" y="131"/>
                  </a:lnTo>
                  <a:lnTo>
                    <a:pt x="251" y="133"/>
                  </a:lnTo>
                  <a:lnTo>
                    <a:pt x="250" y="135"/>
                  </a:lnTo>
                  <a:lnTo>
                    <a:pt x="250" y="137"/>
                  </a:lnTo>
                  <a:lnTo>
                    <a:pt x="250" y="140"/>
                  </a:lnTo>
                  <a:lnTo>
                    <a:pt x="248" y="142"/>
                  </a:lnTo>
                  <a:lnTo>
                    <a:pt x="247" y="145"/>
                  </a:lnTo>
                  <a:lnTo>
                    <a:pt x="247" y="146"/>
                  </a:lnTo>
                  <a:lnTo>
                    <a:pt x="246" y="149"/>
                  </a:lnTo>
                  <a:lnTo>
                    <a:pt x="245" y="151"/>
                  </a:lnTo>
                  <a:lnTo>
                    <a:pt x="243" y="153"/>
                  </a:lnTo>
                  <a:lnTo>
                    <a:pt x="242" y="155"/>
                  </a:lnTo>
                  <a:lnTo>
                    <a:pt x="241" y="157"/>
                  </a:lnTo>
                  <a:lnTo>
                    <a:pt x="240" y="158"/>
                  </a:lnTo>
                  <a:lnTo>
                    <a:pt x="239" y="159"/>
                  </a:lnTo>
                  <a:lnTo>
                    <a:pt x="238" y="160"/>
                  </a:lnTo>
                  <a:lnTo>
                    <a:pt x="237" y="161"/>
                  </a:lnTo>
                  <a:lnTo>
                    <a:pt x="236" y="162"/>
                  </a:lnTo>
                  <a:lnTo>
                    <a:pt x="235" y="163"/>
                  </a:lnTo>
                  <a:lnTo>
                    <a:pt x="234" y="164"/>
                  </a:lnTo>
                  <a:lnTo>
                    <a:pt x="233" y="165"/>
                  </a:lnTo>
                  <a:lnTo>
                    <a:pt x="231" y="165"/>
                  </a:lnTo>
                  <a:lnTo>
                    <a:pt x="231" y="166"/>
                  </a:lnTo>
                  <a:lnTo>
                    <a:pt x="230" y="167"/>
                  </a:lnTo>
                  <a:lnTo>
                    <a:pt x="228" y="167"/>
                  </a:lnTo>
                  <a:lnTo>
                    <a:pt x="227" y="168"/>
                  </a:lnTo>
                  <a:lnTo>
                    <a:pt x="226" y="168"/>
                  </a:lnTo>
                  <a:lnTo>
                    <a:pt x="225" y="168"/>
                  </a:lnTo>
                  <a:lnTo>
                    <a:pt x="223" y="168"/>
                  </a:lnTo>
                  <a:lnTo>
                    <a:pt x="221" y="168"/>
                  </a:lnTo>
                  <a:lnTo>
                    <a:pt x="219" y="168"/>
                  </a:lnTo>
                  <a:lnTo>
                    <a:pt x="217" y="168"/>
                  </a:lnTo>
                  <a:lnTo>
                    <a:pt x="214" y="169"/>
                  </a:lnTo>
                  <a:lnTo>
                    <a:pt x="212" y="168"/>
                  </a:lnTo>
                  <a:lnTo>
                    <a:pt x="209" y="168"/>
                  </a:lnTo>
                  <a:lnTo>
                    <a:pt x="206" y="167"/>
                  </a:lnTo>
                  <a:lnTo>
                    <a:pt x="204" y="167"/>
                  </a:lnTo>
                  <a:lnTo>
                    <a:pt x="201" y="165"/>
                  </a:lnTo>
                  <a:lnTo>
                    <a:pt x="199" y="164"/>
                  </a:lnTo>
                  <a:lnTo>
                    <a:pt x="197" y="163"/>
                  </a:lnTo>
                  <a:lnTo>
                    <a:pt x="195" y="162"/>
                  </a:lnTo>
                  <a:lnTo>
                    <a:pt x="193" y="160"/>
                  </a:lnTo>
                  <a:lnTo>
                    <a:pt x="190" y="159"/>
                  </a:lnTo>
                  <a:lnTo>
                    <a:pt x="188" y="157"/>
                  </a:lnTo>
                  <a:lnTo>
                    <a:pt x="185" y="156"/>
                  </a:lnTo>
                  <a:lnTo>
                    <a:pt x="184" y="155"/>
                  </a:lnTo>
                  <a:lnTo>
                    <a:pt x="182" y="154"/>
                  </a:lnTo>
                  <a:lnTo>
                    <a:pt x="181" y="152"/>
                  </a:lnTo>
                  <a:lnTo>
                    <a:pt x="179" y="151"/>
                  </a:lnTo>
                  <a:lnTo>
                    <a:pt x="177" y="149"/>
                  </a:lnTo>
                  <a:lnTo>
                    <a:pt x="176" y="148"/>
                  </a:lnTo>
                  <a:lnTo>
                    <a:pt x="174" y="147"/>
                  </a:lnTo>
                  <a:lnTo>
                    <a:pt x="173" y="146"/>
                  </a:lnTo>
                  <a:lnTo>
                    <a:pt x="173" y="145"/>
                  </a:lnTo>
                  <a:lnTo>
                    <a:pt x="172" y="142"/>
                  </a:lnTo>
                  <a:lnTo>
                    <a:pt x="170" y="140"/>
                  </a:lnTo>
                  <a:lnTo>
                    <a:pt x="168" y="137"/>
                  </a:lnTo>
                  <a:lnTo>
                    <a:pt x="166" y="134"/>
                  </a:lnTo>
                  <a:lnTo>
                    <a:pt x="167" y="134"/>
                  </a:lnTo>
                  <a:lnTo>
                    <a:pt x="167" y="135"/>
                  </a:lnTo>
                  <a:lnTo>
                    <a:pt x="167" y="136"/>
                  </a:lnTo>
                  <a:lnTo>
                    <a:pt x="168" y="136"/>
                  </a:lnTo>
                  <a:lnTo>
                    <a:pt x="165" y="133"/>
                  </a:lnTo>
                  <a:lnTo>
                    <a:pt x="162" y="131"/>
                  </a:lnTo>
                  <a:lnTo>
                    <a:pt x="159" y="129"/>
                  </a:lnTo>
                  <a:lnTo>
                    <a:pt x="156" y="127"/>
                  </a:lnTo>
                  <a:lnTo>
                    <a:pt x="153" y="125"/>
                  </a:lnTo>
                  <a:lnTo>
                    <a:pt x="149" y="123"/>
                  </a:lnTo>
                  <a:lnTo>
                    <a:pt x="145" y="121"/>
                  </a:lnTo>
                  <a:lnTo>
                    <a:pt x="142" y="120"/>
                  </a:lnTo>
                  <a:lnTo>
                    <a:pt x="140" y="119"/>
                  </a:lnTo>
                  <a:lnTo>
                    <a:pt x="139" y="118"/>
                  </a:lnTo>
                  <a:lnTo>
                    <a:pt x="137" y="117"/>
                  </a:lnTo>
                  <a:lnTo>
                    <a:pt x="135" y="117"/>
                  </a:lnTo>
                  <a:lnTo>
                    <a:pt x="133" y="117"/>
                  </a:lnTo>
                  <a:lnTo>
                    <a:pt x="131" y="116"/>
                  </a:lnTo>
                  <a:lnTo>
                    <a:pt x="129" y="116"/>
                  </a:lnTo>
                  <a:lnTo>
                    <a:pt x="127" y="115"/>
                  </a:lnTo>
                  <a:lnTo>
                    <a:pt x="125" y="115"/>
                  </a:lnTo>
                  <a:lnTo>
                    <a:pt x="122" y="115"/>
                  </a:lnTo>
                  <a:lnTo>
                    <a:pt x="120" y="116"/>
                  </a:lnTo>
                  <a:lnTo>
                    <a:pt x="118" y="116"/>
                  </a:lnTo>
                  <a:lnTo>
                    <a:pt x="116" y="116"/>
                  </a:lnTo>
                  <a:lnTo>
                    <a:pt x="113" y="116"/>
                  </a:lnTo>
                  <a:lnTo>
                    <a:pt x="110" y="116"/>
                  </a:lnTo>
                  <a:lnTo>
                    <a:pt x="107" y="117"/>
                  </a:lnTo>
                  <a:lnTo>
                    <a:pt x="107" y="116"/>
                  </a:lnTo>
                  <a:lnTo>
                    <a:pt x="107" y="117"/>
                  </a:lnTo>
                  <a:lnTo>
                    <a:pt x="104" y="118"/>
                  </a:lnTo>
                  <a:lnTo>
                    <a:pt x="102" y="118"/>
                  </a:lnTo>
                  <a:lnTo>
                    <a:pt x="101" y="119"/>
                  </a:lnTo>
                  <a:lnTo>
                    <a:pt x="98" y="119"/>
                  </a:lnTo>
                  <a:lnTo>
                    <a:pt x="96" y="120"/>
                  </a:lnTo>
                  <a:lnTo>
                    <a:pt x="94" y="120"/>
                  </a:lnTo>
                  <a:lnTo>
                    <a:pt x="92" y="121"/>
                  </a:lnTo>
                  <a:lnTo>
                    <a:pt x="90" y="121"/>
                  </a:lnTo>
                  <a:lnTo>
                    <a:pt x="88" y="122"/>
                  </a:lnTo>
                  <a:lnTo>
                    <a:pt x="86" y="122"/>
                  </a:lnTo>
                  <a:lnTo>
                    <a:pt x="84" y="123"/>
                  </a:lnTo>
                  <a:lnTo>
                    <a:pt x="82" y="123"/>
                  </a:lnTo>
                  <a:lnTo>
                    <a:pt x="80" y="124"/>
                  </a:lnTo>
                  <a:lnTo>
                    <a:pt x="78" y="124"/>
                  </a:lnTo>
                  <a:lnTo>
                    <a:pt x="76" y="125"/>
                  </a:lnTo>
                  <a:lnTo>
                    <a:pt x="75" y="126"/>
                  </a:lnTo>
                  <a:lnTo>
                    <a:pt x="74" y="126"/>
                  </a:lnTo>
                  <a:lnTo>
                    <a:pt x="72" y="128"/>
                  </a:lnTo>
                  <a:lnTo>
                    <a:pt x="70" y="129"/>
                  </a:lnTo>
                  <a:lnTo>
                    <a:pt x="68" y="130"/>
                  </a:lnTo>
                  <a:lnTo>
                    <a:pt x="66" y="132"/>
                  </a:lnTo>
                  <a:lnTo>
                    <a:pt x="64" y="134"/>
                  </a:lnTo>
                  <a:lnTo>
                    <a:pt x="62" y="134"/>
                  </a:lnTo>
                  <a:lnTo>
                    <a:pt x="61" y="136"/>
                  </a:lnTo>
                  <a:lnTo>
                    <a:pt x="59" y="137"/>
                  </a:lnTo>
                  <a:lnTo>
                    <a:pt x="55" y="140"/>
                  </a:lnTo>
                  <a:lnTo>
                    <a:pt x="52" y="142"/>
                  </a:lnTo>
                  <a:lnTo>
                    <a:pt x="48" y="145"/>
                  </a:lnTo>
                  <a:lnTo>
                    <a:pt x="46" y="148"/>
                  </a:lnTo>
                  <a:lnTo>
                    <a:pt x="43" y="151"/>
                  </a:lnTo>
                  <a:lnTo>
                    <a:pt x="40" y="154"/>
                  </a:lnTo>
                  <a:lnTo>
                    <a:pt x="37" y="157"/>
                  </a:lnTo>
                  <a:lnTo>
                    <a:pt x="34" y="160"/>
                  </a:lnTo>
                  <a:lnTo>
                    <a:pt x="32" y="162"/>
                  </a:lnTo>
                  <a:lnTo>
                    <a:pt x="31" y="164"/>
                  </a:lnTo>
                  <a:lnTo>
                    <a:pt x="29" y="166"/>
                  </a:lnTo>
                  <a:lnTo>
                    <a:pt x="27" y="168"/>
                  </a:lnTo>
                  <a:lnTo>
                    <a:pt x="26" y="169"/>
                  </a:lnTo>
                  <a:lnTo>
                    <a:pt x="25" y="171"/>
                  </a:lnTo>
                  <a:lnTo>
                    <a:pt x="23" y="173"/>
                  </a:lnTo>
                  <a:lnTo>
                    <a:pt x="22" y="175"/>
                  </a:lnTo>
                  <a:lnTo>
                    <a:pt x="21" y="177"/>
                  </a:lnTo>
                  <a:lnTo>
                    <a:pt x="20" y="179"/>
                  </a:lnTo>
                  <a:lnTo>
                    <a:pt x="19" y="181"/>
                  </a:lnTo>
                  <a:lnTo>
                    <a:pt x="18" y="183"/>
                  </a:lnTo>
                  <a:lnTo>
                    <a:pt x="17" y="185"/>
                  </a:lnTo>
                  <a:lnTo>
                    <a:pt x="16" y="186"/>
                  </a:lnTo>
                  <a:lnTo>
                    <a:pt x="14" y="188"/>
                  </a:lnTo>
                  <a:lnTo>
                    <a:pt x="13" y="190"/>
                  </a:lnTo>
                  <a:lnTo>
                    <a:pt x="12" y="193"/>
                  </a:lnTo>
                  <a:lnTo>
                    <a:pt x="11" y="195"/>
                  </a:lnTo>
                  <a:lnTo>
                    <a:pt x="10" y="196"/>
                  </a:lnTo>
                  <a:lnTo>
                    <a:pt x="9" y="198"/>
                  </a:lnTo>
                  <a:lnTo>
                    <a:pt x="8" y="201"/>
                  </a:lnTo>
                  <a:lnTo>
                    <a:pt x="8" y="203"/>
                  </a:lnTo>
                  <a:lnTo>
                    <a:pt x="7" y="205"/>
                  </a:lnTo>
                  <a:lnTo>
                    <a:pt x="6" y="207"/>
                  </a:lnTo>
                  <a:lnTo>
                    <a:pt x="5" y="209"/>
                  </a:lnTo>
                  <a:lnTo>
                    <a:pt x="4" y="211"/>
                  </a:lnTo>
                  <a:lnTo>
                    <a:pt x="3" y="213"/>
                  </a:lnTo>
                  <a:lnTo>
                    <a:pt x="3" y="215"/>
                  </a:lnTo>
                  <a:lnTo>
                    <a:pt x="2" y="218"/>
                  </a:lnTo>
                  <a:lnTo>
                    <a:pt x="1" y="220"/>
                  </a:lnTo>
                  <a:lnTo>
                    <a:pt x="1" y="222"/>
                  </a:lnTo>
                  <a:lnTo>
                    <a:pt x="0" y="224"/>
                  </a:lnTo>
                  <a:lnTo>
                    <a:pt x="0" y="227"/>
                  </a:lnTo>
                  <a:lnTo>
                    <a:pt x="0" y="229"/>
                  </a:lnTo>
                  <a:lnTo>
                    <a:pt x="0" y="230"/>
                  </a:lnTo>
                  <a:lnTo>
                    <a:pt x="0" y="232"/>
                  </a:lnTo>
                  <a:lnTo>
                    <a:pt x="0" y="234"/>
                  </a:lnTo>
                  <a:lnTo>
                    <a:pt x="1" y="236"/>
                  </a:lnTo>
                  <a:lnTo>
                    <a:pt x="1" y="238"/>
                  </a:lnTo>
                  <a:lnTo>
                    <a:pt x="1" y="240"/>
                  </a:lnTo>
                  <a:lnTo>
                    <a:pt x="1" y="242"/>
                  </a:lnTo>
                  <a:lnTo>
                    <a:pt x="2" y="243"/>
                  </a:lnTo>
                  <a:lnTo>
                    <a:pt x="3" y="246"/>
                  </a:lnTo>
                  <a:lnTo>
                    <a:pt x="3" y="247"/>
                  </a:lnTo>
                  <a:lnTo>
                    <a:pt x="5" y="249"/>
                  </a:lnTo>
                  <a:lnTo>
                    <a:pt x="7" y="252"/>
                  </a:lnTo>
                  <a:lnTo>
                    <a:pt x="9" y="254"/>
                  </a:lnTo>
                  <a:lnTo>
                    <a:pt x="11" y="257"/>
                  </a:lnTo>
                  <a:lnTo>
                    <a:pt x="12" y="258"/>
                  </a:lnTo>
                  <a:lnTo>
                    <a:pt x="13" y="259"/>
                  </a:lnTo>
                  <a:lnTo>
                    <a:pt x="14" y="260"/>
                  </a:lnTo>
                  <a:lnTo>
                    <a:pt x="16" y="262"/>
                  </a:lnTo>
                  <a:lnTo>
                    <a:pt x="16" y="263"/>
                  </a:lnTo>
                  <a:lnTo>
                    <a:pt x="16" y="264"/>
                  </a:lnTo>
                  <a:lnTo>
                    <a:pt x="17" y="266"/>
                  </a:lnTo>
                  <a:lnTo>
                    <a:pt x="17" y="267"/>
                  </a:lnTo>
                  <a:lnTo>
                    <a:pt x="20" y="268"/>
                  </a:lnTo>
                  <a:lnTo>
                    <a:pt x="22" y="269"/>
                  </a:lnTo>
                  <a:lnTo>
                    <a:pt x="25" y="270"/>
                  </a:lnTo>
                  <a:lnTo>
                    <a:pt x="27" y="271"/>
                  </a:lnTo>
                  <a:lnTo>
                    <a:pt x="30" y="272"/>
                  </a:lnTo>
                  <a:lnTo>
                    <a:pt x="32" y="273"/>
                  </a:lnTo>
                  <a:lnTo>
                    <a:pt x="34" y="274"/>
                  </a:lnTo>
                  <a:lnTo>
                    <a:pt x="36" y="274"/>
                  </a:lnTo>
                  <a:lnTo>
                    <a:pt x="38" y="274"/>
                  </a:lnTo>
                  <a:lnTo>
                    <a:pt x="40" y="274"/>
                  </a:lnTo>
                  <a:lnTo>
                    <a:pt x="42" y="275"/>
                  </a:lnTo>
                  <a:lnTo>
                    <a:pt x="43" y="275"/>
                  </a:lnTo>
                  <a:lnTo>
                    <a:pt x="45" y="275"/>
                  </a:lnTo>
                  <a:lnTo>
                    <a:pt x="47" y="276"/>
                  </a:lnTo>
                  <a:lnTo>
                    <a:pt x="48" y="276"/>
                  </a:lnTo>
                  <a:lnTo>
                    <a:pt x="50" y="277"/>
                  </a:lnTo>
                  <a:lnTo>
                    <a:pt x="54" y="277"/>
                  </a:lnTo>
                  <a:lnTo>
                    <a:pt x="58" y="277"/>
                  </a:lnTo>
                  <a:lnTo>
                    <a:pt x="61" y="277"/>
                  </a:lnTo>
                  <a:lnTo>
                    <a:pt x="64" y="277"/>
                  </a:lnTo>
                  <a:lnTo>
                    <a:pt x="67" y="277"/>
                  </a:lnTo>
                  <a:lnTo>
                    <a:pt x="70" y="277"/>
                  </a:lnTo>
                  <a:lnTo>
                    <a:pt x="73" y="276"/>
                  </a:lnTo>
                  <a:lnTo>
                    <a:pt x="76" y="276"/>
                  </a:lnTo>
                  <a:lnTo>
                    <a:pt x="78" y="275"/>
                  </a:lnTo>
                  <a:lnTo>
                    <a:pt x="81" y="274"/>
                  </a:lnTo>
                  <a:lnTo>
                    <a:pt x="84" y="274"/>
                  </a:lnTo>
                  <a:lnTo>
                    <a:pt x="87" y="274"/>
                  </a:lnTo>
                  <a:lnTo>
                    <a:pt x="91" y="272"/>
                  </a:lnTo>
                  <a:lnTo>
                    <a:pt x="94" y="270"/>
                  </a:lnTo>
                  <a:lnTo>
                    <a:pt x="97" y="268"/>
                  </a:lnTo>
                  <a:lnTo>
                    <a:pt x="100" y="267"/>
                  </a:lnTo>
                  <a:lnTo>
                    <a:pt x="103" y="266"/>
                  </a:lnTo>
                  <a:lnTo>
                    <a:pt x="107" y="264"/>
                  </a:lnTo>
                  <a:lnTo>
                    <a:pt x="110" y="262"/>
                  </a:lnTo>
                  <a:lnTo>
                    <a:pt x="113" y="260"/>
                  </a:lnTo>
                  <a:lnTo>
                    <a:pt x="116" y="259"/>
                  </a:lnTo>
                  <a:lnTo>
                    <a:pt x="118" y="259"/>
                  </a:lnTo>
                  <a:lnTo>
                    <a:pt x="120" y="258"/>
                  </a:lnTo>
                  <a:lnTo>
                    <a:pt x="122" y="257"/>
                  </a:lnTo>
                  <a:lnTo>
                    <a:pt x="124" y="256"/>
                  </a:lnTo>
                  <a:lnTo>
                    <a:pt x="126" y="255"/>
                  </a:lnTo>
                  <a:lnTo>
                    <a:pt x="128" y="253"/>
                  </a:lnTo>
                  <a:lnTo>
                    <a:pt x="130" y="252"/>
                  </a:lnTo>
                  <a:lnTo>
                    <a:pt x="131" y="252"/>
                  </a:lnTo>
                  <a:lnTo>
                    <a:pt x="132" y="252"/>
                  </a:lnTo>
                  <a:lnTo>
                    <a:pt x="134" y="252"/>
                  </a:lnTo>
                  <a:lnTo>
                    <a:pt x="137" y="252"/>
                  </a:lnTo>
                  <a:lnTo>
                    <a:pt x="139" y="252"/>
                  </a:lnTo>
                  <a:lnTo>
                    <a:pt x="141" y="252"/>
                  </a:lnTo>
                  <a:lnTo>
                    <a:pt x="145" y="251"/>
                  </a:lnTo>
                  <a:lnTo>
                    <a:pt x="147" y="251"/>
                  </a:lnTo>
                  <a:lnTo>
                    <a:pt x="149" y="251"/>
                  </a:lnTo>
                  <a:lnTo>
                    <a:pt x="151" y="251"/>
                  </a:lnTo>
                  <a:lnTo>
                    <a:pt x="154" y="251"/>
                  </a:lnTo>
                  <a:lnTo>
                    <a:pt x="156" y="251"/>
                  </a:lnTo>
                  <a:lnTo>
                    <a:pt x="158" y="252"/>
                  </a:lnTo>
                  <a:lnTo>
                    <a:pt x="160" y="252"/>
                  </a:lnTo>
                  <a:lnTo>
                    <a:pt x="163" y="253"/>
                  </a:lnTo>
                  <a:lnTo>
                    <a:pt x="166" y="254"/>
                  </a:lnTo>
                  <a:lnTo>
                    <a:pt x="168" y="255"/>
                  </a:lnTo>
                  <a:lnTo>
                    <a:pt x="171" y="256"/>
                  </a:lnTo>
                  <a:lnTo>
                    <a:pt x="172" y="256"/>
                  </a:lnTo>
                  <a:lnTo>
                    <a:pt x="173" y="257"/>
                  </a:lnTo>
                  <a:lnTo>
                    <a:pt x="174" y="258"/>
                  </a:lnTo>
                  <a:lnTo>
                    <a:pt x="175" y="259"/>
                  </a:lnTo>
                  <a:lnTo>
                    <a:pt x="176" y="260"/>
                  </a:lnTo>
                  <a:lnTo>
                    <a:pt x="177" y="261"/>
                  </a:lnTo>
                  <a:lnTo>
                    <a:pt x="177" y="262"/>
                  </a:lnTo>
                  <a:lnTo>
                    <a:pt x="178" y="263"/>
                  </a:lnTo>
                  <a:lnTo>
                    <a:pt x="180" y="264"/>
                  </a:lnTo>
                  <a:lnTo>
                    <a:pt x="180" y="265"/>
                  </a:lnTo>
                  <a:lnTo>
                    <a:pt x="181" y="265"/>
                  </a:lnTo>
                  <a:lnTo>
                    <a:pt x="181" y="266"/>
                  </a:lnTo>
                  <a:lnTo>
                    <a:pt x="181" y="268"/>
                  </a:lnTo>
                  <a:lnTo>
                    <a:pt x="182" y="269"/>
                  </a:lnTo>
                  <a:lnTo>
                    <a:pt x="182" y="271"/>
                  </a:lnTo>
                  <a:lnTo>
                    <a:pt x="183" y="274"/>
                  </a:lnTo>
                  <a:lnTo>
                    <a:pt x="183" y="275"/>
                  </a:lnTo>
                  <a:lnTo>
                    <a:pt x="183" y="276"/>
                  </a:lnTo>
                  <a:lnTo>
                    <a:pt x="183" y="278"/>
                  </a:lnTo>
                  <a:lnTo>
                    <a:pt x="183" y="280"/>
                  </a:lnTo>
                  <a:lnTo>
                    <a:pt x="183" y="284"/>
                  </a:lnTo>
                  <a:lnTo>
                    <a:pt x="183" y="287"/>
                  </a:lnTo>
                  <a:lnTo>
                    <a:pt x="182" y="290"/>
                  </a:lnTo>
                  <a:lnTo>
                    <a:pt x="182" y="294"/>
                  </a:lnTo>
                  <a:lnTo>
                    <a:pt x="180" y="297"/>
                  </a:lnTo>
                  <a:lnTo>
                    <a:pt x="178" y="300"/>
                  </a:lnTo>
                  <a:lnTo>
                    <a:pt x="177" y="303"/>
                  </a:lnTo>
                  <a:lnTo>
                    <a:pt x="176" y="306"/>
                  </a:lnTo>
                  <a:lnTo>
                    <a:pt x="174" y="309"/>
                  </a:lnTo>
                  <a:lnTo>
                    <a:pt x="172" y="312"/>
                  </a:lnTo>
                  <a:lnTo>
                    <a:pt x="170" y="315"/>
                  </a:lnTo>
                  <a:lnTo>
                    <a:pt x="168" y="318"/>
                  </a:lnTo>
                  <a:lnTo>
                    <a:pt x="166" y="321"/>
                  </a:lnTo>
                  <a:lnTo>
                    <a:pt x="163" y="323"/>
                  </a:lnTo>
                  <a:lnTo>
                    <a:pt x="160" y="326"/>
                  </a:lnTo>
                  <a:lnTo>
                    <a:pt x="157" y="329"/>
                  </a:lnTo>
                  <a:lnTo>
                    <a:pt x="156" y="332"/>
                  </a:lnTo>
                  <a:lnTo>
                    <a:pt x="154" y="335"/>
                  </a:lnTo>
                  <a:lnTo>
                    <a:pt x="151" y="338"/>
                  </a:lnTo>
                  <a:lnTo>
                    <a:pt x="149" y="341"/>
                  </a:lnTo>
                  <a:lnTo>
                    <a:pt x="146" y="344"/>
                  </a:lnTo>
                  <a:lnTo>
                    <a:pt x="144" y="347"/>
                  </a:lnTo>
                  <a:lnTo>
                    <a:pt x="141" y="350"/>
                  </a:lnTo>
                  <a:lnTo>
                    <a:pt x="139" y="352"/>
                  </a:lnTo>
                  <a:lnTo>
                    <a:pt x="138" y="354"/>
                  </a:lnTo>
                  <a:lnTo>
                    <a:pt x="137" y="357"/>
                  </a:lnTo>
                  <a:lnTo>
                    <a:pt x="136" y="358"/>
                  </a:lnTo>
                  <a:lnTo>
                    <a:pt x="135" y="360"/>
                  </a:lnTo>
                  <a:lnTo>
                    <a:pt x="134" y="362"/>
                  </a:lnTo>
                  <a:lnTo>
                    <a:pt x="133" y="364"/>
                  </a:lnTo>
                  <a:lnTo>
                    <a:pt x="131" y="366"/>
                  </a:lnTo>
                  <a:lnTo>
                    <a:pt x="130" y="367"/>
                  </a:lnTo>
                  <a:lnTo>
                    <a:pt x="129" y="369"/>
                  </a:lnTo>
                  <a:lnTo>
                    <a:pt x="128" y="371"/>
                  </a:lnTo>
                  <a:lnTo>
                    <a:pt x="126" y="373"/>
                  </a:lnTo>
                  <a:lnTo>
                    <a:pt x="124" y="375"/>
                  </a:lnTo>
                  <a:lnTo>
                    <a:pt x="123" y="376"/>
                  </a:lnTo>
                  <a:lnTo>
                    <a:pt x="121" y="378"/>
                  </a:lnTo>
                  <a:lnTo>
                    <a:pt x="119" y="380"/>
                  </a:lnTo>
                  <a:lnTo>
                    <a:pt x="118" y="381"/>
                  </a:lnTo>
                  <a:lnTo>
                    <a:pt x="116" y="384"/>
                  </a:lnTo>
                  <a:lnTo>
                    <a:pt x="114" y="386"/>
                  </a:lnTo>
                  <a:lnTo>
                    <a:pt x="113" y="387"/>
                  </a:lnTo>
                  <a:lnTo>
                    <a:pt x="111" y="389"/>
                  </a:lnTo>
                  <a:lnTo>
                    <a:pt x="110" y="391"/>
                  </a:lnTo>
                  <a:lnTo>
                    <a:pt x="108" y="393"/>
                  </a:lnTo>
                  <a:lnTo>
                    <a:pt x="107" y="395"/>
                  </a:lnTo>
                  <a:lnTo>
                    <a:pt x="105" y="397"/>
                  </a:lnTo>
                  <a:lnTo>
                    <a:pt x="104" y="398"/>
                  </a:lnTo>
                  <a:lnTo>
                    <a:pt x="102" y="400"/>
                  </a:lnTo>
                  <a:lnTo>
                    <a:pt x="100" y="403"/>
                  </a:lnTo>
                  <a:lnTo>
                    <a:pt x="99" y="404"/>
                  </a:lnTo>
                  <a:lnTo>
                    <a:pt x="97" y="406"/>
                  </a:lnTo>
                  <a:lnTo>
                    <a:pt x="95" y="408"/>
                  </a:lnTo>
                  <a:lnTo>
                    <a:pt x="93" y="410"/>
                  </a:lnTo>
                  <a:lnTo>
                    <a:pt x="92" y="412"/>
                  </a:lnTo>
                  <a:lnTo>
                    <a:pt x="91" y="414"/>
                  </a:lnTo>
                  <a:lnTo>
                    <a:pt x="89" y="416"/>
                  </a:lnTo>
                  <a:lnTo>
                    <a:pt x="87" y="418"/>
                  </a:lnTo>
                  <a:lnTo>
                    <a:pt x="86" y="420"/>
                  </a:lnTo>
                  <a:lnTo>
                    <a:pt x="84" y="422"/>
                  </a:lnTo>
                  <a:lnTo>
                    <a:pt x="83" y="424"/>
                  </a:lnTo>
                  <a:lnTo>
                    <a:pt x="81" y="426"/>
                  </a:lnTo>
                  <a:lnTo>
                    <a:pt x="80" y="429"/>
                  </a:lnTo>
                  <a:lnTo>
                    <a:pt x="79" y="429"/>
                  </a:lnTo>
                  <a:lnTo>
                    <a:pt x="78" y="428"/>
                  </a:lnTo>
                  <a:lnTo>
                    <a:pt x="78" y="429"/>
                  </a:lnTo>
                  <a:lnTo>
                    <a:pt x="77" y="429"/>
                  </a:lnTo>
                  <a:lnTo>
                    <a:pt x="75" y="431"/>
                  </a:lnTo>
                  <a:lnTo>
                    <a:pt x="74" y="434"/>
                  </a:lnTo>
                  <a:lnTo>
                    <a:pt x="72" y="437"/>
                  </a:lnTo>
                  <a:lnTo>
                    <a:pt x="69" y="440"/>
                  </a:lnTo>
                  <a:lnTo>
                    <a:pt x="67" y="443"/>
                  </a:lnTo>
                  <a:lnTo>
                    <a:pt x="65" y="446"/>
                  </a:lnTo>
                  <a:lnTo>
                    <a:pt x="63" y="449"/>
                  </a:lnTo>
                  <a:lnTo>
                    <a:pt x="61" y="452"/>
                  </a:lnTo>
                  <a:lnTo>
                    <a:pt x="59" y="454"/>
                  </a:lnTo>
                  <a:lnTo>
                    <a:pt x="57" y="458"/>
                  </a:lnTo>
                  <a:lnTo>
                    <a:pt x="55" y="460"/>
                  </a:lnTo>
                  <a:lnTo>
                    <a:pt x="53" y="463"/>
                  </a:lnTo>
                  <a:lnTo>
                    <a:pt x="50" y="466"/>
                  </a:lnTo>
                  <a:lnTo>
                    <a:pt x="48" y="469"/>
                  </a:lnTo>
                  <a:lnTo>
                    <a:pt x="46" y="471"/>
                  </a:lnTo>
                  <a:lnTo>
                    <a:pt x="44" y="475"/>
                  </a:lnTo>
                  <a:lnTo>
                    <a:pt x="45" y="474"/>
                  </a:lnTo>
                  <a:lnTo>
                    <a:pt x="46" y="473"/>
                  </a:lnTo>
                  <a:lnTo>
                    <a:pt x="46" y="472"/>
                  </a:lnTo>
                  <a:lnTo>
                    <a:pt x="46" y="475"/>
                  </a:lnTo>
                  <a:lnTo>
                    <a:pt x="47" y="477"/>
                  </a:lnTo>
                  <a:lnTo>
                    <a:pt x="48" y="479"/>
                  </a:lnTo>
                  <a:lnTo>
                    <a:pt x="49" y="480"/>
                  </a:lnTo>
                  <a:lnTo>
                    <a:pt x="49" y="481"/>
                  </a:lnTo>
                  <a:lnTo>
                    <a:pt x="50" y="482"/>
                  </a:lnTo>
                  <a:lnTo>
                    <a:pt x="50" y="483"/>
                  </a:lnTo>
                  <a:lnTo>
                    <a:pt x="52" y="484"/>
                  </a:lnTo>
                  <a:lnTo>
                    <a:pt x="53" y="485"/>
                  </a:lnTo>
                  <a:lnTo>
                    <a:pt x="54" y="486"/>
                  </a:lnTo>
                  <a:lnTo>
                    <a:pt x="54" y="487"/>
                  </a:lnTo>
                  <a:lnTo>
                    <a:pt x="54" y="486"/>
                  </a:lnTo>
                  <a:lnTo>
                    <a:pt x="55" y="48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58" name="Freeform 38"/>
            <p:cNvSpPr>
              <a:spLocks/>
            </p:cNvSpPr>
            <p:nvPr/>
          </p:nvSpPr>
          <p:spPr bwMode="auto">
            <a:xfrm>
              <a:off x="4894" y="842"/>
              <a:ext cx="5" cy="4"/>
            </a:xfrm>
            <a:custGeom>
              <a:avLst/>
              <a:gdLst>
                <a:gd name="T0" fmla="*/ 0 w 5"/>
                <a:gd name="T1" fmla="*/ 0 h 4"/>
                <a:gd name="T2" fmla="*/ 0 w 5"/>
                <a:gd name="T3" fmla="*/ 0 h 4"/>
                <a:gd name="T4" fmla="*/ 1 w 5"/>
                <a:gd name="T5" fmla="*/ 0 h 4"/>
                <a:gd name="T6" fmla="*/ 2 w 5"/>
                <a:gd name="T7" fmla="*/ 1 h 4"/>
                <a:gd name="T8" fmla="*/ 3 w 5"/>
                <a:gd name="T9" fmla="*/ 2 h 4"/>
                <a:gd name="T10" fmla="*/ 4 w 5"/>
                <a:gd name="T11" fmla="*/ 3 h 4"/>
                <a:gd name="T12" fmla="*/ 3 w 5"/>
                <a:gd name="T13" fmla="*/ 2 h 4"/>
                <a:gd name="T14" fmla="*/ 2 w 5"/>
                <a:gd name="T15" fmla="*/ 1 h 4"/>
                <a:gd name="T16" fmla="*/ 1 w 5"/>
                <a:gd name="T17" fmla="*/ 0 h 4"/>
                <a:gd name="T18" fmla="*/ 0 w 5"/>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0" y="0"/>
                  </a:moveTo>
                  <a:lnTo>
                    <a:pt x="0" y="0"/>
                  </a:lnTo>
                  <a:lnTo>
                    <a:pt x="1" y="0"/>
                  </a:lnTo>
                  <a:lnTo>
                    <a:pt x="2" y="1"/>
                  </a:lnTo>
                  <a:lnTo>
                    <a:pt x="3" y="2"/>
                  </a:lnTo>
                  <a:lnTo>
                    <a:pt x="4" y="3"/>
                  </a:lnTo>
                  <a:lnTo>
                    <a:pt x="3" y="2"/>
                  </a:lnTo>
                  <a:lnTo>
                    <a:pt x="2" y="1"/>
                  </a:lnTo>
                  <a:lnTo>
                    <a:pt x="1"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59" name="Freeform 39"/>
            <p:cNvSpPr>
              <a:spLocks/>
            </p:cNvSpPr>
            <p:nvPr/>
          </p:nvSpPr>
          <p:spPr bwMode="auto">
            <a:xfrm>
              <a:off x="4895" y="836"/>
              <a:ext cx="7" cy="3"/>
            </a:xfrm>
            <a:custGeom>
              <a:avLst/>
              <a:gdLst>
                <a:gd name="T0" fmla="*/ 0 w 7"/>
                <a:gd name="T1" fmla="*/ 0 h 3"/>
                <a:gd name="T2" fmla="*/ 0 w 7"/>
                <a:gd name="T3" fmla="*/ 0 h 3"/>
                <a:gd name="T4" fmla="*/ 1 w 7"/>
                <a:gd name="T5" fmla="*/ 1 h 3"/>
                <a:gd name="T6" fmla="*/ 3 w 7"/>
                <a:gd name="T7" fmla="*/ 1 h 3"/>
                <a:gd name="T8" fmla="*/ 5 w 7"/>
                <a:gd name="T9" fmla="*/ 1 h 3"/>
                <a:gd name="T10" fmla="*/ 6 w 7"/>
                <a:gd name="T11" fmla="*/ 2 h 3"/>
                <a:gd name="T12" fmla="*/ 5 w 7"/>
                <a:gd name="T13" fmla="*/ 1 h 3"/>
                <a:gd name="T14" fmla="*/ 3 w 7"/>
                <a:gd name="T15" fmla="*/ 1 h 3"/>
                <a:gd name="T16" fmla="*/ 1 w 7"/>
                <a:gd name="T17" fmla="*/ 1 h 3"/>
                <a:gd name="T18" fmla="*/ 0 w 7"/>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
                  <a:moveTo>
                    <a:pt x="0" y="0"/>
                  </a:moveTo>
                  <a:lnTo>
                    <a:pt x="0" y="0"/>
                  </a:lnTo>
                  <a:lnTo>
                    <a:pt x="1" y="1"/>
                  </a:lnTo>
                  <a:lnTo>
                    <a:pt x="3" y="1"/>
                  </a:lnTo>
                  <a:lnTo>
                    <a:pt x="5" y="1"/>
                  </a:lnTo>
                  <a:lnTo>
                    <a:pt x="6" y="2"/>
                  </a:lnTo>
                  <a:lnTo>
                    <a:pt x="5" y="1"/>
                  </a:lnTo>
                  <a:lnTo>
                    <a:pt x="3" y="1"/>
                  </a:lnTo>
                  <a:lnTo>
                    <a:pt x="1" y="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60" name="Freeform 40"/>
            <p:cNvSpPr>
              <a:spLocks/>
            </p:cNvSpPr>
            <p:nvPr/>
          </p:nvSpPr>
          <p:spPr bwMode="auto">
            <a:xfrm>
              <a:off x="4905" y="837"/>
              <a:ext cx="6" cy="4"/>
            </a:xfrm>
            <a:custGeom>
              <a:avLst/>
              <a:gdLst>
                <a:gd name="T0" fmla="*/ 0 w 6"/>
                <a:gd name="T1" fmla="*/ 0 h 4"/>
                <a:gd name="T2" fmla="*/ 0 w 6"/>
                <a:gd name="T3" fmla="*/ 0 h 4"/>
                <a:gd name="T4" fmla="*/ 1 w 6"/>
                <a:gd name="T5" fmla="*/ 1 h 4"/>
                <a:gd name="T6" fmla="*/ 2 w 6"/>
                <a:gd name="T7" fmla="*/ 1 h 4"/>
                <a:gd name="T8" fmla="*/ 4 w 6"/>
                <a:gd name="T9" fmla="*/ 2 h 4"/>
                <a:gd name="T10" fmla="*/ 5 w 6"/>
                <a:gd name="T11" fmla="*/ 3 h 4"/>
                <a:gd name="T12" fmla="*/ 4 w 6"/>
                <a:gd name="T13" fmla="*/ 2 h 4"/>
                <a:gd name="T14" fmla="*/ 2 w 6"/>
                <a:gd name="T15" fmla="*/ 1 h 4"/>
                <a:gd name="T16" fmla="*/ 1 w 6"/>
                <a:gd name="T17" fmla="*/ 1 h 4"/>
                <a:gd name="T18" fmla="*/ 0 w 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0"/>
                  </a:moveTo>
                  <a:lnTo>
                    <a:pt x="0" y="0"/>
                  </a:lnTo>
                  <a:lnTo>
                    <a:pt x="1" y="1"/>
                  </a:lnTo>
                  <a:lnTo>
                    <a:pt x="2" y="1"/>
                  </a:lnTo>
                  <a:lnTo>
                    <a:pt x="4" y="2"/>
                  </a:lnTo>
                  <a:lnTo>
                    <a:pt x="5" y="3"/>
                  </a:lnTo>
                  <a:lnTo>
                    <a:pt x="4" y="2"/>
                  </a:lnTo>
                  <a:lnTo>
                    <a:pt x="2" y="1"/>
                  </a:lnTo>
                  <a:lnTo>
                    <a:pt x="1" y="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61" name="Freeform 41"/>
            <p:cNvSpPr>
              <a:spLocks/>
            </p:cNvSpPr>
            <p:nvPr/>
          </p:nvSpPr>
          <p:spPr bwMode="auto">
            <a:xfrm>
              <a:off x="4835" y="867"/>
              <a:ext cx="153" cy="82"/>
            </a:xfrm>
            <a:custGeom>
              <a:avLst/>
              <a:gdLst>
                <a:gd name="T0" fmla="*/ 138 w 153"/>
                <a:gd name="T1" fmla="*/ 81 h 82"/>
                <a:gd name="T2" fmla="*/ 129 w 153"/>
                <a:gd name="T3" fmla="*/ 79 h 82"/>
                <a:gd name="T4" fmla="*/ 121 w 153"/>
                <a:gd name="T5" fmla="*/ 78 h 82"/>
                <a:gd name="T6" fmla="*/ 112 w 153"/>
                <a:gd name="T7" fmla="*/ 76 h 82"/>
                <a:gd name="T8" fmla="*/ 103 w 153"/>
                <a:gd name="T9" fmla="*/ 74 h 82"/>
                <a:gd name="T10" fmla="*/ 94 w 153"/>
                <a:gd name="T11" fmla="*/ 73 h 82"/>
                <a:gd name="T12" fmla="*/ 85 w 153"/>
                <a:gd name="T13" fmla="*/ 71 h 82"/>
                <a:gd name="T14" fmla="*/ 77 w 153"/>
                <a:gd name="T15" fmla="*/ 69 h 82"/>
                <a:gd name="T16" fmla="*/ 68 w 153"/>
                <a:gd name="T17" fmla="*/ 68 h 82"/>
                <a:gd name="T18" fmla="*/ 59 w 153"/>
                <a:gd name="T19" fmla="*/ 66 h 82"/>
                <a:gd name="T20" fmla="*/ 51 w 153"/>
                <a:gd name="T21" fmla="*/ 64 h 82"/>
                <a:gd name="T22" fmla="*/ 42 w 153"/>
                <a:gd name="T23" fmla="*/ 63 h 82"/>
                <a:gd name="T24" fmla="*/ 34 w 153"/>
                <a:gd name="T25" fmla="*/ 61 h 82"/>
                <a:gd name="T26" fmla="*/ 25 w 153"/>
                <a:gd name="T27" fmla="*/ 60 h 82"/>
                <a:gd name="T28" fmla="*/ 16 w 153"/>
                <a:gd name="T29" fmla="*/ 58 h 82"/>
                <a:gd name="T30" fmla="*/ 8 w 153"/>
                <a:gd name="T31" fmla="*/ 56 h 82"/>
                <a:gd name="T32" fmla="*/ 0 w 153"/>
                <a:gd name="T33" fmla="*/ 55 h 82"/>
                <a:gd name="T34" fmla="*/ 2 w 153"/>
                <a:gd name="T35" fmla="*/ 47 h 82"/>
                <a:gd name="T36" fmla="*/ 5 w 153"/>
                <a:gd name="T37" fmla="*/ 41 h 82"/>
                <a:gd name="T38" fmla="*/ 7 w 153"/>
                <a:gd name="T39" fmla="*/ 34 h 82"/>
                <a:gd name="T40" fmla="*/ 10 w 153"/>
                <a:gd name="T41" fmla="*/ 27 h 82"/>
                <a:gd name="T42" fmla="*/ 12 w 153"/>
                <a:gd name="T43" fmla="*/ 20 h 82"/>
                <a:gd name="T44" fmla="*/ 14 w 153"/>
                <a:gd name="T45" fmla="*/ 13 h 82"/>
                <a:gd name="T46" fmla="*/ 16 w 153"/>
                <a:gd name="T47" fmla="*/ 7 h 82"/>
                <a:gd name="T48" fmla="*/ 19 w 153"/>
                <a:gd name="T49" fmla="*/ 0 h 82"/>
                <a:gd name="T50" fmla="*/ 27 w 153"/>
                <a:gd name="T51" fmla="*/ 1 h 82"/>
                <a:gd name="T52" fmla="*/ 35 w 153"/>
                <a:gd name="T53" fmla="*/ 3 h 82"/>
                <a:gd name="T54" fmla="*/ 43 w 153"/>
                <a:gd name="T55" fmla="*/ 5 h 82"/>
                <a:gd name="T56" fmla="*/ 52 w 153"/>
                <a:gd name="T57" fmla="*/ 6 h 82"/>
                <a:gd name="T58" fmla="*/ 60 w 153"/>
                <a:gd name="T59" fmla="*/ 7 h 82"/>
                <a:gd name="T60" fmla="*/ 68 w 153"/>
                <a:gd name="T61" fmla="*/ 9 h 82"/>
                <a:gd name="T62" fmla="*/ 76 w 153"/>
                <a:gd name="T63" fmla="*/ 10 h 82"/>
                <a:gd name="T64" fmla="*/ 85 w 153"/>
                <a:gd name="T65" fmla="*/ 12 h 82"/>
                <a:gd name="T66" fmla="*/ 93 w 153"/>
                <a:gd name="T67" fmla="*/ 13 h 82"/>
                <a:gd name="T68" fmla="*/ 101 w 153"/>
                <a:gd name="T69" fmla="*/ 15 h 82"/>
                <a:gd name="T70" fmla="*/ 110 w 153"/>
                <a:gd name="T71" fmla="*/ 17 h 82"/>
                <a:gd name="T72" fmla="*/ 118 w 153"/>
                <a:gd name="T73" fmla="*/ 18 h 82"/>
                <a:gd name="T74" fmla="*/ 126 w 153"/>
                <a:gd name="T75" fmla="*/ 19 h 82"/>
                <a:gd name="T76" fmla="*/ 135 w 153"/>
                <a:gd name="T77" fmla="*/ 21 h 82"/>
                <a:gd name="T78" fmla="*/ 143 w 153"/>
                <a:gd name="T79" fmla="*/ 23 h 82"/>
                <a:gd name="T80" fmla="*/ 152 w 153"/>
                <a:gd name="T81" fmla="*/ 24 h 82"/>
                <a:gd name="T82" fmla="*/ 150 w 153"/>
                <a:gd name="T83" fmla="*/ 31 h 82"/>
                <a:gd name="T84" fmla="*/ 148 w 153"/>
                <a:gd name="T85" fmla="*/ 38 h 82"/>
                <a:gd name="T86" fmla="*/ 147 w 153"/>
                <a:gd name="T87" fmla="*/ 45 h 82"/>
                <a:gd name="T88" fmla="*/ 145 w 153"/>
                <a:gd name="T89" fmla="*/ 52 h 82"/>
                <a:gd name="T90" fmla="*/ 143 w 153"/>
                <a:gd name="T91" fmla="*/ 60 h 82"/>
                <a:gd name="T92" fmla="*/ 141 w 153"/>
                <a:gd name="T93" fmla="*/ 67 h 82"/>
                <a:gd name="T94" fmla="*/ 140 w 153"/>
                <a:gd name="T95" fmla="*/ 74 h 82"/>
                <a:gd name="T96" fmla="*/ 138 w 153"/>
                <a:gd name="T97"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 h="82">
                  <a:moveTo>
                    <a:pt x="138" y="81"/>
                  </a:moveTo>
                  <a:lnTo>
                    <a:pt x="129" y="79"/>
                  </a:lnTo>
                  <a:lnTo>
                    <a:pt x="121" y="78"/>
                  </a:lnTo>
                  <a:lnTo>
                    <a:pt x="112" y="76"/>
                  </a:lnTo>
                  <a:lnTo>
                    <a:pt x="103" y="74"/>
                  </a:lnTo>
                  <a:lnTo>
                    <a:pt x="94" y="73"/>
                  </a:lnTo>
                  <a:lnTo>
                    <a:pt x="85" y="71"/>
                  </a:lnTo>
                  <a:lnTo>
                    <a:pt x="77" y="69"/>
                  </a:lnTo>
                  <a:lnTo>
                    <a:pt x="68" y="68"/>
                  </a:lnTo>
                  <a:lnTo>
                    <a:pt x="59" y="66"/>
                  </a:lnTo>
                  <a:lnTo>
                    <a:pt x="51" y="64"/>
                  </a:lnTo>
                  <a:lnTo>
                    <a:pt x="42" y="63"/>
                  </a:lnTo>
                  <a:lnTo>
                    <a:pt x="34" y="61"/>
                  </a:lnTo>
                  <a:lnTo>
                    <a:pt x="25" y="60"/>
                  </a:lnTo>
                  <a:lnTo>
                    <a:pt x="16" y="58"/>
                  </a:lnTo>
                  <a:lnTo>
                    <a:pt x="8" y="56"/>
                  </a:lnTo>
                  <a:lnTo>
                    <a:pt x="0" y="55"/>
                  </a:lnTo>
                  <a:lnTo>
                    <a:pt x="2" y="47"/>
                  </a:lnTo>
                  <a:lnTo>
                    <a:pt x="5" y="41"/>
                  </a:lnTo>
                  <a:lnTo>
                    <a:pt x="7" y="34"/>
                  </a:lnTo>
                  <a:lnTo>
                    <a:pt x="10" y="27"/>
                  </a:lnTo>
                  <a:lnTo>
                    <a:pt x="12" y="20"/>
                  </a:lnTo>
                  <a:lnTo>
                    <a:pt x="14" y="13"/>
                  </a:lnTo>
                  <a:lnTo>
                    <a:pt x="16" y="7"/>
                  </a:lnTo>
                  <a:lnTo>
                    <a:pt x="19" y="0"/>
                  </a:lnTo>
                  <a:lnTo>
                    <a:pt x="27" y="1"/>
                  </a:lnTo>
                  <a:lnTo>
                    <a:pt x="35" y="3"/>
                  </a:lnTo>
                  <a:lnTo>
                    <a:pt x="43" y="5"/>
                  </a:lnTo>
                  <a:lnTo>
                    <a:pt x="52" y="6"/>
                  </a:lnTo>
                  <a:lnTo>
                    <a:pt x="60" y="7"/>
                  </a:lnTo>
                  <a:lnTo>
                    <a:pt x="68" y="9"/>
                  </a:lnTo>
                  <a:lnTo>
                    <a:pt x="76" y="10"/>
                  </a:lnTo>
                  <a:lnTo>
                    <a:pt x="85" y="12"/>
                  </a:lnTo>
                  <a:lnTo>
                    <a:pt x="93" y="13"/>
                  </a:lnTo>
                  <a:lnTo>
                    <a:pt x="101" y="15"/>
                  </a:lnTo>
                  <a:lnTo>
                    <a:pt x="110" y="17"/>
                  </a:lnTo>
                  <a:lnTo>
                    <a:pt x="118" y="18"/>
                  </a:lnTo>
                  <a:lnTo>
                    <a:pt x="126" y="19"/>
                  </a:lnTo>
                  <a:lnTo>
                    <a:pt x="135" y="21"/>
                  </a:lnTo>
                  <a:lnTo>
                    <a:pt x="143" y="23"/>
                  </a:lnTo>
                  <a:lnTo>
                    <a:pt x="152" y="24"/>
                  </a:lnTo>
                  <a:lnTo>
                    <a:pt x="150" y="31"/>
                  </a:lnTo>
                  <a:lnTo>
                    <a:pt x="148" y="38"/>
                  </a:lnTo>
                  <a:lnTo>
                    <a:pt x="147" y="45"/>
                  </a:lnTo>
                  <a:lnTo>
                    <a:pt x="145" y="52"/>
                  </a:lnTo>
                  <a:lnTo>
                    <a:pt x="143" y="60"/>
                  </a:lnTo>
                  <a:lnTo>
                    <a:pt x="141" y="67"/>
                  </a:lnTo>
                  <a:lnTo>
                    <a:pt x="140" y="74"/>
                  </a:lnTo>
                  <a:lnTo>
                    <a:pt x="138" y="81"/>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62" name="Freeform 42"/>
            <p:cNvSpPr>
              <a:spLocks/>
            </p:cNvSpPr>
            <p:nvPr/>
          </p:nvSpPr>
          <p:spPr bwMode="auto">
            <a:xfrm>
              <a:off x="4835" y="867"/>
              <a:ext cx="153" cy="82"/>
            </a:xfrm>
            <a:custGeom>
              <a:avLst/>
              <a:gdLst>
                <a:gd name="T0" fmla="*/ 138 w 153"/>
                <a:gd name="T1" fmla="*/ 81 h 82"/>
                <a:gd name="T2" fmla="*/ 138 w 153"/>
                <a:gd name="T3" fmla="*/ 81 h 82"/>
                <a:gd name="T4" fmla="*/ 129 w 153"/>
                <a:gd name="T5" fmla="*/ 79 h 82"/>
                <a:gd name="T6" fmla="*/ 121 w 153"/>
                <a:gd name="T7" fmla="*/ 78 h 82"/>
                <a:gd name="T8" fmla="*/ 112 w 153"/>
                <a:gd name="T9" fmla="*/ 76 h 82"/>
                <a:gd name="T10" fmla="*/ 103 w 153"/>
                <a:gd name="T11" fmla="*/ 74 h 82"/>
                <a:gd name="T12" fmla="*/ 94 w 153"/>
                <a:gd name="T13" fmla="*/ 73 h 82"/>
                <a:gd name="T14" fmla="*/ 85 w 153"/>
                <a:gd name="T15" fmla="*/ 71 h 82"/>
                <a:gd name="T16" fmla="*/ 77 w 153"/>
                <a:gd name="T17" fmla="*/ 69 h 82"/>
                <a:gd name="T18" fmla="*/ 68 w 153"/>
                <a:gd name="T19" fmla="*/ 68 h 82"/>
                <a:gd name="T20" fmla="*/ 59 w 153"/>
                <a:gd name="T21" fmla="*/ 66 h 82"/>
                <a:gd name="T22" fmla="*/ 51 w 153"/>
                <a:gd name="T23" fmla="*/ 64 h 82"/>
                <a:gd name="T24" fmla="*/ 42 w 153"/>
                <a:gd name="T25" fmla="*/ 63 h 82"/>
                <a:gd name="T26" fmla="*/ 34 w 153"/>
                <a:gd name="T27" fmla="*/ 61 h 82"/>
                <a:gd name="T28" fmla="*/ 25 w 153"/>
                <a:gd name="T29" fmla="*/ 60 h 82"/>
                <a:gd name="T30" fmla="*/ 16 w 153"/>
                <a:gd name="T31" fmla="*/ 58 h 82"/>
                <a:gd name="T32" fmla="*/ 8 w 153"/>
                <a:gd name="T33" fmla="*/ 56 h 82"/>
                <a:gd name="T34" fmla="*/ 0 w 153"/>
                <a:gd name="T35" fmla="*/ 55 h 82"/>
                <a:gd name="T36" fmla="*/ 2 w 153"/>
                <a:gd name="T37" fmla="*/ 47 h 82"/>
                <a:gd name="T38" fmla="*/ 5 w 153"/>
                <a:gd name="T39" fmla="*/ 41 h 82"/>
                <a:gd name="T40" fmla="*/ 7 w 153"/>
                <a:gd name="T41" fmla="*/ 34 h 82"/>
                <a:gd name="T42" fmla="*/ 10 w 153"/>
                <a:gd name="T43" fmla="*/ 27 h 82"/>
                <a:gd name="T44" fmla="*/ 12 w 153"/>
                <a:gd name="T45" fmla="*/ 20 h 82"/>
                <a:gd name="T46" fmla="*/ 14 w 153"/>
                <a:gd name="T47" fmla="*/ 13 h 82"/>
                <a:gd name="T48" fmla="*/ 16 w 153"/>
                <a:gd name="T49" fmla="*/ 7 h 82"/>
                <a:gd name="T50" fmla="*/ 19 w 153"/>
                <a:gd name="T51" fmla="*/ 0 h 82"/>
                <a:gd name="T52" fmla="*/ 27 w 153"/>
                <a:gd name="T53" fmla="*/ 1 h 82"/>
                <a:gd name="T54" fmla="*/ 35 w 153"/>
                <a:gd name="T55" fmla="*/ 3 h 82"/>
                <a:gd name="T56" fmla="*/ 43 w 153"/>
                <a:gd name="T57" fmla="*/ 5 h 82"/>
                <a:gd name="T58" fmla="*/ 52 w 153"/>
                <a:gd name="T59" fmla="*/ 6 h 82"/>
                <a:gd name="T60" fmla="*/ 60 w 153"/>
                <a:gd name="T61" fmla="*/ 7 h 82"/>
                <a:gd name="T62" fmla="*/ 68 w 153"/>
                <a:gd name="T63" fmla="*/ 9 h 82"/>
                <a:gd name="T64" fmla="*/ 76 w 153"/>
                <a:gd name="T65" fmla="*/ 10 h 82"/>
                <a:gd name="T66" fmla="*/ 85 w 153"/>
                <a:gd name="T67" fmla="*/ 12 h 82"/>
                <a:gd name="T68" fmla="*/ 93 w 153"/>
                <a:gd name="T69" fmla="*/ 13 h 82"/>
                <a:gd name="T70" fmla="*/ 101 w 153"/>
                <a:gd name="T71" fmla="*/ 15 h 82"/>
                <a:gd name="T72" fmla="*/ 110 w 153"/>
                <a:gd name="T73" fmla="*/ 17 h 82"/>
                <a:gd name="T74" fmla="*/ 118 w 153"/>
                <a:gd name="T75" fmla="*/ 18 h 82"/>
                <a:gd name="T76" fmla="*/ 126 w 153"/>
                <a:gd name="T77" fmla="*/ 19 h 82"/>
                <a:gd name="T78" fmla="*/ 135 w 153"/>
                <a:gd name="T79" fmla="*/ 21 h 82"/>
                <a:gd name="T80" fmla="*/ 143 w 153"/>
                <a:gd name="T81" fmla="*/ 23 h 82"/>
                <a:gd name="T82" fmla="*/ 152 w 153"/>
                <a:gd name="T83" fmla="*/ 24 h 82"/>
                <a:gd name="T84" fmla="*/ 150 w 153"/>
                <a:gd name="T85" fmla="*/ 31 h 82"/>
                <a:gd name="T86" fmla="*/ 148 w 153"/>
                <a:gd name="T87" fmla="*/ 38 h 82"/>
                <a:gd name="T88" fmla="*/ 147 w 153"/>
                <a:gd name="T89" fmla="*/ 45 h 82"/>
                <a:gd name="T90" fmla="*/ 145 w 153"/>
                <a:gd name="T91" fmla="*/ 52 h 82"/>
                <a:gd name="T92" fmla="*/ 143 w 153"/>
                <a:gd name="T93" fmla="*/ 60 h 82"/>
                <a:gd name="T94" fmla="*/ 141 w 153"/>
                <a:gd name="T95" fmla="*/ 67 h 82"/>
                <a:gd name="T96" fmla="*/ 140 w 153"/>
                <a:gd name="T97" fmla="*/ 74 h 82"/>
                <a:gd name="T98" fmla="*/ 138 w 153"/>
                <a:gd name="T99"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3" h="82">
                  <a:moveTo>
                    <a:pt x="138" y="81"/>
                  </a:moveTo>
                  <a:lnTo>
                    <a:pt x="138" y="81"/>
                  </a:lnTo>
                  <a:lnTo>
                    <a:pt x="129" y="79"/>
                  </a:lnTo>
                  <a:lnTo>
                    <a:pt x="121" y="78"/>
                  </a:lnTo>
                  <a:lnTo>
                    <a:pt x="112" y="76"/>
                  </a:lnTo>
                  <a:lnTo>
                    <a:pt x="103" y="74"/>
                  </a:lnTo>
                  <a:lnTo>
                    <a:pt x="94" y="73"/>
                  </a:lnTo>
                  <a:lnTo>
                    <a:pt x="85" y="71"/>
                  </a:lnTo>
                  <a:lnTo>
                    <a:pt x="77" y="69"/>
                  </a:lnTo>
                  <a:lnTo>
                    <a:pt x="68" y="68"/>
                  </a:lnTo>
                  <a:lnTo>
                    <a:pt x="59" y="66"/>
                  </a:lnTo>
                  <a:lnTo>
                    <a:pt x="51" y="64"/>
                  </a:lnTo>
                  <a:lnTo>
                    <a:pt x="42" y="63"/>
                  </a:lnTo>
                  <a:lnTo>
                    <a:pt x="34" y="61"/>
                  </a:lnTo>
                  <a:lnTo>
                    <a:pt x="25" y="60"/>
                  </a:lnTo>
                  <a:lnTo>
                    <a:pt x="16" y="58"/>
                  </a:lnTo>
                  <a:lnTo>
                    <a:pt x="8" y="56"/>
                  </a:lnTo>
                  <a:lnTo>
                    <a:pt x="0" y="55"/>
                  </a:lnTo>
                  <a:lnTo>
                    <a:pt x="2" y="47"/>
                  </a:lnTo>
                  <a:lnTo>
                    <a:pt x="5" y="41"/>
                  </a:lnTo>
                  <a:lnTo>
                    <a:pt x="7" y="34"/>
                  </a:lnTo>
                  <a:lnTo>
                    <a:pt x="10" y="27"/>
                  </a:lnTo>
                  <a:lnTo>
                    <a:pt x="12" y="20"/>
                  </a:lnTo>
                  <a:lnTo>
                    <a:pt x="14" y="13"/>
                  </a:lnTo>
                  <a:lnTo>
                    <a:pt x="16" y="7"/>
                  </a:lnTo>
                  <a:lnTo>
                    <a:pt x="19" y="0"/>
                  </a:lnTo>
                  <a:lnTo>
                    <a:pt x="27" y="1"/>
                  </a:lnTo>
                  <a:lnTo>
                    <a:pt x="35" y="3"/>
                  </a:lnTo>
                  <a:lnTo>
                    <a:pt x="43" y="5"/>
                  </a:lnTo>
                  <a:lnTo>
                    <a:pt x="52" y="6"/>
                  </a:lnTo>
                  <a:lnTo>
                    <a:pt x="60" y="7"/>
                  </a:lnTo>
                  <a:lnTo>
                    <a:pt x="68" y="9"/>
                  </a:lnTo>
                  <a:lnTo>
                    <a:pt x="76" y="10"/>
                  </a:lnTo>
                  <a:lnTo>
                    <a:pt x="85" y="12"/>
                  </a:lnTo>
                  <a:lnTo>
                    <a:pt x="93" y="13"/>
                  </a:lnTo>
                  <a:lnTo>
                    <a:pt x="101" y="15"/>
                  </a:lnTo>
                  <a:lnTo>
                    <a:pt x="110" y="17"/>
                  </a:lnTo>
                  <a:lnTo>
                    <a:pt x="118" y="18"/>
                  </a:lnTo>
                  <a:lnTo>
                    <a:pt x="126" y="19"/>
                  </a:lnTo>
                  <a:lnTo>
                    <a:pt x="135" y="21"/>
                  </a:lnTo>
                  <a:lnTo>
                    <a:pt x="143" y="23"/>
                  </a:lnTo>
                  <a:lnTo>
                    <a:pt x="152" y="24"/>
                  </a:lnTo>
                  <a:lnTo>
                    <a:pt x="150" y="31"/>
                  </a:lnTo>
                  <a:lnTo>
                    <a:pt x="148" y="38"/>
                  </a:lnTo>
                  <a:lnTo>
                    <a:pt x="147" y="45"/>
                  </a:lnTo>
                  <a:lnTo>
                    <a:pt x="145" y="52"/>
                  </a:lnTo>
                  <a:lnTo>
                    <a:pt x="143" y="60"/>
                  </a:lnTo>
                  <a:lnTo>
                    <a:pt x="141" y="67"/>
                  </a:lnTo>
                  <a:lnTo>
                    <a:pt x="140" y="74"/>
                  </a:lnTo>
                  <a:lnTo>
                    <a:pt x="138" y="81"/>
                  </a:lnTo>
                </a:path>
              </a:pathLst>
            </a:custGeom>
            <a:noFill/>
            <a:ln w="12700" cap="rnd" cmpd="sng">
              <a:solidFill>
                <a:srgbClr val="40404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63" name="Freeform 43"/>
            <p:cNvSpPr>
              <a:spLocks/>
            </p:cNvSpPr>
            <p:nvPr/>
          </p:nvSpPr>
          <p:spPr bwMode="auto">
            <a:xfrm>
              <a:off x="4844" y="882"/>
              <a:ext cx="36" cy="27"/>
            </a:xfrm>
            <a:custGeom>
              <a:avLst/>
              <a:gdLst>
                <a:gd name="T0" fmla="*/ 35 w 36"/>
                <a:gd name="T1" fmla="*/ 17 h 27"/>
                <a:gd name="T2" fmla="*/ 32 w 36"/>
                <a:gd name="T3" fmla="*/ 15 h 27"/>
                <a:gd name="T4" fmla="*/ 29 w 36"/>
                <a:gd name="T5" fmla="*/ 13 h 27"/>
                <a:gd name="T6" fmla="*/ 25 w 36"/>
                <a:gd name="T7" fmla="*/ 10 h 27"/>
                <a:gd name="T8" fmla="*/ 22 w 36"/>
                <a:gd name="T9" fmla="*/ 9 h 27"/>
                <a:gd name="T10" fmla="*/ 19 w 36"/>
                <a:gd name="T11" fmla="*/ 6 h 27"/>
                <a:gd name="T12" fmla="*/ 15 w 36"/>
                <a:gd name="T13" fmla="*/ 4 h 27"/>
                <a:gd name="T14" fmla="*/ 12 w 36"/>
                <a:gd name="T15" fmla="*/ 2 h 27"/>
                <a:gd name="T16" fmla="*/ 9 w 36"/>
                <a:gd name="T17" fmla="*/ 0 h 27"/>
                <a:gd name="T18" fmla="*/ 7 w 36"/>
                <a:gd name="T19" fmla="*/ 3 h 27"/>
                <a:gd name="T20" fmla="*/ 7 w 36"/>
                <a:gd name="T21" fmla="*/ 6 h 27"/>
                <a:gd name="T22" fmla="*/ 5 w 36"/>
                <a:gd name="T23" fmla="*/ 10 h 27"/>
                <a:gd name="T24" fmla="*/ 4 w 36"/>
                <a:gd name="T25" fmla="*/ 12 h 27"/>
                <a:gd name="T26" fmla="*/ 3 w 36"/>
                <a:gd name="T27" fmla="*/ 16 h 27"/>
                <a:gd name="T28" fmla="*/ 2 w 36"/>
                <a:gd name="T29" fmla="*/ 19 h 27"/>
                <a:gd name="T30" fmla="*/ 1 w 36"/>
                <a:gd name="T31" fmla="*/ 22 h 27"/>
                <a:gd name="T32" fmla="*/ 0 w 36"/>
                <a:gd name="T33" fmla="*/ 26 h 27"/>
                <a:gd name="T34" fmla="*/ 4 w 36"/>
                <a:gd name="T35" fmla="*/ 24 h 27"/>
                <a:gd name="T36" fmla="*/ 9 w 36"/>
                <a:gd name="T37" fmla="*/ 23 h 27"/>
                <a:gd name="T38" fmla="*/ 13 w 36"/>
                <a:gd name="T39" fmla="*/ 22 h 27"/>
                <a:gd name="T40" fmla="*/ 17 w 36"/>
                <a:gd name="T41" fmla="*/ 21 h 27"/>
                <a:gd name="T42" fmla="*/ 22 w 36"/>
                <a:gd name="T43" fmla="*/ 20 h 27"/>
                <a:gd name="T44" fmla="*/ 26 w 36"/>
                <a:gd name="T45" fmla="*/ 19 h 27"/>
                <a:gd name="T46" fmla="*/ 31 w 36"/>
                <a:gd name="T47" fmla="*/ 18 h 27"/>
                <a:gd name="T48" fmla="*/ 35 w 36"/>
                <a:gd name="T49" fmla="*/ 1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 h="27">
                  <a:moveTo>
                    <a:pt x="35" y="17"/>
                  </a:moveTo>
                  <a:lnTo>
                    <a:pt x="32" y="15"/>
                  </a:lnTo>
                  <a:lnTo>
                    <a:pt x="29" y="13"/>
                  </a:lnTo>
                  <a:lnTo>
                    <a:pt x="25" y="10"/>
                  </a:lnTo>
                  <a:lnTo>
                    <a:pt x="22" y="9"/>
                  </a:lnTo>
                  <a:lnTo>
                    <a:pt x="19" y="6"/>
                  </a:lnTo>
                  <a:lnTo>
                    <a:pt x="15" y="4"/>
                  </a:lnTo>
                  <a:lnTo>
                    <a:pt x="12" y="2"/>
                  </a:lnTo>
                  <a:lnTo>
                    <a:pt x="9" y="0"/>
                  </a:lnTo>
                  <a:lnTo>
                    <a:pt x="7" y="3"/>
                  </a:lnTo>
                  <a:lnTo>
                    <a:pt x="7" y="6"/>
                  </a:lnTo>
                  <a:lnTo>
                    <a:pt x="5" y="10"/>
                  </a:lnTo>
                  <a:lnTo>
                    <a:pt x="4" y="12"/>
                  </a:lnTo>
                  <a:lnTo>
                    <a:pt x="3" y="16"/>
                  </a:lnTo>
                  <a:lnTo>
                    <a:pt x="2" y="19"/>
                  </a:lnTo>
                  <a:lnTo>
                    <a:pt x="1" y="22"/>
                  </a:lnTo>
                  <a:lnTo>
                    <a:pt x="0" y="26"/>
                  </a:lnTo>
                  <a:lnTo>
                    <a:pt x="4" y="24"/>
                  </a:lnTo>
                  <a:lnTo>
                    <a:pt x="9" y="23"/>
                  </a:lnTo>
                  <a:lnTo>
                    <a:pt x="13" y="22"/>
                  </a:lnTo>
                  <a:lnTo>
                    <a:pt x="17" y="21"/>
                  </a:lnTo>
                  <a:lnTo>
                    <a:pt x="22" y="20"/>
                  </a:lnTo>
                  <a:lnTo>
                    <a:pt x="26" y="19"/>
                  </a:lnTo>
                  <a:lnTo>
                    <a:pt x="31" y="18"/>
                  </a:lnTo>
                  <a:lnTo>
                    <a:pt x="35" y="17"/>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64" name="Freeform 44"/>
            <p:cNvSpPr>
              <a:spLocks/>
            </p:cNvSpPr>
            <p:nvPr/>
          </p:nvSpPr>
          <p:spPr bwMode="auto">
            <a:xfrm>
              <a:off x="4844" y="882"/>
              <a:ext cx="36" cy="27"/>
            </a:xfrm>
            <a:custGeom>
              <a:avLst/>
              <a:gdLst>
                <a:gd name="T0" fmla="*/ 35 w 36"/>
                <a:gd name="T1" fmla="*/ 17 h 27"/>
                <a:gd name="T2" fmla="*/ 35 w 36"/>
                <a:gd name="T3" fmla="*/ 17 h 27"/>
                <a:gd name="T4" fmla="*/ 32 w 36"/>
                <a:gd name="T5" fmla="*/ 15 h 27"/>
                <a:gd name="T6" fmla="*/ 29 w 36"/>
                <a:gd name="T7" fmla="*/ 13 h 27"/>
                <a:gd name="T8" fmla="*/ 25 w 36"/>
                <a:gd name="T9" fmla="*/ 10 h 27"/>
                <a:gd name="T10" fmla="*/ 22 w 36"/>
                <a:gd name="T11" fmla="*/ 9 h 27"/>
                <a:gd name="T12" fmla="*/ 19 w 36"/>
                <a:gd name="T13" fmla="*/ 6 h 27"/>
                <a:gd name="T14" fmla="*/ 15 w 36"/>
                <a:gd name="T15" fmla="*/ 4 h 27"/>
                <a:gd name="T16" fmla="*/ 12 w 36"/>
                <a:gd name="T17" fmla="*/ 2 h 27"/>
                <a:gd name="T18" fmla="*/ 9 w 36"/>
                <a:gd name="T19" fmla="*/ 0 h 27"/>
                <a:gd name="T20" fmla="*/ 7 w 36"/>
                <a:gd name="T21" fmla="*/ 3 h 27"/>
                <a:gd name="T22" fmla="*/ 7 w 36"/>
                <a:gd name="T23" fmla="*/ 6 h 27"/>
                <a:gd name="T24" fmla="*/ 5 w 36"/>
                <a:gd name="T25" fmla="*/ 10 h 27"/>
                <a:gd name="T26" fmla="*/ 4 w 36"/>
                <a:gd name="T27" fmla="*/ 12 h 27"/>
                <a:gd name="T28" fmla="*/ 3 w 36"/>
                <a:gd name="T29" fmla="*/ 16 h 27"/>
                <a:gd name="T30" fmla="*/ 2 w 36"/>
                <a:gd name="T31" fmla="*/ 19 h 27"/>
                <a:gd name="T32" fmla="*/ 1 w 36"/>
                <a:gd name="T33" fmla="*/ 22 h 27"/>
                <a:gd name="T34" fmla="*/ 0 w 36"/>
                <a:gd name="T35" fmla="*/ 26 h 27"/>
                <a:gd name="T36" fmla="*/ 4 w 36"/>
                <a:gd name="T37" fmla="*/ 24 h 27"/>
                <a:gd name="T38" fmla="*/ 9 w 36"/>
                <a:gd name="T39" fmla="*/ 23 h 27"/>
                <a:gd name="T40" fmla="*/ 13 w 36"/>
                <a:gd name="T41" fmla="*/ 22 h 27"/>
                <a:gd name="T42" fmla="*/ 17 w 36"/>
                <a:gd name="T43" fmla="*/ 21 h 27"/>
                <a:gd name="T44" fmla="*/ 22 w 36"/>
                <a:gd name="T45" fmla="*/ 20 h 27"/>
                <a:gd name="T46" fmla="*/ 26 w 36"/>
                <a:gd name="T47" fmla="*/ 19 h 27"/>
                <a:gd name="T48" fmla="*/ 31 w 36"/>
                <a:gd name="T49" fmla="*/ 18 h 27"/>
                <a:gd name="T50" fmla="*/ 35 w 36"/>
                <a:gd name="T51" fmla="*/ 1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27">
                  <a:moveTo>
                    <a:pt x="35" y="17"/>
                  </a:moveTo>
                  <a:lnTo>
                    <a:pt x="35" y="17"/>
                  </a:lnTo>
                  <a:lnTo>
                    <a:pt x="32" y="15"/>
                  </a:lnTo>
                  <a:lnTo>
                    <a:pt x="29" y="13"/>
                  </a:lnTo>
                  <a:lnTo>
                    <a:pt x="25" y="10"/>
                  </a:lnTo>
                  <a:lnTo>
                    <a:pt x="22" y="9"/>
                  </a:lnTo>
                  <a:lnTo>
                    <a:pt x="19" y="6"/>
                  </a:lnTo>
                  <a:lnTo>
                    <a:pt x="15" y="4"/>
                  </a:lnTo>
                  <a:lnTo>
                    <a:pt x="12" y="2"/>
                  </a:lnTo>
                  <a:lnTo>
                    <a:pt x="9" y="0"/>
                  </a:lnTo>
                  <a:lnTo>
                    <a:pt x="7" y="3"/>
                  </a:lnTo>
                  <a:lnTo>
                    <a:pt x="7" y="6"/>
                  </a:lnTo>
                  <a:lnTo>
                    <a:pt x="5" y="10"/>
                  </a:lnTo>
                  <a:lnTo>
                    <a:pt x="4" y="12"/>
                  </a:lnTo>
                  <a:lnTo>
                    <a:pt x="3" y="16"/>
                  </a:lnTo>
                  <a:lnTo>
                    <a:pt x="2" y="19"/>
                  </a:lnTo>
                  <a:lnTo>
                    <a:pt x="1" y="22"/>
                  </a:lnTo>
                  <a:lnTo>
                    <a:pt x="0" y="26"/>
                  </a:lnTo>
                  <a:lnTo>
                    <a:pt x="4" y="24"/>
                  </a:lnTo>
                  <a:lnTo>
                    <a:pt x="9" y="23"/>
                  </a:lnTo>
                  <a:lnTo>
                    <a:pt x="13" y="22"/>
                  </a:lnTo>
                  <a:lnTo>
                    <a:pt x="17" y="21"/>
                  </a:lnTo>
                  <a:lnTo>
                    <a:pt x="22" y="20"/>
                  </a:lnTo>
                  <a:lnTo>
                    <a:pt x="26" y="19"/>
                  </a:lnTo>
                  <a:lnTo>
                    <a:pt x="31" y="18"/>
                  </a:lnTo>
                  <a:lnTo>
                    <a:pt x="35" y="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65" name="Freeform 45"/>
            <p:cNvSpPr>
              <a:spLocks/>
            </p:cNvSpPr>
            <p:nvPr/>
          </p:nvSpPr>
          <p:spPr bwMode="auto">
            <a:xfrm>
              <a:off x="4887" y="911"/>
              <a:ext cx="27" cy="19"/>
            </a:xfrm>
            <a:custGeom>
              <a:avLst/>
              <a:gdLst>
                <a:gd name="T0" fmla="*/ 0 w 27"/>
                <a:gd name="T1" fmla="*/ 13 h 19"/>
                <a:gd name="T2" fmla="*/ 2 w 27"/>
                <a:gd name="T3" fmla="*/ 13 h 19"/>
                <a:gd name="T4" fmla="*/ 4 w 27"/>
                <a:gd name="T5" fmla="*/ 11 h 19"/>
                <a:gd name="T6" fmla="*/ 5 w 27"/>
                <a:gd name="T7" fmla="*/ 6 h 19"/>
                <a:gd name="T8" fmla="*/ 7 w 27"/>
                <a:gd name="T9" fmla="*/ 4 h 19"/>
                <a:gd name="T10" fmla="*/ 10 w 27"/>
                <a:gd name="T11" fmla="*/ 3 h 19"/>
                <a:gd name="T12" fmla="*/ 12 w 27"/>
                <a:gd name="T13" fmla="*/ 3 h 19"/>
                <a:gd name="T14" fmla="*/ 13 w 27"/>
                <a:gd name="T15" fmla="*/ 4 h 19"/>
                <a:gd name="T16" fmla="*/ 15 w 27"/>
                <a:gd name="T17" fmla="*/ 4 h 19"/>
                <a:gd name="T18" fmla="*/ 15 w 27"/>
                <a:gd name="T19" fmla="*/ 6 h 19"/>
                <a:gd name="T20" fmla="*/ 15 w 27"/>
                <a:gd name="T21" fmla="*/ 7 h 19"/>
                <a:gd name="T22" fmla="*/ 15 w 27"/>
                <a:gd name="T23" fmla="*/ 8 h 19"/>
                <a:gd name="T24" fmla="*/ 13 w 27"/>
                <a:gd name="T25" fmla="*/ 11 h 19"/>
                <a:gd name="T26" fmla="*/ 10 w 27"/>
                <a:gd name="T27" fmla="*/ 12 h 19"/>
                <a:gd name="T28" fmla="*/ 7 w 27"/>
                <a:gd name="T29" fmla="*/ 11 h 19"/>
                <a:gd name="T30" fmla="*/ 4 w 27"/>
                <a:gd name="T31" fmla="*/ 12 h 19"/>
                <a:gd name="T32" fmla="*/ 6 w 27"/>
                <a:gd name="T33" fmla="*/ 14 h 19"/>
                <a:gd name="T34" fmla="*/ 11 w 27"/>
                <a:gd name="T35" fmla="*/ 15 h 19"/>
                <a:gd name="T36" fmla="*/ 17 w 27"/>
                <a:gd name="T37" fmla="*/ 16 h 19"/>
                <a:gd name="T38" fmla="*/ 22 w 27"/>
                <a:gd name="T39" fmla="*/ 18 h 19"/>
                <a:gd name="T40" fmla="*/ 25 w 27"/>
                <a:gd name="T41" fmla="*/ 17 h 19"/>
                <a:gd name="T42" fmla="*/ 26 w 27"/>
                <a:gd name="T43" fmla="*/ 16 h 19"/>
                <a:gd name="T44" fmla="*/ 24 w 27"/>
                <a:gd name="T45" fmla="*/ 15 h 19"/>
                <a:gd name="T46" fmla="*/ 18 w 27"/>
                <a:gd name="T47" fmla="*/ 14 h 19"/>
                <a:gd name="T48" fmla="*/ 16 w 27"/>
                <a:gd name="T49" fmla="*/ 12 h 19"/>
                <a:gd name="T50" fmla="*/ 17 w 27"/>
                <a:gd name="T51" fmla="*/ 10 h 19"/>
                <a:gd name="T52" fmla="*/ 17 w 27"/>
                <a:gd name="T53" fmla="*/ 8 h 19"/>
                <a:gd name="T54" fmla="*/ 17 w 27"/>
                <a:gd name="T55" fmla="*/ 5 h 19"/>
                <a:gd name="T56" fmla="*/ 17 w 27"/>
                <a:gd name="T57" fmla="*/ 3 h 19"/>
                <a:gd name="T58" fmla="*/ 16 w 27"/>
                <a:gd name="T59" fmla="*/ 2 h 19"/>
                <a:gd name="T60" fmla="*/ 15 w 27"/>
                <a:gd name="T61" fmla="*/ 1 h 19"/>
                <a:gd name="T62" fmla="*/ 13 w 27"/>
                <a:gd name="T63" fmla="*/ 1 h 19"/>
                <a:gd name="T64" fmla="*/ 12 w 27"/>
                <a:gd name="T65" fmla="*/ 0 h 19"/>
                <a:gd name="T66" fmla="*/ 9 w 27"/>
                <a:gd name="T67" fmla="*/ 0 h 19"/>
                <a:gd name="T68" fmla="*/ 8 w 27"/>
                <a:gd name="T69" fmla="*/ 1 h 19"/>
                <a:gd name="T70" fmla="*/ 6 w 27"/>
                <a:gd name="T71" fmla="*/ 1 h 19"/>
                <a:gd name="T72" fmla="*/ 5 w 27"/>
                <a:gd name="T73" fmla="*/ 1 h 19"/>
                <a:gd name="T74" fmla="*/ 4 w 27"/>
                <a:gd name="T75" fmla="*/ 3 h 19"/>
                <a:gd name="T76" fmla="*/ 3 w 27"/>
                <a:gd name="T77" fmla="*/ 4 h 19"/>
                <a:gd name="T78" fmla="*/ 1 w 27"/>
                <a:gd name="T79" fmla="*/ 8 h 19"/>
                <a:gd name="T80" fmla="*/ 0 w 27"/>
                <a:gd name="T81"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 h="19">
                  <a:moveTo>
                    <a:pt x="0" y="12"/>
                  </a:moveTo>
                  <a:lnTo>
                    <a:pt x="0" y="13"/>
                  </a:lnTo>
                  <a:lnTo>
                    <a:pt x="1" y="13"/>
                  </a:lnTo>
                  <a:lnTo>
                    <a:pt x="2" y="13"/>
                  </a:lnTo>
                  <a:lnTo>
                    <a:pt x="4" y="13"/>
                  </a:lnTo>
                  <a:lnTo>
                    <a:pt x="4" y="11"/>
                  </a:lnTo>
                  <a:lnTo>
                    <a:pt x="5" y="8"/>
                  </a:lnTo>
                  <a:lnTo>
                    <a:pt x="5" y="6"/>
                  </a:lnTo>
                  <a:lnTo>
                    <a:pt x="6" y="4"/>
                  </a:lnTo>
                  <a:lnTo>
                    <a:pt x="7" y="4"/>
                  </a:lnTo>
                  <a:lnTo>
                    <a:pt x="9" y="3"/>
                  </a:lnTo>
                  <a:lnTo>
                    <a:pt x="10" y="3"/>
                  </a:lnTo>
                  <a:lnTo>
                    <a:pt x="11" y="3"/>
                  </a:lnTo>
                  <a:lnTo>
                    <a:pt x="12" y="3"/>
                  </a:lnTo>
                  <a:lnTo>
                    <a:pt x="13" y="3"/>
                  </a:lnTo>
                  <a:lnTo>
                    <a:pt x="13" y="4"/>
                  </a:lnTo>
                  <a:lnTo>
                    <a:pt x="14" y="4"/>
                  </a:lnTo>
                  <a:lnTo>
                    <a:pt x="15" y="4"/>
                  </a:lnTo>
                  <a:lnTo>
                    <a:pt x="15" y="5"/>
                  </a:lnTo>
                  <a:lnTo>
                    <a:pt x="15" y="6"/>
                  </a:lnTo>
                  <a:lnTo>
                    <a:pt x="14" y="7"/>
                  </a:lnTo>
                  <a:lnTo>
                    <a:pt x="15" y="7"/>
                  </a:lnTo>
                  <a:lnTo>
                    <a:pt x="16" y="7"/>
                  </a:lnTo>
                  <a:lnTo>
                    <a:pt x="15" y="8"/>
                  </a:lnTo>
                  <a:lnTo>
                    <a:pt x="14" y="9"/>
                  </a:lnTo>
                  <a:lnTo>
                    <a:pt x="13" y="11"/>
                  </a:lnTo>
                  <a:lnTo>
                    <a:pt x="13" y="12"/>
                  </a:lnTo>
                  <a:lnTo>
                    <a:pt x="10" y="12"/>
                  </a:lnTo>
                  <a:lnTo>
                    <a:pt x="9" y="11"/>
                  </a:lnTo>
                  <a:lnTo>
                    <a:pt x="7" y="11"/>
                  </a:lnTo>
                  <a:lnTo>
                    <a:pt x="5" y="11"/>
                  </a:lnTo>
                  <a:lnTo>
                    <a:pt x="4" y="12"/>
                  </a:lnTo>
                  <a:lnTo>
                    <a:pt x="4" y="13"/>
                  </a:lnTo>
                  <a:lnTo>
                    <a:pt x="6" y="14"/>
                  </a:lnTo>
                  <a:lnTo>
                    <a:pt x="9" y="15"/>
                  </a:lnTo>
                  <a:lnTo>
                    <a:pt x="11" y="15"/>
                  </a:lnTo>
                  <a:lnTo>
                    <a:pt x="15" y="16"/>
                  </a:lnTo>
                  <a:lnTo>
                    <a:pt x="17" y="16"/>
                  </a:lnTo>
                  <a:lnTo>
                    <a:pt x="20" y="17"/>
                  </a:lnTo>
                  <a:lnTo>
                    <a:pt x="22" y="18"/>
                  </a:lnTo>
                  <a:lnTo>
                    <a:pt x="25" y="18"/>
                  </a:lnTo>
                  <a:lnTo>
                    <a:pt x="25" y="17"/>
                  </a:lnTo>
                  <a:lnTo>
                    <a:pt x="26" y="17"/>
                  </a:lnTo>
                  <a:lnTo>
                    <a:pt x="26" y="16"/>
                  </a:lnTo>
                  <a:lnTo>
                    <a:pt x="26" y="15"/>
                  </a:lnTo>
                  <a:lnTo>
                    <a:pt x="24" y="15"/>
                  </a:lnTo>
                  <a:lnTo>
                    <a:pt x="21" y="14"/>
                  </a:lnTo>
                  <a:lnTo>
                    <a:pt x="18" y="14"/>
                  </a:lnTo>
                  <a:lnTo>
                    <a:pt x="16" y="13"/>
                  </a:lnTo>
                  <a:lnTo>
                    <a:pt x="16" y="12"/>
                  </a:lnTo>
                  <a:lnTo>
                    <a:pt x="17" y="11"/>
                  </a:lnTo>
                  <a:lnTo>
                    <a:pt x="17" y="10"/>
                  </a:lnTo>
                  <a:lnTo>
                    <a:pt x="17" y="9"/>
                  </a:lnTo>
                  <a:lnTo>
                    <a:pt x="17" y="8"/>
                  </a:lnTo>
                  <a:lnTo>
                    <a:pt x="17" y="7"/>
                  </a:lnTo>
                  <a:lnTo>
                    <a:pt x="17" y="5"/>
                  </a:lnTo>
                  <a:lnTo>
                    <a:pt x="17" y="4"/>
                  </a:lnTo>
                  <a:lnTo>
                    <a:pt x="17" y="3"/>
                  </a:lnTo>
                  <a:lnTo>
                    <a:pt x="16" y="3"/>
                  </a:lnTo>
                  <a:lnTo>
                    <a:pt x="16" y="2"/>
                  </a:lnTo>
                  <a:lnTo>
                    <a:pt x="16" y="1"/>
                  </a:lnTo>
                  <a:lnTo>
                    <a:pt x="15" y="1"/>
                  </a:lnTo>
                  <a:lnTo>
                    <a:pt x="14" y="1"/>
                  </a:lnTo>
                  <a:lnTo>
                    <a:pt x="13" y="1"/>
                  </a:lnTo>
                  <a:lnTo>
                    <a:pt x="14" y="0"/>
                  </a:lnTo>
                  <a:lnTo>
                    <a:pt x="12" y="0"/>
                  </a:lnTo>
                  <a:lnTo>
                    <a:pt x="10" y="0"/>
                  </a:lnTo>
                  <a:lnTo>
                    <a:pt x="9" y="0"/>
                  </a:lnTo>
                  <a:lnTo>
                    <a:pt x="8" y="0"/>
                  </a:lnTo>
                  <a:lnTo>
                    <a:pt x="8" y="1"/>
                  </a:lnTo>
                  <a:lnTo>
                    <a:pt x="7" y="1"/>
                  </a:lnTo>
                  <a:lnTo>
                    <a:pt x="6" y="1"/>
                  </a:lnTo>
                  <a:lnTo>
                    <a:pt x="6" y="0"/>
                  </a:lnTo>
                  <a:lnTo>
                    <a:pt x="5" y="1"/>
                  </a:lnTo>
                  <a:lnTo>
                    <a:pt x="5" y="2"/>
                  </a:lnTo>
                  <a:lnTo>
                    <a:pt x="4" y="3"/>
                  </a:lnTo>
                  <a:lnTo>
                    <a:pt x="4" y="4"/>
                  </a:lnTo>
                  <a:lnTo>
                    <a:pt x="3" y="4"/>
                  </a:lnTo>
                  <a:lnTo>
                    <a:pt x="2" y="6"/>
                  </a:lnTo>
                  <a:lnTo>
                    <a:pt x="1" y="8"/>
                  </a:lnTo>
                  <a:lnTo>
                    <a:pt x="0" y="10"/>
                  </a:lnTo>
                  <a:lnTo>
                    <a:pt x="0" y="1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66" name="Freeform 46"/>
            <p:cNvSpPr>
              <a:spLocks/>
            </p:cNvSpPr>
            <p:nvPr/>
          </p:nvSpPr>
          <p:spPr bwMode="auto">
            <a:xfrm>
              <a:off x="4892" y="903"/>
              <a:ext cx="27" cy="9"/>
            </a:xfrm>
            <a:custGeom>
              <a:avLst/>
              <a:gdLst>
                <a:gd name="T0" fmla="*/ 26 w 27"/>
                <a:gd name="T1" fmla="*/ 8 h 9"/>
                <a:gd name="T2" fmla="*/ 22 w 27"/>
                <a:gd name="T3" fmla="*/ 7 h 9"/>
                <a:gd name="T4" fmla="*/ 19 w 27"/>
                <a:gd name="T5" fmla="*/ 6 h 9"/>
                <a:gd name="T6" fmla="*/ 16 w 27"/>
                <a:gd name="T7" fmla="*/ 6 h 9"/>
                <a:gd name="T8" fmla="*/ 13 w 27"/>
                <a:gd name="T9" fmla="*/ 5 h 9"/>
                <a:gd name="T10" fmla="*/ 10 w 27"/>
                <a:gd name="T11" fmla="*/ 5 h 9"/>
                <a:gd name="T12" fmla="*/ 6 w 27"/>
                <a:gd name="T13" fmla="*/ 4 h 9"/>
                <a:gd name="T14" fmla="*/ 3 w 27"/>
                <a:gd name="T15" fmla="*/ 3 h 9"/>
                <a:gd name="T16" fmla="*/ 0 w 27"/>
                <a:gd name="T17" fmla="*/ 2 h 9"/>
                <a:gd name="T18" fmla="*/ 0 w 27"/>
                <a:gd name="T19" fmla="*/ 1 h 9"/>
                <a:gd name="T20" fmla="*/ 0 w 27"/>
                <a:gd name="T21" fmla="*/ 0 h 9"/>
                <a:gd name="T22" fmla="*/ 4 w 27"/>
                <a:gd name="T23" fmla="*/ 0 h 9"/>
                <a:gd name="T24" fmla="*/ 6 w 27"/>
                <a:gd name="T25" fmla="*/ 1 h 9"/>
                <a:gd name="T26" fmla="*/ 10 w 27"/>
                <a:gd name="T27" fmla="*/ 1 h 9"/>
                <a:gd name="T28" fmla="*/ 13 w 27"/>
                <a:gd name="T29" fmla="*/ 2 h 9"/>
                <a:gd name="T30" fmla="*/ 16 w 27"/>
                <a:gd name="T31" fmla="*/ 3 h 9"/>
                <a:gd name="T32" fmla="*/ 20 w 27"/>
                <a:gd name="T33" fmla="*/ 3 h 9"/>
                <a:gd name="T34" fmla="*/ 22 w 27"/>
                <a:gd name="T35" fmla="*/ 5 h 9"/>
                <a:gd name="T36" fmla="*/ 26 w 27"/>
                <a:gd name="T37" fmla="*/ 5 h 9"/>
                <a:gd name="T38" fmla="*/ 26 w 27"/>
                <a:gd name="T39" fmla="*/ 6 h 9"/>
                <a:gd name="T40" fmla="*/ 26 w 27"/>
                <a:gd name="T41" fmla="*/ 7 h 9"/>
                <a:gd name="T42" fmla="*/ 26 w 27"/>
                <a:gd name="T43"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9">
                  <a:moveTo>
                    <a:pt x="26" y="8"/>
                  </a:moveTo>
                  <a:lnTo>
                    <a:pt x="22" y="7"/>
                  </a:lnTo>
                  <a:lnTo>
                    <a:pt x="19" y="6"/>
                  </a:lnTo>
                  <a:lnTo>
                    <a:pt x="16" y="6"/>
                  </a:lnTo>
                  <a:lnTo>
                    <a:pt x="13" y="5"/>
                  </a:lnTo>
                  <a:lnTo>
                    <a:pt x="10" y="5"/>
                  </a:lnTo>
                  <a:lnTo>
                    <a:pt x="6" y="4"/>
                  </a:lnTo>
                  <a:lnTo>
                    <a:pt x="3" y="3"/>
                  </a:lnTo>
                  <a:lnTo>
                    <a:pt x="0" y="2"/>
                  </a:lnTo>
                  <a:lnTo>
                    <a:pt x="0" y="1"/>
                  </a:lnTo>
                  <a:lnTo>
                    <a:pt x="0" y="0"/>
                  </a:lnTo>
                  <a:lnTo>
                    <a:pt x="4" y="0"/>
                  </a:lnTo>
                  <a:lnTo>
                    <a:pt x="6" y="1"/>
                  </a:lnTo>
                  <a:lnTo>
                    <a:pt x="10" y="1"/>
                  </a:lnTo>
                  <a:lnTo>
                    <a:pt x="13" y="2"/>
                  </a:lnTo>
                  <a:lnTo>
                    <a:pt x="16" y="3"/>
                  </a:lnTo>
                  <a:lnTo>
                    <a:pt x="20" y="3"/>
                  </a:lnTo>
                  <a:lnTo>
                    <a:pt x="22" y="5"/>
                  </a:lnTo>
                  <a:lnTo>
                    <a:pt x="26" y="5"/>
                  </a:lnTo>
                  <a:lnTo>
                    <a:pt x="26" y="6"/>
                  </a:lnTo>
                  <a:lnTo>
                    <a:pt x="26" y="7"/>
                  </a:lnTo>
                  <a:lnTo>
                    <a:pt x="26"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67" name="Freeform 47"/>
            <p:cNvSpPr>
              <a:spLocks/>
            </p:cNvSpPr>
            <p:nvPr/>
          </p:nvSpPr>
          <p:spPr bwMode="auto">
            <a:xfrm>
              <a:off x="4895" y="885"/>
              <a:ext cx="29" cy="19"/>
            </a:xfrm>
            <a:custGeom>
              <a:avLst/>
              <a:gdLst>
                <a:gd name="T0" fmla="*/ 0 w 29"/>
                <a:gd name="T1" fmla="*/ 14 h 19"/>
                <a:gd name="T2" fmla="*/ 2 w 29"/>
                <a:gd name="T3" fmla="*/ 14 h 19"/>
                <a:gd name="T4" fmla="*/ 4 w 29"/>
                <a:gd name="T5" fmla="*/ 11 h 19"/>
                <a:gd name="T6" fmla="*/ 6 w 29"/>
                <a:gd name="T7" fmla="*/ 7 h 19"/>
                <a:gd name="T8" fmla="*/ 8 w 29"/>
                <a:gd name="T9" fmla="*/ 3 h 19"/>
                <a:gd name="T10" fmla="*/ 9 w 29"/>
                <a:gd name="T11" fmla="*/ 2 h 19"/>
                <a:gd name="T12" fmla="*/ 11 w 29"/>
                <a:gd name="T13" fmla="*/ 3 h 19"/>
                <a:gd name="T14" fmla="*/ 12 w 29"/>
                <a:gd name="T15" fmla="*/ 2 h 19"/>
                <a:gd name="T16" fmla="*/ 14 w 29"/>
                <a:gd name="T17" fmla="*/ 3 h 19"/>
                <a:gd name="T18" fmla="*/ 15 w 29"/>
                <a:gd name="T19" fmla="*/ 2 h 19"/>
                <a:gd name="T20" fmla="*/ 17 w 29"/>
                <a:gd name="T21" fmla="*/ 2 h 19"/>
                <a:gd name="T22" fmla="*/ 20 w 29"/>
                <a:gd name="T23" fmla="*/ 3 h 19"/>
                <a:gd name="T24" fmla="*/ 21 w 29"/>
                <a:gd name="T25" fmla="*/ 4 h 19"/>
                <a:gd name="T26" fmla="*/ 23 w 29"/>
                <a:gd name="T27" fmla="*/ 4 h 19"/>
                <a:gd name="T28" fmla="*/ 24 w 29"/>
                <a:gd name="T29" fmla="*/ 5 h 19"/>
                <a:gd name="T30" fmla="*/ 24 w 29"/>
                <a:gd name="T31" fmla="*/ 7 h 19"/>
                <a:gd name="T32" fmla="*/ 25 w 29"/>
                <a:gd name="T33" fmla="*/ 8 h 19"/>
                <a:gd name="T34" fmla="*/ 24 w 29"/>
                <a:gd name="T35" fmla="*/ 11 h 19"/>
                <a:gd name="T36" fmla="*/ 23 w 29"/>
                <a:gd name="T37" fmla="*/ 15 h 19"/>
                <a:gd name="T38" fmla="*/ 18 w 29"/>
                <a:gd name="T39" fmla="*/ 14 h 19"/>
                <a:gd name="T40" fmla="*/ 13 w 29"/>
                <a:gd name="T41" fmla="*/ 13 h 19"/>
                <a:gd name="T42" fmla="*/ 9 w 29"/>
                <a:gd name="T43" fmla="*/ 12 h 19"/>
                <a:gd name="T44" fmla="*/ 5 w 29"/>
                <a:gd name="T45" fmla="*/ 11 h 19"/>
                <a:gd name="T46" fmla="*/ 4 w 29"/>
                <a:gd name="T47" fmla="*/ 13 h 19"/>
                <a:gd name="T48" fmla="*/ 6 w 29"/>
                <a:gd name="T49" fmla="*/ 14 h 19"/>
                <a:gd name="T50" fmla="*/ 11 w 29"/>
                <a:gd name="T51" fmla="*/ 15 h 19"/>
                <a:gd name="T52" fmla="*/ 17 w 29"/>
                <a:gd name="T53" fmla="*/ 17 h 19"/>
                <a:gd name="T54" fmla="*/ 22 w 29"/>
                <a:gd name="T55" fmla="*/ 18 h 19"/>
                <a:gd name="T56" fmla="*/ 25 w 29"/>
                <a:gd name="T57" fmla="*/ 16 h 19"/>
                <a:gd name="T58" fmla="*/ 27 w 29"/>
                <a:gd name="T59" fmla="*/ 10 h 19"/>
                <a:gd name="T60" fmla="*/ 27 w 29"/>
                <a:gd name="T61" fmla="*/ 8 h 19"/>
                <a:gd name="T62" fmla="*/ 28 w 29"/>
                <a:gd name="T63" fmla="*/ 7 h 19"/>
                <a:gd name="T64" fmla="*/ 27 w 29"/>
                <a:gd name="T65" fmla="*/ 6 h 19"/>
                <a:gd name="T66" fmla="*/ 27 w 29"/>
                <a:gd name="T67" fmla="*/ 4 h 19"/>
                <a:gd name="T68" fmla="*/ 25 w 29"/>
                <a:gd name="T69" fmla="*/ 4 h 19"/>
                <a:gd name="T70" fmla="*/ 24 w 29"/>
                <a:gd name="T71" fmla="*/ 2 h 19"/>
                <a:gd name="T72" fmla="*/ 21 w 29"/>
                <a:gd name="T73" fmla="*/ 1 h 19"/>
                <a:gd name="T74" fmla="*/ 19 w 29"/>
                <a:gd name="T75" fmla="*/ 0 h 19"/>
                <a:gd name="T76" fmla="*/ 16 w 29"/>
                <a:gd name="T77" fmla="*/ 0 h 19"/>
                <a:gd name="T78" fmla="*/ 14 w 29"/>
                <a:gd name="T79" fmla="*/ 0 h 19"/>
                <a:gd name="T80" fmla="*/ 12 w 29"/>
                <a:gd name="T81" fmla="*/ 0 h 19"/>
                <a:gd name="T82" fmla="*/ 10 w 29"/>
                <a:gd name="T83" fmla="*/ 0 h 19"/>
                <a:gd name="T84" fmla="*/ 8 w 29"/>
                <a:gd name="T85" fmla="*/ 0 h 19"/>
                <a:gd name="T86" fmla="*/ 6 w 29"/>
                <a:gd name="T87" fmla="*/ 1 h 19"/>
                <a:gd name="T88" fmla="*/ 5 w 29"/>
                <a:gd name="T89" fmla="*/ 3 h 19"/>
                <a:gd name="T90" fmla="*/ 4 w 29"/>
                <a:gd name="T91" fmla="*/ 4 h 19"/>
                <a:gd name="T92" fmla="*/ 2 w 29"/>
                <a:gd name="T93" fmla="*/ 6 h 19"/>
                <a:gd name="T94" fmla="*/ 0 w 29"/>
                <a:gd name="T95"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 h="19">
                  <a:moveTo>
                    <a:pt x="0" y="13"/>
                  </a:moveTo>
                  <a:lnTo>
                    <a:pt x="0" y="14"/>
                  </a:lnTo>
                  <a:lnTo>
                    <a:pt x="1" y="14"/>
                  </a:lnTo>
                  <a:lnTo>
                    <a:pt x="2" y="14"/>
                  </a:lnTo>
                  <a:lnTo>
                    <a:pt x="3" y="14"/>
                  </a:lnTo>
                  <a:lnTo>
                    <a:pt x="4" y="11"/>
                  </a:lnTo>
                  <a:lnTo>
                    <a:pt x="5" y="9"/>
                  </a:lnTo>
                  <a:lnTo>
                    <a:pt x="6" y="7"/>
                  </a:lnTo>
                  <a:lnTo>
                    <a:pt x="7" y="4"/>
                  </a:lnTo>
                  <a:lnTo>
                    <a:pt x="8" y="3"/>
                  </a:lnTo>
                  <a:lnTo>
                    <a:pt x="9" y="3"/>
                  </a:lnTo>
                  <a:lnTo>
                    <a:pt x="9" y="2"/>
                  </a:lnTo>
                  <a:lnTo>
                    <a:pt x="10" y="2"/>
                  </a:lnTo>
                  <a:lnTo>
                    <a:pt x="11" y="3"/>
                  </a:lnTo>
                  <a:lnTo>
                    <a:pt x="11" y="2"/>
                  </a:lnTo>
                  <a:lnTo>
                    <a:pt x="12" y="2"/>
                  </a:lnTo>
                  <a:lnTo>
                    <a:pt x="13" y="2"/>
                  </a:lnTo>
                  <a:lnTo>
                    <a:pt x="14" y="3"/>
                  </a:lnTo>
                  <a:lnTo>
                    <a:pt x="15" y="3"/>
                  </a:lnTo>
                  <a:lnTo>
                    <a:pt x="15" y="2"/>
                  </a:lnTo>
                  <a:lnTo>
                    <a:pt x="16" y="2"/>
                  </a:lnTo>
                  <a:lnTo>
                    <a:pt x="17" y="2"/>
                  </a:lnTo>
                  <a:lnTo>
                    <a:pt x="19" y="3"/>
                  </a:lnTo>
                  <a:lnTo>
                    <a:pt x="20" y="3"/>
                  </a:lnTo>
                  <a:lnTo>
                    <a:pt x="20" y="4"/>
                  </a:lnTo>
                  <a:lnTo>
                    <a:pt x="21" y="4"/>
                  </a:lnTo>
                  <a:lnTo>
                    <a:pt x="22" y="4"/>
                  </a:lnTo>
                  <a:lnTo>
                    <a:pt x="23" y="4"/>
                  </a:lnTo>
                  <a:lnTo>
                    <a:pt x="23" y="5"/>
                  </a:lnTo>
                  <a:lnTo>
                    <a:pt x="24" y="5"/>
                  </a:lnTo>
                  <a:lnTo>
                    <a:pt x="24" y="6"/>
                  </a:lnTo>
                  <a:lnTo>
                    <a:pt x="24" y="7"/>
                  </a:lnTo>
                  <a:lnTo>
                    <a:pt x="24" y="8"/>
                  </a:lnTo>
                  <a:lnTo>
                    <a:pt x="25" y="8"/>
                  </a:lnTo>
                  <a:lnTo>
                    <a:pt x="25" y="10"/>
                  </a:lnTo>
                  <a:lnTo>
                    <a:pt x="24" y="11"/>
                  </a:lnTo>
                  <a:lnTo>
                    <a:pt x="24" y="13"/>
                  </a:lnTo>
                  <a:lnTo>
                    <a:pt x="23" y="15"/>
                  </a:lnTo>
                  <a:lnTo>
                    <a:pt x="21" y="15"/>
                  </a:lnTo>
                  <a:lnTo>
                    <a:pt x="18" y="14"/>
                  </a:lnTo>
                  <a:lnTo>
                    <a:pt x="16" y="14"/>
                  </a:lnTo>
                  <a:lnTo>
                    <a:pt x="13" y="13"/>
                  </a:lnTo>
                  <a:lnTo>
                    <a:pt x="11" y="13"/>
                  </a:lnTo>
                  <a:lnTo>
                    <a:pt x="9" y="12"/>
                  </a:lnTo>
                  <a:lnTo>
                    <a:pt x="7" y="12"/>
                  </a:lnTo>
                  <a:lnTo>
                    <a:pt x="5" y="11"/>
                  </a:lnTo>
                  <a:lnTo>
                    <a:pt x="4" y="12"/>
                  </a:lnTo>
                  <a:lnTo>
                    <a:pt x="4" y="13"/>
                  </a:lnTo>
                  <a:lnTo>
                    <a:pt x="3" y="14"/>
                  </a:lnTo>
                  <a:lnTo>
                    <a:pt x="6" y="14"/>
                  </a:lnTo>
                  <a:lnTo>
                    <a:pt x="8" y="15"/>
                  </a:lnTo>
                  <a:lnTo>
                    <a:pt x="11" y="15"/>
                  </a:lnTo>
                  <a:lnTo>
                    <a:pt x="14" y="16"/>
                  </a:lnTo>
                  <a:lnTo>
                    <a:pt x="17" y="17"/>
                  </a:lnTo>
                  <a:lnTo>
                    <a:pt x="19" y="17"/>
                  </a:lnTo>
                  <a:lnTo>
                    <a:pt x="22" y="18"/>
                  </a:lnTo>
                  <a:lnTo>
                    <a:pt x="25" y="18"/>
                  </a:lnTo>
                  <a:lnTo>
                    <a:pt x="25" y="16"/>
                  </a:lnTo>
                  <a:lnTo>
                    <a:pt x="26" y="13"/>
                  </a:lnTo>
                  <a:lnTo>
                    <a:pt x="27" y="10"/>
                  </a:lnTo>
                  <a:lnTo>
                    <a:pt x="28" y="8"/>
                  </a:lnTo>
                  <a:lnTo>
                    <a:pt x="27" y="8"/>
                  </a:lnTo>
                  <a:lnTo>
                    <a:pt x="27" y="7"/>
                  </a:lnTo>
                  <a:lnTo>
                    <a:pt x="28" y="7"/>
                  </a:lnTo>
                  <a:lnTo>
                    <a:pt x="28" y="6"/>
                  </a:lnTo>
                  <a:lnTo>
                    <a:pt x="27" y="6"/>
                  </a:lnTo>
                  <a:lnTo>
                    <a:pt x="27" y="5"/>
                  </a:lnTo>
                  <a:lnTo>
                    <a:pt x="27" y="4"/>
                  </a:lnTo>
                  <a:lnTo>
                    <a:pt x="26" y="4"/>
                  </a:lnTo>
                  <a:lnTo>
                    <a:pt x="25" y="4"/>
                  </a:lnTo>
                  <a:lnTo>
                    <a:pt x="24" y="3"/>
                  </a:lnTo>
                  <a:lnTo>
                    <a:pt x="24" y="2"/>
                  </a:lnTo>
                  <a:lnTo>
                    <a:pt x="22" y="2"/>
                  </a:lnTo>
                  <a:lnTo>
                    <a:pt x="21" y="1"/>
                  </a:lnTo>
                  <a:lnTo>
                    <a:pt x="20" y="0"/>
                  </a:lnTo>
                  <a:lnTo>
                    <a:pt x="19" y="0"/>
                  </a:lnTo>
                  <a:lnTo>
                    <a:pt x="17" y="0"/>
                  </a:lnTo>
                  <a:lnTo>
                    <a:pt x="16" y="0"/>
                  </a:lnTo>
                  <a:lnTo>
                    <a:pt x="15" y="0"/>
                  </a:lnTo>
                  <a:lnTo>
                    <a:pt x="14" y="0"/>
                  </a:lnTo>
                  <a:lnTo>
                    <a:pt x="13" y="0"/>
                  </a:lnTo>
                  <a:lnTo>
                    <a:pt x="12" y="0"/>
                  </a:lnTo>
                  <a:lnTo>
                    <a:pt x="11" y="0"/>
                  </a:lnTo>
                  <a:lnTo>
                    <a:pt x="10" y="0"/>
                  </a:lnTo>
                  <a:lnTo>
                    <a:pt x="9" y="0"/>
                  </a:lnTo>
                  <a:lnTo>
                    <a:pt x="8" y="0"/>
                  </a:lnTo>
                  <a:lnTo>
                    <a:pt x="7" y="0"/>
                  </a:lnTo>
                  <a:lnTo>
                    <a:pt x="6" y="1"/>
                  </a:lnTo>
                  <a:lnTo>
                    <a:pt x="5" y="2"/>
                  </a:lnTo>
                  <a:lnTo>
                    <a:pt x="5" y="3"/>
                  </a:lnTo>
                  <a:lnTo>
                    <a:pt x="5" y="4"/>
                  </a:lnTo>
                  <a:lnTo>
                    <a:pt x="4" y="4"/>
                  </a:lnTo>
                  <a:lnTo>
                    <a:pt x="3" y="4"/>
                  </a:lnTo>
                  <a:lnTo>
                    <a:pt x="2" y="6"/>
                  </a:lnTo>
                  <a:lnTo>
                    <a:pt x="1" y="9"/>
                  </a:lnTo>
                  <a:lnTo>
                    <a:pt x="0" y="11"/>
                  </a:lnTo>
                  <a:lnTo>
                    <a:pt x="0" y="1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68" name="Freeform 48"/>
            <p:cNvSpPr>
              <a:spLocks/>
            </p:cNvSpPr>
            <p:nvPr/>
          </p:nvSpPr>
          <p:spPr bwMode="auto">
            <a:xfrm>
              <a:off x="4737" y="897"/>
              <a:ext cx="106" cy="55"/>
            </a:xfrm>
            <a:custGeom>
              <a:avLst/>
              <a:gdLst>
                <a:gd name="T0" fmla="*/ 105 w 106"/>
                <a:gd name="T1" fmla="*/ 8 h 55"/>
                <a:gd name="T2" fmla="*/ 105 w 106"/>
                <a:gd name="T3" fmla="*/ 8 h 55"/>
                <a:gd name="T4" fmla="*/ 100 w 106"/>
                <a:gd name="T5" fmla="*/ 7 h 55"/>
                <a:gd name="T6" fmla="*/ 95 w 106"/>
                <a:gd name="T7" fmla="*/ 6 h 55"/>
                <a:gd name="T8" fmla="*/ 90 w 106"/>
                <a:gd name="T9" fmla="*/ 5 h 55"/>
                <a:gd name="T10" fmla="*/ 85 w 106"/>
                <a:gd name="T11" fmla="*/ 4 h 55"/>
                <a:gd name="T12" fmla="*/ 80 w 106"/>
                <a:gd name="T13" fmla="*/ 3 h 55"/>
                <a:gd name="T14" fmla="*/ 75 w 106"/>
                <a:gd name="T15" fmla="*/ 2 h 55"/>
                <a:gd name="T16" fmla="*/ 70 w 106"/>
                <a:gd name="T17" fmla="*/ 1 h 55"/>
                <a:gd name="T18" fmla="*/ 66 w 106"/>
                <a:gd name="T19" fmla="*/ 0 h 55"/>
                <a:gd name="T20" fmla="*/ 63 w 106"/>
                <a:gd name="T21" fmla="*/ 7 h 55"/>
                <a:gd name="T22" fmla="*/ 60 w 106"/>
                <a:gd name="T23" fmla="*/ 14 h 55"/>
                <a:gd name="T24" fmla="*/ 58 w 106"/>
                <a:gd name="T25" fmla="*/ 21 h 55"/>
                <a:gd name="T26" fmla="*/ 55 w 106"/>
                <a:gd name="T27" fmla="*/ 27 h 55"/>
                <a:gd name="T28" fmla="*/ 53 w 106"/>
                <a:gd name="T29" fmla="*/ 34 h 55"/>
                <a:gd name="T30" fmla="*/ 50 w 106"/>
                <a:gd name="T31" fmla="*/ 41 h 55"/>
                <a:gd name="T32" fmla="*/ 47 w 106"/>
                <a:gd name="T33" fmla="*/ 47 h 55"/>
                <a:gd name="T34" fmla="*/ 45 w 106"/>
                <a:gd name="T35" fmla="*/ 54 h 55"/>
                <a:gd name="T36" fmla="*/ 39 w 106"/>
                <a:gd name="T37" fmla="*/ 53 h 55"/>
                <a:gd name="T38" fmla="*/ 33 w 106"/>
                <a:gd name="T39" fmla="*/ 52 h 55"/>
                <a:gd name="T40" fmla="*/ 28 w 106"/>
                <a:gd name="T41" fmla="*/ 51 h 55"/>
                <a:gd name="T42" fmla="*/ 22 w 106"/>
                <a:gd name="T43" fmla="*/ 50 h 55"/>
                <a:gd name="T44" fmla="*/ 17 w 106"/>
                <a:gd name="T45" fmla="*/ 49 h 55"/>
                <a:gd name="T46" fmla="*/ 11 w 106"/>
                <a:gd name="T47" fmla="*/ 48 h 55"/>
                <a:gd name="T48" fmla="*/ 5 w 106"/>
                <a:gd name="T49" fmla="*/ 46 h 55"/>
                <a:gd name="T50" fmla="*/ 0 w 106"/>
                <a:gd name="T51" fmla="*/ 4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 h="55">
                  <a:moveTo>
                    <a:pt x="105" y="8"/>
                  </a:moveTo>
                  <a:lnTo>
                    <a:pt x="105" y="8"/>
                  </a:lnTo>
                  <a:lnTo>
                    <a:pt x="100" y="7"/>
                  </a:lnTo>
                  <a:lnTo>
                    <a:pt x="95" y="6"/>
                  </a:lnTo>
                  <a:lnTo>
                    <a:pt x="90" y="5"/>
                  </a:lnTo>
                  <a:lnTo>
                    <a:pt x="85" y="4"/>
                  </a:lnTo>
                  <a:lnTo>
                    <a:pt x="80" y="3"/>
                  </a:lnTo>
                  <a:lnTo>
                    <a:pt x="75" y="2"/>
                  </a:lnTo>
                  <a:lnTo>
                    <a:pt x="70" y="1"/>
                  </a:lnTo>
                  <a:lnTo>
                    <a:pt x="66" y="0"/>
                  </a:lnTo>
                  <a:lnTo>
                    <a:pt x="63" y="7"/>
                  </a:lnTo>
                  <a:lnTo>
                    <a:pt x="60" y="14"/>
                  </a:lnTo>
                  <a:lnTo>
                    <a:pt x="58" y="21"/>
                  </a:lnTo>
                  <a:lnTo>
                    <a:pt x="55" y="27"/>
                  </a:lnTo>
                  <a:lnTo>
                    <a:pt x="53" y="34"/>
                  </a:lnTo>
                  <a:lnTo>
                    <a:pt x="50" y="41"/>
                  </a:lnTo>
                  <a:lnTo>
                    <a:pt x="47" y="47"/>
                  </a:lnTo>
                  <a:lnTo>
                    <a:pt x="45" y="54"/>
                  </a:lnTo>
                  <a:lnTo>
                    <a:pt x="39" y="53"/>
                  </a:lnTo>
                  <a:lnTo>
                    <a:pt x="33" y="52"/>
                  </a:lnTo>
                  <a:lnTo>
                    <a:pt x="28" y="51"/>
                  </a:lnTo>
                  <a:lnTo>
                    <a:pt x="22" y="50"/>
                  </a:lnTo>
                  <a:lnTo>
                    <a:pt x="17" y="49"/>
                  </a:lnTo>
                  <a:lnTo>
                    <a:pt x="11" y="48"/>
                  </a:lnTo>
                  <a:lnTo>
                    <a:pt x="5" y="46"/>
                  </a:lnTo>
                  <a:lnTo>
                    <a:pt x="0" y="45"/>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69" name="Freeform 49"/>
            <p:cNvSpPr>
              <a:spLocks/>
            </p:cNvSpPr>
            <p:nvPr/>
          </p:nvSpPr>
          <p:spPr bwMode="auto">
            <a:xfrm>
              <a:off x="4699" y="924"/>
              <a:ext cx="47" cy="36"/>
            </a:xfrm>
            <a:custGeom>
              <a:avLst/>
              <a:gdLst>
                <a:gd name="T0" fmla="*/ 34 w 47"/>
                <a:gd name="T1" fmla="*/ 35 h 36"/>
                <a:gd name="T2" fmla="*/ 30 w 47"/>
                <a:gd name="T3" fmla="*/ 34 h 36"/>
                <a:gd name="T4" fmla="*/ 26 w 47"/>
                <a:gd name="T5" fmla="*/ 34 h 36"/>
                <a:gd name="T6" fmla="*/ 22 w 47"/>
                <a:gd name="T7" fmla="*/ 33 h 36"/>
                <a:gd name="T8" fmla="*/ 17 w 47"/>
                <a:gd name="T9" fmla="*/ 32 h 36"/>
                <a:gd name="T10" fmla="*/ 13 w 47"/>
                <a:gd name="T11" fmla="*/ 31 h 36"/>
                <a:gd name="T12" fmla="*/ 9 w 47"/>
                <a:gd name="T13" fmla="*/ 30 h 36"/>
                <a:gd name="T14" fmla="*/ 4 w 47"/>
                <a:gd name="T15" fmla="*/ 29 h 36"/>
                <a:gd name="T16" fmla="*/ 0 w 47"/>
                <a:gd name="T17" fmla="*/ 28 h 36"/>
                <a:gd name="T18" fmla="*/ 1 w 47"/>
                <a:gd name="T19" fmla="*/ 25 h 36"/>
                <a:gd name="T20" fmla="*/ 3 w 47"/>
                <a:gd name="T21" fmla="*/ 22 h 36"/>
                <a:gd name="T22" fmla="*/ 4 w 47"/>
                <a:gd name="T23" fmla="*/ 17 h 36"/>
                <a:gd name="T24" fmla="*/ 6 w 47"/>
                <a:gd name="T25" fmla="*/ 14 h 36"/>
                <a:gd name="T26" fmla="*/ 7 w 47"/>
                <a:gd name="T27" fmla="*/ 10 h 36"/>
                <a:gd name="T28" fmla="*/ 9 w 47"/>
                <a:gd name="T29" fmla="*/ 7 h 36"/>
                <a:gd name="T30" fmla="*/ 10 w 47"/>
                <a:gd name="T31" fmla="*/ 4 h 36"/>
                <a:gd name="T32" fmla="*/ 11 w 47"/>
                <a:gd name="T33" fmla="*/ 0 h 36"/>
                <a:gd name="T34" fmla="*/ 16 w 47"/>
                <a:gd name="T35" fmla="*/ 1 h 36"/>
                <a:gd name="T36" fmla="*/ 20 w 47"/>
                <a:gd name="T37" fmla="*/ 2 h 36"/>
                <a:gd name="T38" fmla="*/ 24 w 47"/>
                <a:gd name="T39" fmla="*/ 3 h 36"/>
                <a:gd name="T40" fmla="*/ 29 w 47"/>
                <a:gd name="T41" fmla="*/ 4 h 36"/>
                <a:gd name="T42" fmla="*/ 33 w 47"/>
                <a:gd name="T43" fmla="*/ 5 h 36"/>
                <a:gd name="T44" fmla="*/ 37 w 47"/>
                <a:gd name="T45" fmla="*/ 6 h 36"/>
                <a:gd name="T46" fmla="*/ 41 w 47"/>
                <a:gd name="T47" fmla="*/ 6 h 36"/>
                <a:gd name="T48" fmla="*/ 46 w 47"/>
                <a:gd name="T49" fmla="*/ 7 h 36"/>
                <a:gd name="T50" fmla="*/ 45 w 47"/>
                <a:gd name="T51" fmla="*/ 10 h 36"/>
                <a:gd name="T52" fmla="*/ 43 w 47"/>
                <a:gd name="T53" fmla="*/ 14 h 36"/>
                <a:gd name="T54" fmla="*/ 41 w 47"/>
                <a:gd name="T55" fmla="*/ 17 h 36"/>
                <a:gd name="T56" fmla="*/ 40 w 47"/>
                <a:gd name="T57" fmla="*/ 21 h 36"/>
                <a:gd name="T58" fmla="*/ 39 w 47"/>
                <a:gd name="T59" fmla="*/ 25 h 36"/>
                <a:gd name="T60" fmla="*/ 37 w 47"/>
                <a:gd name="T61" fmla="*/ 28 h 36"/>
                <a:gd name="T62" fmla="*/ 36 w 47"/>
                <a:gd name="T63" fmla="*/ 32 h 36"/>
                <a:gd name="T64" fmla="*/ 34 w 47"/>
                <a:gd name="T65"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36">
                  <a:moveTo>
                    <a:pt x="34" y="35"/>
                  </a:moveTo>
                  <a:lnTo>
                    <a:pt x="30" y="34"/>
                  </a:lnTo>
                  <a:lnTo>
                    <a:pt x="26" y="34"/>
                  </a:lnTo>
                  <a:lnTo>
                    <a:pt x="22" y="33"/>
                  </a:lnTo>
                  <a:lnTo>
                    <a:pt x="17" y="32"/>
                  </a:lnTo>
                  <a:lnTo>
                    <a:pt x="13" y="31"/>
                  </a:lnTo>
                  <a:lnTo>
                    <a:pt x="9" y="30"/>
                  </a:lnTo>
                  <a:lnTo>
                    <a:pt x="4" y="29"/>
                  </a:lnTo>
                  <a:lnTo>
                    <a:pt x="0" y="28"/>
                  </a:lnTo>
                  <a:lnTo>
                    <a:pt x="1" y="25"/>
                  </a:lnTo>
                  <a:lnTo>
                    <a:pt x="3" y="22"/>
                  </a:lnTo>
                  <a:lnTo>
                    <a:pt x="4" y="17"/>
                  </a:lnTo>
                  <a:lnTo>
                    <a:pt x="6" y="14"/>
                  </a:lnTo>
                  <a:lnTo>
                    <a:pt x="7" y="10"/>
                  </a:lnTo>
                  <a:lnTo>
                    <a:pt x="9" y="7"/>
                  </a:lnTo>
                  <a:lnTo>
                    <a:pt x="10" y="4"/>
                  </a:lnTo>
                  <a:lnTo>
                    <a:pt x="11" y="0"/>
                  </a:lnTo>
                  <a:lnTo>
                    <a:pt x="16" y="1"/>
                  </a:lnTo>
                  <a:lnTo>
                    <a:pt x="20" y="2"/>
                  </a:lnTo>
                  <a:lnTo>
                    <a:pt x="24" y="3"/>
                  </a:lnTo>
                  <a:lnTo>
                    <a:pt x="29" y="4"/>
                  </a:lnTo>
                  <a:lnTo>
                    <a:pt x="33" y="5"/>
                  </a:lnTo>
                  <a:lnTo>
                    <a:pt x="37" y="6"/>
                  </a:lnTo>
                  <a:lnTo>
                    <a:pt x="41" y="6"/>
                  </a:lnTo>
                  <a:lnTo>
                    <a:pt x="46" y="7"/>
                  </a:lnTo>
                  <a:lnTo>
                    <a:pt x="45" y="10"/>
                  </a:lnTo>
                  <a:lnTo>
                    <a:pt x="43" y="14"/>
                  </a:lnTo>
                  <a:lnTo>
                    <a:pt x="41" y="17"/>
                  </a:lnTo>
                  <a:lnTo>
                    <a:pt x="40" y="21"/>
                  </a:lnTo>
                  <a:lnTo>
                    <a:pt x="39" y="25"/>
                  </a:lnTo>
                  <a:lnTo>
                    <a:pt x="37" y="28"/>
                  </a:lnTo>
                  <a:lnTo>
                    <a:pt x="36" y="32"/>
                  </a:lnTo>
                  <a:lnTo>
                    <a:pt x="34" y="35"/>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70" name="Freeform 50"/>
            <p:cNvSpPr>
              <a:spLocks/>
            </p:cNvSpPr>
            <p:nvPr/>
          </p:nvSpPr>
          <p:spPr bwMode="auto">
            <a:xfrm>
              <a:off x="4699" y="924"/>
              <a:ext cx="47" cy="36"/>
            </a:xfrm>
            <a:custGeom>
              <a:avLst/>
              <a:gdLst>
                <a:gd name="T0" fmla="*/ 34 w 47"/>
                <a:gd name="T1" fmla="*/ 35 h 36"/>
                <a:gd name="T2" fmla="*/ 34 w 47"/>
                <a:gd name="T3" fmla="*/ 35 h 36"/>
                <a:gd name="T4" fmla="*/ 30 w 47"/>
                <a:gd name="T5" fmla="*/ 34 h 36"/>
                <a:gd name="T6" fmla="*/ 26 w 47"/>
                <a:gd name="T7" fmla="*/ 34 h 36"/>
                <a:gd name="T8" fmla="*/ 22 w 47"/>
                <a:gd name="T9" fmla="*/ 33 h 36"/>
                <a:gd name="T10" fmla="*/ 17 w 47"/>
                <a:gd name="T11" fmla="*/ 32 h 36"/>
                <a:gd name="T12" fmla="*/ 13 w 47"/>
                <a:gd name="T13" fmla="*/ 31 h 36"/>
                <a:gd name="T14" fmla="*/ 9 w 47"/>
                <a:gd name="T15" fmla="*/ 30 h 36"/>
                <a:gd name="T16" fmla="*/ 4 w 47"/>
                <a:gd name="T17" fmla="*/ 29 h 36"/>
                <a:gd name="T18" fmla="*/ 0 w 47"/>
                <a:gd name="T19" fmla="*/ 28 h 36"/>
                <a:gd name="T20" fmla="*/ 1 w 47"/>
                <a:gd name="T21" fmla="*/ 25 h 36"/>
                <a:gd name="T22" fmla="*/ 3 w 47"/>
                <a:gd name="T23" fmla="*/ 22 h 36"/>
                <a:gd name="T24" fmla="*/ 4 w 47"/>
                <a:gd name="T25" fmla="*/ 17 h 36"/>
                <a:gd name="T26" fmla="*/ 6 w 47"/>
                <a:gd name="T27" fmla="*/ 14 h 36"/>
                <a:gd name="T28" fmla="*/ 7 w 47"/>
                <a:gd name="T29" fmla="*/ 10 h 36"/>
                <a:gd name="T30" fmla="*/ 9 w 47"/>
                <a:gd name="T31" fmla="*/ 7 h 36"/>
                <a:gd name="T32" fmla="*/ 10 w 47"/>
                <a:gd name="T33" fmla="*/ 4 h 36"/>
                <a:gd name="T34" fmla="*/ 11 w 47"/>
                <a:gd name="T35" fmla="*/ 0 h 36"/>
                <a:gd name="T36" fmla="*/ 16 w 47"/>
                <a:gd name="T37" fmla="*/ 1 h 36"/>
                <a:gd name="T38" fmla="*/ 20 w 47"/>
                <a:gd name="T39" fmla="*/ 2 h 36"/>
                <a:gd name="T40" fmla="*/ 24 w 47"/>
                <a:gd name="T41" fmla="*/ 3 h 36"/>
                <a:gd name="T42" fmla="*/ 29 w 47"/>
                <a:gd name="T43" fmla="*/ 4 h 36"/>
                <a:gd name="T44" fmla="*/ 33 w 47"/>
                <a:gd name="T45" fmla="*/ 5 h 36"/>
                <a:gd name="T46" fmla="*/ 37 w 47"/>
                <a:gd name="T47" fmla="*/ 6 h 36"/>
                <a:gd name="T48" fmla="*/ 41 w 47"/>
                <a:gd name="T49" fmla="*/ 6 h 36"/>
                <a:gd name="T50" fmla="*/ 46 w 47"/>
                <a:gd name="T51" fmla="*/ 7 h 36"/>
                <a:gd name="T52" fmla="*/ 45 w 47"/>
                <a:gd name="T53" fmla="*/ 10 h 36"/>
                <a:gd name="T54" fmla="*/ 43 w 47"/>
                <a:gd name="T55" fmla="*/ 14 h 36"/>
                <a:gd name="T56" fmla="*/ 41 w 47"/>
                <a:gd name="T57" fmla="*/ 17 h 36"/>
                <a:gd name="T58" fmla="*/ 40 w 47"/>
                <a:gd name="T59" fmla="*/ 21 h 36"/>
                <a:gd name="T60" fmla="*/ 39 w 47"/>
                <a:gd name="T61" fmla="*/ 25 h 36"/>
                <a:gd name="T62" fmla="*/ 37 w 47"/>
                <a:gd name="T63" fmla="*/ 28 h 36"/>
                <a:gd name="T64" fmla="*/ 36 w 47"/>
                <a:gd name="T65" fmla="*/ 32 h 36"/>
                <a:gd name="T66" fmla="*/ 34 w 47"/>
                <a:gd name="T6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36">
                  <a:moveTo>
                    <a:pt x="34" y="35"/>
                  </a:moveTo>
                  <a:lnTo>
                    <a:pt x="34" y="35"/>
                  </a:lnTo>
                  <a:lnTo>
                    <a:pt x="30" y="34"/>
                  </a:lnTo>
                  <a:lnTo>
                    <a:pt x="26" y="34"/>
                  </a:lnTo>
                  <a:lnTo>
                    <a:pt x="22" y="33"/>
                  </a:lnTo>
                  <a:lnTo>
                    <a:pt x="17" y="32"/>
                  </a:lnTo>
                  <a:lnTo>
                    <a:pt x="13" y="31"/>
                  </a:lnTo>
                  <a:lnTo>
                    <a:pt x="9" y="30"/>
                  </a:lnTo>
                  <a:lnTo>
                    <a:pt x="4" y="29"/>
                  </a:lnTo>
                  <a:lnTo>
                    <a:pt x="0" y="28"/>
                  </a:lnTo>
                  <a:lnTo>
                    <a:pt x="1" y="25"/>
                  </a:lnTo>
                  <a:lnTo>
                    <a:pt x="3" y="22"/>
                  </a:lnTo>
                  <a:lnTo>
                    <a:pt x="4" y="17"/>
                  </a:lnTo>
                  <a:lnTo>
                    <a:pt x="6" y="14"/>
                  </a:lnTo>
                  <a:lnTo>
                    <a:pt x="7" y="10"/>
                  </a:lnTo>
                  <a:lnTo>
                    <a:pt x="9" y="7"/>
                  </a:lnTo>
                  <a:lnTo>
                    <a:pt x="10" y="4"/>
                  </a:lnTo>
                  <a:lnTo>
                    <a:pt x="11" y="0"/>
                  </a:lnTo>
                  <a:lnTo>
                    <a:pt x="16" y="1"/>
                  </a:lnTo>
                  <a:lnTo>
                    <a:pt x="20" y="2"/>
                  </a:lnTo>
                  <a:lnTo>
                    <a:pt x="24" y="3"/>
                  </a:lnTo>
                  <a:lnTo>
                    <a:pt x="29" y="4"/>
                  </a:lnTo>
                  <a:lnTo>
                    <a:pt x="33" y="5"/>
                  </a:lnTo>
                  <a:lnTo>
                    <a:pt x="37" y="6"/>
                  </a:lnTo>
                  <a:lnTo>
                    <a:pt x="41" y="6"/>
                  </a:lnTo>
                  <a:lnTo>
                    <a:pt x="46" y="7"/>
                  </a:lnTo>
                  <a:lnTo>
                    <a:pt x="45" y="10"/>
                  </a:lnTo>
                  <a:lnTo>
                    <a:pt x="43" y="14"/>
                  </a:lnTo>
                  <a:lnTo>
                    <a:pt x="41" y="17"/>
                  </a:lnTo>
                  <a:lnTo>
                    <a:pt x="40" y="21"/>
                  </a:lnTo>
                  <a:lnTo>
                    <a:pt x="39" y="25"/>
                  </a:lnTo>
                  <a:lnTo>
                    <a:pt x="37" y="28"/>
                  </a:lnTo>
                  <a:lnTo>
                    <a:pt x="36" y="32"/>
                  </a:lnTo>
                  <a:lnTo>
                    <a:pt x="34" y="35"/>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71" name="Freeform 51"/>
            <p:cNvSpPr>
              <a:spLocks/>
            </p:cNvSpPr>
            <p:nvPr/>
          </p:nvSpPr>
          <p:spPr bwMode="auto">
            <a:xfrm>
              <a:off x="4715" y="851"/>
              <a:ext cx="75" cy="60"/>
            </a:xfrm>
            <a:custGeom>
              <a:avLst/>
              <a:gdLst>
                <a:gd name="T0" fmla="*/ 54 w 75"/>
                <a:gd name="T1" fmla="*/ 59 h 60"/>
                <a:gd name="T2" fmla="*/ 48 w 75"/>
                <a:gd name="T3" fmla="*/ 58 h 60"/>
                <a:gd name="T4" fmla="*/ 41 w 75"/>
                <a:gd name="T5" fmla="*/ 56 h 60"/>
                <a:gd name="T6" fmla="*/ 34 w 75"/>
                <a:gd name="T7" fmla="*/ 55 h 60"/>
                <a:gd name="T8" fmla="*/ 27 w 75"/>
                <a:gd name="T9" fmla="*/ 54 h 60"/>
                <a:gd name="T10" fmla="*/ 20 w 75"/>
                <a:gd name="T11" fmla="*/ 52 h 60"/>
                <a:gd name="T12" fmla="*/ 14 w 75"/>
                <a:gd name="T13" fmla="*/ 51 h 60"/>
                <a:gd name="T14" fmla="*/ 7 w 75"/>
                <a:gd name="T15" fmla="*/ 50 h 60"/>
                <a:gd name="T16" fmla="*/ 0 w 75"/>
                <a:gd name="T17" fmla="*/ 48 h 60"/>
                <a:gd name="T18" fmla="*/ 3 w 75"/>
                <a:gd name="T19" fmla="*/ 42 h 60"/>
                <a:gd name="T20" fmla="*/ 5 w 75"/>
                <a:gd name="T21" fmla="*/ 36 h 60"/>
                <a:gd name="T22" fmla="*/ 8 w 75"/>
                <a:gd name="T23" fmla="*/ 30 h 60"/>
                <a:gd name="T24" fmla="*/ 11 w 75"/>
                <a:gd name="T25" fmla="*/ 24 h 60"/>
                <a:gd name="T26" fmla="*/ 13 w 75"/>
                <a:gd name="T27" fmla="*/ 18 h 60"/>
                <a:gd name="T28" fmla="*/ 15 w 75"/>
                <a:gd name="T29" fmla="*/ 12 h 60"/>
                <a:gd name="T30" fmla="*/ 18 w 75"/>
                <a:gd name="T31" fmla="*/ 6 h 60"/>
                <a:gd name="T32" fmla="*/ 20 w 75"/>
                <a:gd name="T33" fmla="*/ 0 h 60"/>
                <a:gd name="T34" fmla="*/ 27 w 75"/>
                <a:gd name="T35" fmla="*/ 1 h 60"/>
                <a:gd name="T36" fmla="*/ 33 w 75"/>
                <a:gd name="T37" fmla="*/ 3 h 60"/>
                <a:gd name="T38" fmla="*/ 40 w 75"/>
                <a:gd name="T39" fmla="*/ 5 h 60"/>
                <a:gd name="T40" fmla="*/ 47 w 75"/>
                <a:gd name="T41" fmla="*/ 5 h 60"/>
                <a:gd name="T42" fmla="*/ 53 w 75"/>
                <a:gd name="T43" fmla="*/ 7 h 60"/>
                <a:gd name="T44" fmla="*/ 60 w 75"/>
                <a:gd name="T45" fmla="*/ 8 h 60"/>
                <a:gd name="T46" fmla="*/ 67 w 75"/>
                <a:gd name="T47" fmla="*/ 9 h 60"/>
                <a:gd name="T48" fmla="*/ 74 w 75"/>
                <a:gd name="T49" fmla="*/ 10 h 60"/>
                <a:gd name="T50" fmla="*/ 71 w 75"/>
                <a:gd name="T51" fmla="*/ 16 h 60"/>
                <a:gd name="T52" fmla="*/ 69 w 75"/>
                <a:gd name="T53" fmla="*/ 22 h 60"/>
                <a:gd name="T54" fmla="*/ 67 w 75"/>
                <a:gd name="T55" fmla="*/ 28 h 60"/>
                <a:gd name="T56" fmla="*/ 64 w 75"/>
                <a:gd name="T57" fmla="*/ 34 h 60"/>
                <a:gd name="T58" fmla="*/ 62 w 75"/>
                <a:gd name="T59" fmla="*/ 41 h 60"/>
                <a:gd name="T60" fmla="*/ 59 w 75"/>
                <a:gd name="T61" fmla="*/ 46 h 60"/>
                <a:gd name="T62" fmla="*/ 57 w 75"/>
                <a:gd name="T63" fmla="*/ 53 h 60"/>
                <a:gd name="T64" fmla="*/ 54 w 75"/>
                <a:gd name="T65"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60">
                  <a:moveTo>
                    <a:pt x="54" y="59"/>
                  </a:moveTo>
                  <a:lnTo>
                    <a:pt x="48" y="58"/>
                  </a:lnTo>
                  <a:lnTo>
                    <a:pt x="41" y="56"/>
                  </a:lnTo>
                  <a:lnTo>
                    <a:pt x="34" y="55"/>
                  </a:lnTo>
                  <a:lnTo>
                    <a:pt x="27" y="54"/>
                  </a:lnTo>
                  <a:lnTo>
                    <a:pt x="20" y="52"/>
                  </a:lnTo>
                  <a:lnTo>
                    <a:pt x="14" y="51"/>
                  </a:lnTo>
                  <a:lnTo>
                    <a:pt x="7" y="50"/>
                  </a:lnTo>
                  <a:lnTo>
                    <a:pt x="0" y="48"/>
                  </a:lnTo>
                  <a:lnTo>
                    <a:pt x="3" y="42"/>
                  </a:lnTo>
                  <a:lnTo>
                    <a:pt x="5" y="36"/>
                  </a:lnTo>
                  <a:lnTo>
                    <a:pt x="8" y="30"/>
                  </a:lnTo>
                  <a:lnTo>
                    <a:pt x="11" y="24"/>
                  </a:lnTo>
                  <a:lnTo>
                    <a:pt x="13" y="18"/>
                  </a:lnTo>
                  <a:lnTo>
                    <a:pt x="15" y="12"/>
                  </a:lnTo>
                  <a:lnTo>
                    <a:pt x="18" y="6"/>
                  </a:lnTo>
                  <a:lnTo>
                    <a:pt x="20" y="0"/>
                  </a:lnTo>
                  <a:lnTo>
                    <a:pt x="27" y="1"/>
                  </a:lnTo>
                  <a:lnTo>
                    <a:pt x="33" y="3"/>
                  </a:lnTo>
                  <a:lnTo>
                    <a:pt x="40" y="5"/>
                  </a:lnTo>
                  <a:lnTo>
                    <a:pt x="47" y="5"/>
                  </a:lnTo>
                  <a:lnTo>
                    <a:pt x="53" y="7"/>
                  </a:lnTo>
                  <a:lnTo>
                    <a:pt x="60" y="8"/>
                  </a:lnTo>
                  <a:lnTo>
                    <a:pt x="67" y="9"/>
                  </a:lnTo>
                  <a:lnTo>
                    <a:pt x="74" y="10"/>
                  </a:lnTo>
                  <a:lnTo>
                    <a:pt x="71" y="16"/>
                  </a:lnTo>
                  <a:lnTo>
                    <a:pt x="69" y="22"/>
                  </a:lnTo>
                  <a:lnTo>
                    <a:pt x="67" y="28"/>
                  </a:lnTo>
                  <a:lnTo>
                    <a:pt x="64" y="34"/>
                  </a:lnTo>
                  <a:lnTo>
                    <a:pt x="62" y="41"/>
                  </a:lnTo>
                  <a:lnTo>
                    <a:pt x="59" y="46"/>
                  </a:lnTo>
                  <a:lnTo>
                    <a:pt x="57" y="53"/>
                  </a:lnTo>
                  <a:lnTo>
                    <a:pt x="54" y="59"/>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72" name="Freeform 52"/>
            <p:cNvSpPr>
              <a:spLocks/>
            </p:cNvSpPr>
            <p:nvPr/>
          </p:nvSpPr>
          <p:spPr bwMode="auto">
            <a:xfrm>
              <a:off x="4715" y="851"/>
              <a:ext cx="75" cy="60"/>
            </a:xfrm>
            <a:custGeom>
              <a:avLst/>
              <a:gdLst>
                <a:gd name="T0" fmla="*/ 54 w 75"/>
                <a:gd name="T1" fmla="*/ 59 h 60"/>
                <a:gd name="T2" fmla="*/ 54 w 75"/>
                <a:gd name="T3" fmla="*/ 59 h 60"/>
                <a:gd name="T4" fmla="*/ 48 w 75"/>
                <a:gd name="T5" fmla="*/ 58 h 60"/>
                <a:gd name="T6" fmla="*/ 41 w 75"/>
                <a:gd name="T7" fmla="*/ 56 h 60"/>
                <a:gd name="T8" fmla="*/ 34 w 75"/>
                <a:gd name="T9" fmla="*/ 55 h 60"/>
                <a:gd name="T10" fmla="*/ 27 w 75"/>
                <a:gd name="T11" fmla="*/ 54 h 60"/>
                <a:gd name="T12" fmla="*/ 20 w 75"/>
                <a:gd name="T13" fmla="*/ 52 h 60"/>
                <a:gd name="T14" fmla="*/ 14 w 75"/>
                <a:gd name="T15" fmla="*/ 51 h 60"/>
                <a:gd name="T16" fmla="*/ 7 w 75"/>
                <a:gd name="T17" fmla="*/ 50 h 60"/>
                <a:gd name="T18" fmla="*/ 0 w 75"/>
                <a:gd name="T19" fmla="*/ 48 h 60"/>
                <a:gd name="T20" fmla="*/ 3 w 75"/>
                <a:gd name="T21" fmla="*/ 42 h 60"/>
                <a:gd name="T22" fmla="*/ 5 w 75"/>
                <a:gd name="T23" fmla="*/ 36 h 60"/>
                <a:gd name="T24" fmla="*/ 8 w 75"/>
                <a:gd name="T25" fmla="*/ 30 h 60"/>
                <a:gd name="T26" fmla="*/ 11 w 75"/>
                <a:gd name="T27" fmla="*/ 24 h 60"/>
                <a:gd name="T28" fmla="*/ 13 w 75"/>
                <a:gd name="T29" fmla="*/ 18 h 60"/>
                <a:gd name="T30" fmla="*/ 15 w 75"/>
                <a:gd name="T31" fmla="*/ 12 h 60"/>
                <a:gd name="T32" fmla="*/ 18 w 75"/>
                <a:gd name="T33" fmla="*/ 6 h 60"/>
                <a:gd name="T34" fmla="*/ 20 w 75"/>
                <a:gd name="T35" fmla="*/ 0 h 60"/>
                <a:gd name="T36" fmla="*/ 27 w 75"/>
                <a:gd name="T37" fmla="*/ 1 h 60"/>
                <a:gd name="T38" fmla="*/ 33 w 75"/>
                <a:gd name="T39" fmla="*/ 3 h 60"/>
                <a:gd name="T40" fmla="*/ 40 w 75"/>
                <a:gd name="T41" fmla="*/ 5 h 60"/>
                <a:gd name="T42" fmla="*/ 47 w 75"/>
                <a:gd name="T43" fmla="*/ 5 h 60"/>
                <a:gd name="T44" fmla="*/ 53 w 75"/>
                <a:gd name="T45" fmla="*/ 7 h 60"/>
                <a:gd name="T46" fmla="*/ 60 w 75"/>
                <a:gd name="T47" fmla="*/ 8 h 60"/>
                <a:gd name="T48" fmla="*/ 67 w 75"/>
                <a:gd name="T49" fmla="*/ 9 h 60"/>
                <a:gd name="T50" fmla="*/ 74 w 75"/>
                <a:gd name="T51" fmla="*/ 10 h 60"/>
                <a:gd name="T52" fmla="*/ 71 w 75"/>
                <a:gd name="T53" fmla="*/ 16 h 60"/>
                <a:gd name="T54" fmla="*/ 69 w 75"/>
                <a:gd name="T55" fmla="*/ 22 h 60"/>
                <a:gd name="T56" fmla="*/ 67 w 75"/>
                <a:gd name="T57" fmla="*/ 28 h 60"/>
                <a:gd name="T58" fmla="*/ 64 w 75"/>
                <a:gd name="T59" fmla="*/ 34 h 60"/>
                <a:gd name="T60" fmla="*/ 62 w 75"/>
                <a:gd name="T61" fmla="*/ 41 h 60"/>
                <a:gd name="T62" fmla="*/ 59 w 75"/>
                <a:gd name="T63" fmla="*/ 46 h 60"/>
                <a:gd name="T64" fmla="*/ 57 w 75"/>
                <a:gd name="T65" fmla="*/ 53 h 60"/>
                <a:gd name="T66" fmla="*/ 54 w 75"/>
                <a:gd name="T67"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5" h="60">
                  <a:moveTo>
                    <a:pt x="54" y="59"/>
                  </a:moveTo>
                  <a:lnTo>
                    <a:pt x="54" y="59"/>
                  </a:lnTo>
                  <a:lnTo>
                    <a:pt x="48" y="58"/>
                  </a:lnTo>
                  <a:lnTo>
                    <a:pt x="41" y="56"/>
                  </a:lnTo>
                  <a:lnTo>
                    <a:pt x="34" y="55"/>
                  </a:lnTo>
                  <a:lnTo>
                    <a:pt x="27" y="54"/>
                  </a:lnTo>
                  <a:lnTo>
                    <a:pt x="20" y="52"/>
                  </a:lnTo>
                  <a:lnTo>
                    <a:pt x="14" y="51"/>
                  </a:lnTo>
                  <a:lnTo>
                    <a:pt x="7" y="50"/>
                  </a:lnTo>
                  <a:lnTo>
                    <a:pt x="0" y="48"/>
                  </a:lnTo>
                  <a:lnTo>
                    <a:pt x="3" y="42"/>
                  </a:lnTo>
                  <a:lnTo>
                    <a:pt x="5" y="36"/>
                  </a:lnTo>
                  <a:lnTo>
                    <a:pt x="8" y="30"/>
                  </a:lnTo>
                  <a:lnTo>
                    <a:pt x="11" y="24"/>
                  </a:lnTo>
                  <a:lnTo>
                    <a:pt x="13" y="18"/>
                  </a:lnTo>
                  <a:lnTo>
                    <a:pt x="15" y="12"/>
                  </a:lnTo>
                  <a:lnTo>
                    <a:pt x="18" y="6"/>
                  </a:lnTo>
                  <a:lnTo>
                    <a:pt x="20" y="0"/>
                  </a:lnTo>
                  <a:lnTo>
                    <a:pt x="27" y="1"/>
                  </a:lnTo>
                  <a:lnTo>
                    <a:pt x="33" y="3"/>
                  </a:lnTo>
                  <a:lnTo>
                    <a:pt x="40" y="5"/>
                  </a:lnTo>
                  <a:lnTo>
                    <a:pt x="47" y="5"/>
                  </a:lnTo>
                  <a:lnTo>
                    <a:pt x="53" y="7"/>
                  </a:lnTo>
                  <a:lnTo>
                    <a:pt x="60" y="8"/>
                  </a:lnTo>
                  <a:lnTo>
                    <a:pt x="67" y="9"/>
                  </a:lnTo>
                  <a:lnTo>
                    <a:pt x="74" y="10"/>
                  </a:lnTo>
                  <a:lnTo>
                    <a:pt x="71" y="16"/>
                  </a:lnTo>
                  <a:lnTo>
                    <a:pt x="69" y="22"/>
                  </a:lnTo>
                  <a:lnTo>
                    <a:pt x="67" y="28"/>
                  </a:lnTo>
                  <a:lnTo>
                    <a:pt x="64" y="34"/>
                  </a:lnTo>
                  <a:lnTo>
                    <a:pt x="62" y="41"/>
                  </a:lnTo>
                  <a:lnTo>
                    <a:pt x="59" y="46"/>
                  </a:lnTo>
                  <a:lnTo>
                    <a:pt x="57" y="53"/>
                  </a:lnTo>
                  <a:lnTo>
                    <a:pt x="54" y="5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73" name="Freeform 53"/>
            <p:cNvSpPr>
              <a:spLocks/>
            </p:cNvSpPr>
            <p:nvPr/>
          </p:nvSpPr>
          <p:spPr bwMode="auto">
            <a:xfrm>
              <a:off x="4780" y="884"/>
              <a:ext cx="65" cy="13"/>
            </a:xfrm>
            <a:custGeom>
              <a:avLst/>
              <a:gdLst>
                <a:gd name="T0" fmla="*/ 0 w 65"/>
                <a:gd name="T1" fmla="*/ 0 h 13"/>
                <a:gd name="T2" fmla="*/ 0 w 65"/>
                <a:gd name="T3" fmla="*/ 0 h 13"/>
                <a:gd name="T4" fmla="*/ 8 w 65"/>
                <a:gd name="T5" fmla="*/ 1 h 13"/>
                <a:gd name="T6" fmla="*/ 16 w 65"/>
                <a:gd name="T7" fmla="*/ 3 h 13"/>
                <a:gd name="T8" fmla="*/ 24 w 65"/>
                <a:gd name="T9" fmla="*/ 4 h 13"/>
                <a:gd name="T10" fmla="*/ 32 w 65"/>
                <a:gd name="T11" fmla="*/ 6 h 13"/>
                <a:gd name="T12" fmla="*/ 40 w 65"/>
                <a:gd name="T13" fmla="*/ 8 h 13"/>
                <a:gd name="T14" fmla="*/ 48 w 65"/>
                <a:gd name="T15" fmla="*/ 9 h 13"/>
                <a:gd name="T16" fmla="*/ 56 w 65"/>
                <a:gd name="T17" fmla="*/ 11 h 13"/>
                <a:gd name="T18" fmla="*/ 64 w 65"/>
                <a:gd name="T19"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13">
                  <a:moveTo>
                    <a:pt x="0" y="0"/>
                  </a:moveTo>
                  <a:lnTo>
                    <a:pt x="0" y="0"/>
                  </a:lnTo>
                  <a:lnTo>
                    <a:pt x="8" y="1"/>
                  </a:lnTo>
                  <a:lnTo>
                    <a:pt x="16" y="3"/>
                  </a:lnTo>
                  <a:lnTo>
                    <a:pt x="24" y="4"/>
                  </a:lnTo>
                  <a:lnTo>
                    <a:pt x="32" y="6"/>
                  </a:lnTo>
                  <a:lnTo>
                    <a:pt x="40" y="8"/>
                  </a:lnTo>
                  <a:lnTo>
                    <a:pt x="48" y="9"/>
                  </a:lnTo>
                  <a:lnTo>
                    <a:pt x="56" y="11"/>
                  </a:lnTo>
                  <a:lnTo>
                    <a:pt x="64" y="1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74" name="Freeform 54"/>
            <p:cNvSpPr>
              <a:spLocks/>
            </p:cNvSpPr>
            <p:nvPr/>
          </p:nvSpPr>
          <p:spPr bwMode="auto">
            <a:xfrm>
              <a:off x="4715" y="860"/>
              <a:ext cx="74" cy="38"/>
            </a:xfrm>
            <a:custGeom>
              <a:avLst/>
              <a:gdLst>
                <a:gd name="T0" fmla="*/ 0 w 74"/>
                <a:gd name="T1" fmla="*/ 37 h 38"/>
                <a:gd name="T2" fmla="*/ 0 w 74"/>
                <a:gd name="T3" fmla="*/ 37 h 38"/>
                <a:gd name="T4" fmla="*/ 9 w 74"/>
                <a:gd name="T5" fmla="*/ 33 h 38"/>
                <a:gd name="T6" fmla="*/ 18 w 74"/>
                <a:gd name="T7" fmla="*/ 28 h 38"/>
                <a:gd name="T8" fmla="*/ 27 w 74"/>
                <a:gd name="T9" fmla="*/ 23 h 38"/>
                <a:gd name="T10" fmla="*/ 36 w 74"/>
                <a:gd name="T11" fmla="*/ 18 h 38"/>
                <a:gd name="T12" fmla="*/ 46 w 74"/>
                <a:gd name="T13" fmla="*/ 14 h 38"/>
                <a:gd name="T14" fmla="*/ 55 w 74"/>
                <a:gd name="T15" fmla="*/ 9 h 38"/>
                <a:gd name="T16" fmla="*/ 64 w 74"/>
                <a:gd name="T17" fmla="*/ 5 h 38"/>
                <a:gd name="T18" fmla="*/ 73 w 74"/>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38">
                  <a:moveTo>
                    <a:pt x="0" y="37"/>
                  </a:moveTo>
                  <a:lnTo>
                    <a:pt x="0" y="37"/>
                  </a:lnTo>
                  <a:lnTo>
                    <a:pt x="9" y="33"/>
                  </a:lnTo>
                  <a:lnTo>
                    <a:pt x="18" y="28"/>
                  </a:lnTo>
                  <a:lnTo>
                    <a:pt x="27" y="23"/>
                  </a:lnTo>
                  <a:lnTo>
                    <a:pt x="36" y="18"/>
                  </a:lnTo>
                  <a:lnTo>
                    <a:pt x="46" y="14"/>
                  </a:lnTo>
                  <a:lnTo>
                    <a:pt x="55" y="9"/>
                  </a:lnTo>
                  <a:lnTo>
                    <a:pt x="64" y="5"/>
                  </a:lnTo>
                  <a:lnTo>
                    <a:pt x="73"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75" name="Freeform 55"/>
            <p:cNvSpPr>
              <a:spLocks/>
            </p:cNvSpPr>
            <p:nvPr/>
          </p:nvSpPr>
          <p:spPr bwMode="auto">
            <a:xfrm>
              <a:off x="4744" y="886"/>
              <a:ext cx="23" cy="17"/>
            </a:xfrm>
            <a:custGeom>
              <a:avLst/>
              <a:gdLst>
                <a:gd name="T0" fmla="*/ 2 w 23"/>
                <a:gd name="T1" fmla="*/ 8 h 17"/>
                <a:gd name="T2" fmla="*/ 4 w 23"/>
                <a:gd name="T3" fmla="*/ 9 h 17"/>
                <a:gd name="T4" fmla="*/ 3 w 23"/>
                <a:gd name="T5" fmla="*/ 10 h 17"/>
                <a:gd name="T6" fmla="*/ 1 w 23"/>
                <a:gd name="T7" fmla="*/ 10 h 17"/>
                <a:gd name="T8" fmla="*/ 0 w 23"/>
                <a:gd name="T9" fmla="*/ 11 h 17"/>
                <a:gd name="T10" fmla="*/ 2 w 23"/>
                <a:gd name="T11" fmla="*/ 13 h 17"/>
                <a:gd name="T12" fmla="*/ 6 w 23"/>
                <a:gd name="T13" fmla="*/ 14 h 17"/>
                <a:gd name="T14" fmla="*/ 11 w 23"/>
                <a:gd name="T15" fmla="*/ 15 h 17"/>
                <a:gd name="T16" fmla="*/ 15 w 23"/>
                <a:gd name="T17" fmla="*/ 15 h 17"/>
                <a:gd name="T18" fmla="*/ 17 w 23"/>
                <a:gd name="T19" fmla="*/ 15 h 17"/>
                <a:gd name="T20" fmla="*/ 18 w 23"/>
                <a:gd name="T21" fmla="*/ 13 h 17"/>
                <a:gd name="T22" fmla="*/ 19 w 23"/>
                <a:gd name="T23" fmla="*/ 12 h 17"/>
                <a:gd name="T24" fmla="*/ 20 w 23"/>
                <a:gd name="T25" fmla="*/ 11 h 17"/>
                <a:gd name="T26" fmla="*/ 21 w 23"/>
                <a:gd name="T27" fmla="*/ 9 h 17"/>
                <a:gd name="T28" fmla="*/ 22 w 23"/>
                <a:gd name="T29" fmla="*/ 6 h 17"/>
                <a:gd name="T30" fmla="*/ 21 w 23"/>
                <a:gd name="T31" fmla="*/ 5 h 17"/>
                <a:gd name="T32" fmla="*/ 19 w 23"/>
                <a:gd name="T33" fmla="*/ 4 h 17"/>
                <a:gd name="T34" fmla="*/ 19 w 23"/>
                <a:gd name="T35" fmla="*/ 2 h 17"/>
                <a:gd name="T36" fmla="*/ 17 w 23"/>
                <a:gd name="T37" fmla="*/ 2 h 17"/>
                <a:gd name="T38" fmla="*/ 16 w 23"/>
                <a:gd name="T39" fmla="*/ 1 h 17"/>
                <a:gd name="T40" fmla="*/ 13 w 23"/>
                <a:gd name="T41" fmla="*/ 0 h 17"/>
                <a:gd name="T42" fmla="*/ 12 w 23"/>
                <a:gd name="T43" fmla="*/ 0 h 17"/>
                <a:gd name="T44" fmla="*/ 10 w 23"/>
                <a:gd name="T45" fmla="*/ 0 h 17"/>
                <a:gd name="T46" fmla="*/ 9 w 23"/>
                <a:gd name="T47" fmla="*/ 1 h 17"/>
                <a:gd name="T48" fmla="*/ 7 w 23"/>
                <a:gd name="T49" fmla="*/ 1 h 17"/>
                <a:gd name="T50" fmla="*/ 6 w 23"/>
                <a:gd name="T51" fmla="*/ 2 h 17"/>
                <a:gd name="T52" fmla="*/ 5 w 23"/>
                <a:gd name="T53" fmla="*/ 3 h 17"/>
                <a:gd name="T54" fmla="*/ 6 w 23"/>
                <a:gd name="T55" fmla="*/ 4 h 17"/>
                <a:gd name="T56" fmla="*/ 9 w 23"/>
                <a:gd name="T57" fmla="*/ 3 h 17"/>
                <a:gd name="T58" fmla="*/ 10 w 23"/>
                <a:gd name="T59" fmla="*/ 3 h 17"/>
                <a:gd name="T60" fmla="*/ 13 w 23"/>
                <a:gd name="T61" fmla="*/ 3 h 17"/>
                <a:gd name="T62" fmla="*/ 16 w 23"/>
                <a:gd name="T63" fmla="*/ 4 h 17"/>
                <a:gd name="T64" fmla="*/ 18 w 23"/>
                <a:gd name="T65" fmla="*/ 5 h 17"/>
                <a:gd name="T66" fmla="*/ 20 w 23"/>
                <a:gd name="T67" fmla="*/ 6 h 17"/>
                <a:gd name="T68" fmla="*/ 19 w 23"/>
                <a:gd name="T69" fmla="*/ 7 h 17"/>
                <a:gd name="T70" fmla="*/ 19 w 23"/>
                <a:gd name="T71" fmla="*/ 8 h 17"/>
                <a:gd name="T72" fmla="*/ 18 w 23"/>
                <a:gd name="T73" fmla="*/ 10 h 17"/>
                <a:gd name="T74" fmla="*/ 17 w 23"/>
                <a:gd name="T75" fmla="*/ 11 h 17"/>
                <a:gd name="T76" fmla="*/ 15 w 23"/>
                <a:gd name="T77" fmla="*/ 12 h 17"/>
                <a:gd name="T78" fmla="*/ 12 w 23"/>
                <a:gd name="T79" fmla="*/ 11 h 17"/>
                <a:gd name="T80" fmla="*/ 10 w 23"/>
                <a:gd name="T81" fmla="*/ 11 h 17"/>
                <a:gd name="T82" fmla="*/ 8 w 23"/>
                <a:gd name="T83" fmla="*/ 10 h 17"/>
                <a:gd name="T84" fmla="*/ 7 w 23"/>
                <a:gd name="T85" fmla="*/ 10 h 17"/>
                <a:gd name="T86" fmla="*/ 5 w 23"/>
                <a:gd name="T87" fmla="*/ 10 h 17"/>
                <a:gd name="T88" fmla="*/ 5 w 23"/>
                <a:gd name="T89" fmla="*/ 8 h 17"/>
                <a:gd name="T90" fmla="*/ 5 w 23"/>
                <a:gd name="T91" fmla="*/ 6 h 17"/>
                <a:gd name="T92" fmla="*/ 6 w 23"/>
                <a:gd name="T93" fmla="*/ 3 h 17"/>
                <a:gd name="T94" fmla="*/ 5 w 23"/>
                <a:gd name="T95" fmla="*/ 1 h 17"/>
                <a:gd name="T96" fmla="*/ 5 w 23"/>
                <a:gd name="T97" fmla="*/ 3 h 17"/>
                <a:gd name="T98" fmla="*/ 4 w 23"/>
                <a:gd name="T99" fmla="*/ 4 h 17"/>
                <a:gd name="T100" fmla="*/ 3 w 23"/>
                <a:gd name="T101" fmla="*/ 4 h 17"/>
                <a:gd name="T102" fmla="*/ 2 w 23"/>
                <a:gd name="T103"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 h="17">
                  <a:moveTo>
                    <a:pt x="2" y="8"/>
                  </a:moveTo>
                  <a:lnTo>
                    <a:pt x="2" y="8"/>
                  </a:lnTo>
                  <a:lnTo>
                    <a:pt x="3" y="8"/>
                  </a:lnTo>
                  <a:lnTo>
                    <a:pt x="4" y="9"/>
                  </a:lnTo>
                  <a:lnTo>
                    <a:pt x="4" y="10"/>
                  </a:lnTo>
                  <a:lnTo>
                    <a:pt x="3" y="10"/>
                  </a:lnTo>
                  <a:lnTo>
                    <a:pt x="2" y="10"/>
                  </a:lnTo>
                  <a:lnTo>
                    <a:pt x="1" y="10"/>
                  </a:lnTo>
                  <a:lnTo>
                    <a:pt x="1" y="11"/>
                  </a:lnTo>
                  <a:lnTo>
                    <a:pt x="0" y="11"/>
                  </a:lnTo>
                  <a:lnTo>
                    <a:pt x="0" y="12"/>
                  </a:lnTo>
                  <a:lnTo>
                    <a:pt x="2" y="13"/>
                  </a:lnTo>
                  <a:lnTo>
                    <a:pt x="4" y="13"/>
                  </a:lnTo>
                  <a:lnTo>
                    <a:pt x="6" y="14"/>
                  </a:lnTo>
                  <a:lnTo>
                    <a:pt x="9" y="14"/>
                  </a:lnTo>
                  <a:lnTo>
                    <a:pt x="11" y="15"/>
                  </a:lnTo>
                  <a:lnTo>
                    <a:pt x="12" y="15"/>
                  </a:lnTo>
                  <a:lnTo>
                    <a:pt x="15" y="15"/>
                  </a:lnTo>
                  <a:lnTo>
                    <a:pt x="16" y="16"/>
                  </a:lnTo>
                  <a:lnTo>
                    <a:pt x="17" y="15"/>
                  </a:lnTo>
                  <a:lnTo>
                    <a:pt x="18" y="14"/>
                  </a:lnTo>
                  <a:lnTo>
                    <a:pt x="18" y="13"/>
                  </a:lnTo>
                  <a:lnTo>
                    <a:pt x="18" y="12"/>
                  </a:lnTo>
                  <a:lnTo>
                    <a:pt x="19" y="12"/>
                  </a:lnTo>
                  <a:lnTo>
                    <a:pt x="19" y="11"/>
                  </a:lnTo>
                  <a:lnTo>
                    <a:pt x="20" y="11"/>
                  </a:lnTo>
                  <a:lnTo>
                    <a:pt x="21" y="10"/>
                  </a:lnTo>
                  <a:lnTo>
                    <a:pt x="21" y="9"/>
                  </a:lnTo>
                  <a:lnTo>
                    <a:pt x="22" y="7"/>
                  </a:lnTo>
                  <a:lnTo>
                    <a:pt x="22" y="6"/>
                  </a:lnTo>
                  <a:lnTo>
                    <a:pt x="21" y="6"/>
                  </a:lnTo>
                  <a:lnTo>
                    <a:pt x="21" y="5"/>
                  </a:lnTo>
                  <a:lnTo>
                    <a:pt x="20" y="4"/>
                  </a:lnTo>
                  <a:lnTo>
                    <a:pt x="19" y="4"/>
                  </a:lnTo>
                  <a:lnTo>
                    <a:pt x="19" y="3"/>
                  </a:lnTo>
                  <a:lnTo>
                    <a:pt x="19" y="2"/>
                  </a:lnTo>
                  <a:lnTo>
                    <a:pt x="18" y="2"/>
                  </a:lnTo>
                  <a:lnTo>
                    <a:pt x="17" y="2"/>
                  </a:lnTo>
                  <a:lnTo>
                    <a:pt x="18" y="1"/>
                  </a:lnTo>
                  <a:lnTo>
                    <a:pt x="16" y="1"/>
                  </a:lnTo>
                  <a:lnTo>
                    <a:pt x="15" y="0"/>
                  </a:lnTo>
                  <a:lnTo>
                    <a:pt x="13" y="0"/>
                  </a:lnTo>
                  <a:lnTo>
                    <a:pt x="11" y="0"/>
                  </a:lnTo>
                  <a:lnTo>
                    <a:pt x="12" y="0"/>
                  </a:lnTo>
                  <a:lnTo>
                    <a:pt x="11" y="0"/>
                  </a:lnTo>
                  <a:lnTo>
                    <a:pt x="10" y="0"/>
                  </a:lnTo>
                  <a:lnTo>
                    <a:pt x="9" y="0"/>
                  </a:lnTo>
                  <a:lnTo>
                    <a:pt x="9" y="1"/>
                  </a:lnTo>
                  <a:lnTo>
                    <a:pt x="8" y="1"/>
                  </a:lnTo>
                  <a:lnTo>
                    <a:pt x="7" y="1"/>
                  </a:lnTo>
                  <a:lnTo>
                    <a:pt x="6" y="1"/>
                  </a:lnTo>
                  <a:lnTo>
                    <a:pt x="6" y="2"/>
                  </a:lnTo>
                  <a:lnTo>
                    <a:pt x="6" y="3"/>
                  </a:lnTo>
                  <a:lnTo>
                    <a:pt x="5" y="3"/>
                  </a:lnTo>
                  <a:lnTo>
                    <a:pt x="5" y="4"/>
                  </a:lnTo>
                  <a:lnTo>
                    <a:pt x="6" y="4"/>
                  </a:lnTo>
                  <a:lnTo>
                    <a:pt x="7" y="3"/>
                  </a:lnTo>
                  <a:lnTo>
                    <a:pt x="9" y="3"/>
                  </a:lnTo>
                  <a:lnTo>
                    <a:pt x="10" y="4"/>
                  </a:lnTo>
                  <a:lnTo>
                    <a:pt x="10" y="3"/>
                  </a:lnTo>
                  <a:lnTo>
                    <a:pt x="11" y="3"/>
                  </a:lnTo>
                  <a:lnTo>
                    <a:pt x="13" y="3"/>
                  </a:lnTo>
                  <a:lnTo>
                    <a:pt x="14" y="4"/>
                  </a:lnTo>
                  <a:lnTo>
                    <a:pt x="16" y="4"/>
                  </a:lnTo>
                  <a:lnTo>
                    <a:pt x="16" y="5"/>
                  </a:lnTo>
                  <a:lnTo>
                    <a:pt x="18" y="5"/>
                  </a:lnTo>
                  <a:lnTo>
                    <a:pt x="19" y="5"/>
                  </a:lnTo>
                  <a:lnTo>
                    <a:pt x="20" y="6"/>
                  </a:lnTo>
                  <a:lnTo>
                    <a:pt x="19" y="6"/>
                  </a:lnTo>
                  <a:lnTo>
                    <a:pt x="19" y="7"/>
                  </a:lnTo>
                  <a:lnTo>
                    <a:pt x="20" y="7"/>
                  </a:lnTo>
                  <a:lnTo>
                    <a:pt x="19" y="8"/>
                  </a:lnTo>
                  <a:lnTo>
                    <a:pt x="19" y="9"/>
                  </a:lnTo>
                  <a:lnTo>
                    <a:pt x="18" y="10"/>
                  </a:lnTo>
                  <a:lnTo>
                    <a:pt x="17" y="10"/>
                  </a:lnTo>
                  <a:lnTo>
                    <a:pt x="17" y="11"/>
                  </a:lnTo>
                  <a:lnTo>
                    <a:pt x="16" y="11"/>
                  </a:lnTo>
                  <a:lnTo>
                    <a:pt x="15" y="12"/>
                  </a:lnTo>
                  <a:lnTo>
                    <a:pt x="14" y="12"/>
                  </a:lnTo>
                  <a:lnTo>
                    <a:pt x="12" y="11"/>
                  </a:lnTo>
                  <a:lnTo>
                    <a:pt x="11" y="11"/>
                  </a:lnTo>
                  <a:lnTo>
                    <a:pt x="10" y="11"/>
                  </a:lnTo>
                  <a:lnTo>
                    <a:pt x="7" y="10"/>
                  </a:lnTo>
                  <a:lnTo>
                    <a:pt x="8" y="10"/>
                  </a:lnTo>
                  <a:lnTo>
                    <a:pt x="9" y="10"/>
                  </a:lnTo>
                  <a:lnTo>
                    <a:pt x="7" y="10"/>
                  </a:lnTo>
                  <a:lnTo>
                    <a:pt x="6" y="10"/>
                  </a:lnTo>
                  <a:lnTo>
                    <a:pt x="5" y="10"/>
                  </a:lnTo>
                  <a:lnTo>
                    <a:pt x="5" y="9"/>
                  </a:lnTo>
                  <a:lnTo>
                    <a:pt x="5" y="8"/>
                  </a:lnTo>
                  <a:lnTo>
                    <a:pt x="5" y="7"/>
                  </a:lnTo>
                  <a:lnTo>
                    <a:pt x="5" y="6"/>
                  </a:lnTo>
                  <a:lnTo>
                    <a:pt x="5" y="4"/>
                  </a:lnTo>
                  <a:lnTo>
                    <a:pt x="6" y="3"/>
                  </a:lnTo>
                  <a:lnTo>
                    <a:pt x="6" y="1"/>
                  </a:lnTo>
                  <a:lnTo>
                    <a:pt x="5" y="1"/>
                  </a:lnTo>
                  <a:lnTo>
                    <a:pt x="5" y="2"/>
                  </a:lnTo>
                  <a:lnTo>
                    <a:pt x="5" y="3"/>
                  </a:lnTo>
                  <a:lnTo>
                    <a:pt x="5" y="4"/>
                  </a:lnTo>
                  <a:lnTo>
                    <a:pt x="4" y="4"/>
                  </a:lnTo>
                  <a:lnTo>
                    <a:pt x="4" y="3"/>
                  </a:lnTo>
                  <a:lnTo>
                    <a:pt x="3" y="4"/>
                  </a:lnTo>
                  <a:lnTo>
                    <a:pt x="3" y="5"/>
                  </a:lnTo>
                  <a:lnTo>
                    <a:pt x="2" y="7"/>
                  </a:lnTo>
                  <a:lnTo>
                    <a:pt x="2"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76" name="Freeform 56"/>
            <p:cNvSpPr>
              <a:spLocks/>
            </p:cNvSpPr>
            <p:nvPr/>
          </p:nvSpPr>
          <p:spPr bwMode="auto">
            <a:xfrm>
              <a:off x="4761" y="899"/>
              <a:ext cx="10" cy="5"/>
            </a:xfrm>
            <a:custGeom>
              <a:avLst/>
              <a:gdLst>
                <a:gd name="T0" fmla="*/ 0 w 10"/>
                <a:gd name="T1" fmla="*/ 3 h 5"/>
                <a:gd name="T2" fmla="*/ 3 w 10"/>
                <a:gd name="T3" fmla="*/ 3 h 5"/>
                <a:gd name="T4" fmla="*/ 4 w 10"/>
                <a:gd name="T5" fmla="*/ 3 h 5"/>
                <a:gd name="T6" fmla="*/ 6 w 10"/>
                <a:gd name="T7" fmla="*/ 3 h 5"/>
                <a:gd name="T8" fmla="*/ 9 w 10"/>
                <a:gd name="T9" fmla="*/ 4 h 5"/>
                <a:gd name="T10" fmla="*/ 9 w 10"/>
                <a:gd name="T11" fmla="*/ 3 h 5"/>
                <a:gd name="T12" fmla="*/ 9 w 10"/>
                <a:gd name="T13" fmla="*/ 2 h 5"/>
                <a:gd name="T14" fmla="*/ 7 w 10"/>
                <a:gd name="T15" fmla="*/ 1 h 5"/>
                <a:gd name="T16" fmla="*/ 5 w 10"/>
                <a:gd name="T17" fmla="*/ 1 h 5"/>
                <a:gd name="T18" fmla="*/ 3 w 10"/>
                <a:gd name="T19" fmla="*/ 0 h 5"/>
                <a:gd name="T20" fmla="*/ 1 w 10"/>
                <a:gd name="T21" fmla="*/ 0 h 5"/>
                <a:gd name="T22" fmla="*/ 0 w 10"/>
                <a:gd name="T23" fmla="*/ 0 h 5"/>
                <a:gd name="T24" fmla="*/ 0 w 10"/>
                <a:gd name="T25" fmla="*/ 1 h 5"/>
                <a:gd name="T26" fmla="*/ 0 w 10"/>
                <a:gd name="T27" fmla="*/ 2 h 5"/>
                <a:gd name="T28" fmla="*/ 0 w 10"/>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0" y="3"/>
                  </a:moveTo>
                  <a:lnTo>
                    <a:pt x="3" y="3"/>
                  </a:lnTo>
                  <a:lnTo>
                    <a:pt x="4" y="3"/>
                  </a:lnTo>
                  <a:lnTo>
                    <a:pt x="6" y="3"/>
                  </a:lnTo>
                  <a:lnTo>
                    <a:pt x="9" y="4"/>
                  </a:lnTo>
                  <a:lnTo>
                    <a:pt x="9" y="3"/>
                  </a:lnTo>
                  <a:lnTo>
                    <a:pt x="9" y="2"/>
                  </a:lnTo>
                  <a:lnTo>
                    <a:pt x="7" y="1"/>
                  </a:lnTo>
                  <a:lnTo>
                    <a:pt x="5" y="1"/>
                  </a:lnTo>
                  <a:lnTo>
                    <a:pt x="3" y="0"/>
                  </a:lnTo>
                  <a:lnTo>
                    <a:pt x="1" y="0"/>
                  </a:lnTo>
                  <a:lnTo>
                    <a:pt x="0" y="0"/>
                  </a:lnTo>
                  <a:lnTo>
                    <a:pt x="0" y="1"/>
                  </a:lnTo>
                  <a:lnTo>
                    <a:pt x="0" y="2"/>
                  </a:lnTo>
                  <a:lnTo>
                    <a:pt x="0" y="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77" name="Freeform 57"/>
            <p:cNvSpPr>
              <a:spLocks/>
            </p:cNvSpPr>
            <p:nvPr/>
          </p:nvSpPr>
          <p:spPr bwMode="auto">
            <a:xfrm>
              <a:off x="5026" y="896"/>
              <a:ext cx="49" cy="68"/>
            </a:xfrm>
            <a:custGeom>
              <a:avLst/>
              <a:gdLst>
                <a:gd name="T0" fmla="*/ 0 w 49"/>
                <a:gd name="T1" fmla="*/ 60 h 68"/>
                <a:gd name="T2" fmla="*/ 0 w 49"/>
                <a:gd name="T3" fmla="*/ 60 h 68"/>
                <a:gd name="T4" fmla="*/ 5 w 49"/>
                <a:gd name="T5" fmla="*/ 61 h 68"/>
                <a:gd name="T6" fmla="*/ 10 w 49"/>
                <a:gd name="T7" fmla="*/ 62 h 68"/>
                <a:gd name="T8" fmla="*/ 14 w 49"/>
                <a:gd name="T9" fmla="*/ 62 h 68"/>
                <a:gd name="T10" fmla="*/ 19 w 49"/>
                <a:gd name="T11" fmla="*/ 63 h 68"/>
                <a:gd name="T12" fmla="*/ 24 w 49"/>
                <a:gd name="T13" fmla="*/ 64 h 68"/>
                <a:gd name="T14" fmla="*/ 29 w 49"/>
                <a:gd name="T15" fmla="*/ 65 h 68"/>
                <a:gd name="T16" fmla="*/ 34 w 49"/>
                <a:gd name="T17" fmla="*/ 66 h 68"/>
                <a:gd name="T18" fmla="*/ 40 w 49"/>
                <a:gd name="T19" fmla="*/ 67 h 68"/>
                <a:gd name="T20" fmla="*/ 35 w 49"/>
                <a:gd name="T21" fmla="*/ 58 h 68"/>
                <a:gd name="T22" fmla="*/ 31 w 49"/>
                <a:gd name="T23" fmla="*/ 50 h 68"/>
                <a:gd name="T24" fmla="*/ 26 w 49"/>
                <a:gd name="T25" fmla="*/ 42 h 68"/>
                <a:gd name="T26" fmla="*/ 22 w 49"/>
                <a:gd name="T27" fmla="*/ 33 h 68"/>
                <a:gd name="T28" fmla="*/ 17 w 49"/>
                <a:gd name="T29" fmla="*/ 25 h 68"/>
                <a:gd name="T30" fmla="*/ 13 w 49"/>
                <a:gd name="T31" fmla="*/ 16 h 68"/>
                <a:gd name="T32" fmla="*/ 9 w 49"/>
                <a:gd name="T33" fmla="*/ 8 h 68"/>
                <a:gd name="T34" fmla="*/ 5 w 49"/>
                <a:gd name="T35" fmla="*/ 0 h 68"/>
                <a:gd name="T36" fmla="*/ 10 w 49"/>
                <a:gd name="T37" fmla="*/ 1 h 68"/>
                <a:gd name="T38" fmla="*/ 15 w 49"/>
                <a:gd name="T39" fmla="*/ 2 h 68"/>
                <a:gd name="T40" fmla="*/ 21 w 49"/>
                <a:gd name="T41" fmla="*/ 3 h 68"/>
                <a:gd name="T42" fmla="*/ 26 w 49"/>
                <a:gd name="T43" fmla="*/ 4 h 68"/>
                <a:gd name="T44" fmla="*/ 32 w 49"/>
                <a:gd name="T45" fmla="*/ 5 h 68"/>
                <a:gd name="T46" fmla="*/ 37 w 49"/>
                <a:gd name="T47" fmla="*/ 6 h 68"/>
                <a:gd name="T48" fmla="*/ 42 w 49"/>
                <a:gd name="T49" fmla="*/ 7 h 68"/>
                <a:gd name="T50" fmla="*/ 48 w 49"/>
                <a:gd name="T51" fmla="*/ 8 h 68"/>
                <a:gd name="T52" fmla="*/ 42 w 49"/>
                <a:gd name="T53" fmla="*/ 14 h 68"/>
                <a:gd name="T54" fmla="*/ 36 w 49"/>
                <a:gd name="T55" fmla="*/ 21 h 68"/>
                <a:gd name="T56" fmla="*/ 30 w 49"/>
                <a:gd name="T57" fmla="*/ 27 h 68"/>
                <a:gd name="T58" fmla="*/ 24 w 49"/>
                <a:gd name="T59" fmla="*/ 33 h 68"/>
                <a:gd name="T60" fmla="*/ 18 w 49"/>
                <a:gd name="T61" fmla="*/ 40 h 68"/>
                <a:gd name="T62" fmla="*/ 12 w 49"/>
                <a:gd name="T63" fmla="*/ 46 h 68"/>
                <a:gd name="T64" fmla="*/ 6 w 49"/>
                <a:gd name="T65" fmla="*/ 53 h 68"/>
                <a:gd name="T66" fmla="*/ 0 w 49"/>
                <a:gd name="T67"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8">
                  <a:moveTo>
                    <a:pt x="0" y="60"/>
                  </a:moveTo>
                  <a:lnTo>
                    <a:pt x="0" y="60"/>
                  </a:lnTo>
                  <a:lnTo>
                    <a:pt x="5" y="61"/>
                  </a:lnTo>
                  <a:lnTo>
                    <a:pt x="10" y="62"/>
                  </a:lnTo>
                  <a:lnTo>
                    <a:pt x="14" y="62"/>
                  </a:lnTo>
                  <a:lnTo>
                    <a:pt x="19" y="63"/>
                  </a:lnTo>
                  <a:lnTo>
                    <a:pt x="24" y="64"/>
                  </a:lnTo>
                  <a:lnTo>
                    <a:pt x="29" y="65"/>
                  </a:lnTo>
                  <a:lnTo>
                    <a:pt x="34" y="66"/>
                  </a:lnTo>
                  <a:lnTo>
                    <a:pt x="40" y="67"/>
                  </a:lnTo>
                  <a:lnTo>
                    <a:pt x="35" y="58"/>
                  </a:lnTo>
                  <a:lnTo>
                    <a:pt x="31" y="50"/>
                  </a:lnTo>
                  <a:lnTo>
                    <a:pt x="26" y="42"/>
                  </a:lnTo>
                  <a:lnTo>
                    <a:pt x="22" y="33"/>
                  </a:lnTo>
                  <a:lnTo>
                    <a:pt x="17" y="25"/>
                  </a:lnTo>
                  <a:lnTo>
                    <a:pt x="13" y="16"/>
                  </a:lnTo>
                  <a:lnTo>
                    <a:pt x="9" y="8"/>
                  </a:lnTo>
                  <a:lnTo>
                    <a:pt x="5" y="0"/>
                  </a:lnTo>
                  <a:lnTo>
                    <a:pt x="10" y="1"/>
                  </a:lnTo>
                  <a:lnTo>
                    <a:pt x="15" y="2"/>
                  </a:lnTo>
                  <a:lnTo>
                    <a:pt x="21" y="3"/>
                  </a:lnTo>
                  <a:lnTo>
                    <a:pt x="26" y="4"/>
                  </a:lnTo>
                  <a:lnTo>
                    <a:pt x="32" y="5"/>
                  </a:lnTo>
                  <a:lnTo>
                    <a:pt x="37" y="6"/>
                  </a:lnTo>
                  <a:lnTo>
                    <a:pt x="42" y="7"/>
                  </a:lnTo>
                  <a:lnTo>
                    <a:pt x="48" y="8"/>
                  </a:lnTo>
                  <a:lnTo>
                    <a:pt x="42" y="14"/>
                  </a:lnTo>
                  <a:lnTo>
                    <a:pt x="36" y="21"/>
                  </a:lnTo>
                  <a:lnTo>
                    <a:pt x="30" y="27"/>
                  </a:lnTo>
                  <a:lnTo>
                    <a:pt x="24" y="33"/>
                  </a:lnTo>
                  <a:lnTo>
                    <a:pt x="18" y="40"/>
                  </a:lnTo>
                  <a:lnTo>
                    <a:pt x="12" y="46"/>
                  </a:lnTo>
                  <a:lnTo>
                    <a:pt x="6" y="53"/>
                  </a:lnTo>
                  <a:lnTo>
                    <a:pt x="0" y="6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78" name="Freeform 58"/>
            <p:cNvSpPr>
              <a:spLocks/>
            </p:cNvSpPr>
            <p:nvPr/>
          </p:nvSpPr>
          <p:spPr bwMode="auto">
            <a:xfrm>
              <a:off x="5020" y="925"/>
              <a:ext cx="30" cy="6"/>
            </a:xfrm>
            <a:custGeom>
              <a:avLst/>
              <a:gdLst>
                <a:gd name="T0" fmla="*/ 29 w 30"/>
                <a:gd name="T1" fmla="*/ 5 h 6"/>
                <a:gd name="T2" fmla="*/ 29 w 30"/>
                <a:gd name="T3" fmla="*/ 5 h 6"/>
                <a:gd name="T4" fmla="*/ 25 w 30"/>
                <a:gd name="T5" fmla="*/ 5 h 6"/>
                <a:gd name="T6" fmla="*/ 21 w 30"/>
                <a:gd name="T7" fmla="*/ 4 h 6"/>
                <a:gd name="T8" fmla="*/ 18 w 30"/>
                <a:gd name="T9" fmla="*/ 3 h 6"/>
                <a:gd name="T10" fmla="*/ 14 w 30"/>
                <a:gd name="T11" fmla="*/ 2 h 6"/>
                <a:gd name="T12" fmla="*/ 11 w 30"/>
                <a:gd name="T13" fmla="*/ 2 h 6"/>
                <a:gd name="T14" fmla="*/ 7 w 30"/>
                <a:gd name="T15" fmla="*/ 2 h 6"/>
                <a:gd name="T16" fmla="*/ 4 w 30"/>
                <a:gd name="T17" fmla="*/ 1 h 6"/>
                <a:gd name="T18" fmla="*/ 0 w 30"/>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6">
                  <a:moveTo>
                    <a:pt x="29" y="5"/>
                  </a:moveTo>
                  <a:lnTo>
                    <a:pt x="29" y="5"/>
                  </a:lnTo>
                  <a:lnTo>
                    <a:pt x="25" y="5"/>
                  </a:lnTo>
                  <a:lnTo>
                    <a:pt x="21" y="4"/>
                  </a:lnTo>
                  <a:lnTo>
                    <a:pt x="18" y="3"/>
                  </a:lnTo>
                  <a:lnTo>
                    <a:pt x="14" y="2"/>
                  </a:lnTo>
                  <a:lnTo>
                    <a:pt x="11" y="2"/>
                  </a:lnTo>
                  <a:lnTo>
                    <a:pt x="7" y="2"/>
                  </a:lnTo>
                  <a:lnTo>
                    <a:pt x="4" y="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79" name="Freeform 59"/>
            <p:cNvSpPr>
              <a:spLocks/>
            </p:cNvSpPr>
            <p:nvPr/>
          </p:nvSpPr>
          <p:spPr bwMode="auto">
            <a:xfrm>
              <a:off x="5002" y="917"/>
              <a:ext cx="22" cy="16"/>
            </a:xfrm>
            <a:custGeom>
              <a:avLst/>
              <a:gdLst>
                <a:gd name="T0" fmla="*/ 12 w 22"/>
                <a:gd name="T1" fmla="*/ 0 h 16"/>
                <a:gd name="T2" fmla="*/ 12 w 22"/>
                <a:gd name="T3" fmla="*/ 0 h 16"/>
                <a:gd name="T4" fmla="*/ 16 w 22"/>
                <a:gd name="T5" fmla="*/ 2 h 16"/>
                <a:gd name="T6" fmla="*/ 19 w 22"/>
                <a:gd name="T7" fmla="*/ 4 h 16"/>
                <a:gd name="T8" fmla="*/ 21 w 22"/>
                <a:gd name="T9" fmla="*/ 6 h 16"/>
                <a:gd name="T10" fmla="*/ 21 w 22"/>
                <a:gd name="T11" fmla="*/ 10 h 16"/>
                <a:gd name="T12" fmla="*/ 20 w 22"/>
                <a:gd name="T13" fmla="*/ 13 h 16"/>
                <a:gd name="T14" fmla="*/ 17 w 22"/>
                <a:gd name="T15" fmla="*/ 15 h 16"/>
                <a:gd name="T16" fmla="*/ 13 w 22"/>
                <a:gd name="T17" fmla="*/ 15 h 16"/>
                <a:gd name="T18" fmla="*/ 9 w 22"/>
                <a:gd name="T19" fmla="*/ 15 h 16"/>
                <a:gd name="T20" fmla="*/ 5 w 22"/>
                <a:gd name="T21" fmla="*/ 14 h 16"/>
                <a:gd name="T22" fmla="*/ 2 w 22"/>
                <a:gd name="T23" fmla="*/ 12 h 16"/>
                <a:gd name="T24" fmla="*/ 0 w 22"/>
                <a:gd name="T25" fmla="*/ 9 h 16"/>
                <a:gd name="T26" fmla="*/ 0 w 22"/>
                <a:gd name="T27" fmla="*/ 5 h 16"/>
                <a:gd name="T28" fmla="*/ 1 w 22"/>
                <a:gd name="T29" fmla="*/ 3 h 16"/>
                <a:gd name="T30" fmla="*/ 4 w 22"/>
                <a:gd name="T31" fmla="*/ 1 h 16"/>
                <a:gd name="T32" fmla="*/ 8 w 22"/>
                <a:gd name="T33" fmla="*/ 0 h 16"/>
                <a:gd name="T34" fmla="*/ 12 w 22"/>
                <a:gd name="T3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16">
                  <a:moveTo>
                    <a:pt x="12" y="0"/>
                  </a:moveTo>
                  <a:lnTo>
                    <a:pt x="12" y="0"/>
                  </a:lnTo>
                  <a:lnTo>
                    <a:pt x="16" y="2"/>
                  </a:lnTo>
                  <a:lnTo>
                    <a:pt x="19" y="4"/>
                  </a:lnTo>
                  <a:lnTo>
                    <a:pt x="21" y="6"/>
                  </a:lnTo>
                  <a:lnTo>
                    <a:pt x="21" y="10"/>
                  </a:lnTo>
                  <a:lnTo>
                    <a:pt x="20" y="13"/>
                  </a:lnTo>
                  <a:lnTo>
                    <a:pt x="17" y="15"/>
                  </a:lnTo>
                  <a:lnTo>
                    <a:pt x="13" y="15"/>
                  </a:lnTo>
                  <a:lnTo>
                    <a:pt x="9" y="15"/>
                  </a:lnTo>
                  <a:lnTo>
                    <a:pt x="5" y="14"/>
                  </a:lnTo>
                  <a:lnTo>
                    <a:pt x="2" y="12"/>
                  </a:lnTo>
                  <a:lnTo>
                    <a:pt x="0" y="9"/>
                  </a:lnTo>
                  <a:lnTo>
                    <a:pt x="0" y="5"/>
                  </a:lnTo>
                  <a:lnTo>
                    <a:pt x="1" y="3"/>
                  </a:lnTo>
                  <a:lnTo>
                    <a:pt x="4" y="1"/>
                  </a:lnTo>
                  <a:lnTo>
                    <a:pt x="8" y="0"/>
                  </a:lnTo>
                  <a:lnTo>
                    <a:pt x="12"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80" name="Freeform 60"/>
            <p:cNvSpPr>
              <a:spLocks/>
            </p:cNvSpPr>
            <p:nvPr/>
          </p:nvSpPr>
          <p:spPr bwMode="auto">
            <a:xfrm>
              <a:off x="4979" y="918"/>
              <a:ext cx="24" cy="5"/>
            </a:xfrm>
            <a:custGeom>
              <a:avLst/>
              <a:gdLst>
                <a:gd name="T0" fmla="*/ 23 w 24"/>
                <a:gd name="T1" fmla="*/ 4 h 5"/>
                <a:gd name="T2" fmla="*/ 23 w 24"/>
                <a:gd name="T3" fmla="*/ 4 h 5"/>
                <a:gd name="T4" fmla="*/ 20 w 24"/>
                <a:gd name="T5" fmla="*/ 4 h 5"/>
                <a:gd name="T6" fmla="*/ 17 w 24"/>
                <a:gd name="T7" fmla="*/ 3 h 5"/>
                <a:gd name="T8" fmla="*/ 14 w 24"/>
                <a:gd name="T9" fmla="*/ 3 h 5"/>
                <a:gd name="T10" fmla="*/ 11 w 24"/>
                <a:gd name="T11" fmla="*/ 2 h 5"/>
                <a:gd name="T12" fmla="*/ 8 w 24"/>
                <a:gd name="T13" fmla="*/ 1 h 5"/>
                <a:gd name="T14" fmla="*/ 6 w 24"/>
                <a:gd name="T15" fmla="*/ 1 h 5"/>
                <a:gd name="T16" fmla="*/ 3 w 24"/>
                <a:gd name="T17" fmla="*/ 0 h 5"/>
                <a:gd name="T18" fmla="*/ 0 w 2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5">
                  <a:moveTo>
                    <a:pt x="23" y="4"/>
                  </a:moveTo>
                  <a:lnTo>
                    <a:pt x="23" y="4"/>
                  </a:lnTo>
                  <a:lnTo>
                    <a:pt x="20" y="4"/>
                  </a:lnTo>
                  <a:lnTo>
                    <a:pt x="17" y="3"/>
                  </a:lnTo>
                  <a:lnTo>
                    <a:pt x="14" y="3"/>
                  </a:lnTo>
                  <a:lnTo>
                    <a:pt x="11" y="2"/>
                  </a:lnTo>
                  <a:lnTo>
                    <a:pt x="8" y="1"/>
                  </a:lnTo>
                  <a:lnTo>
                    <a:pt x="6" y="1"/>
                  </a:lnTo>
                  <a:lnTo>
                    <a:pt x="3"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81" name="Freeform 61"/>
            <p:cNvSpPr>
              <a:spLocks/>
            </p:cNvSpPr>
            <p:nvPr/>
          </p:nvSpPr>
          <p:spPr bwMode="auto">
            <a:xfrm>
              <a:off x="5049" y="727"/>
              <a:ext cx="35" cy="171"/>
            </a:xfrm>
            <a:custGeom>
              <a:avLst/>
              <a:gdLst>
                <a:gd name="T0" fmla="*/ 0 w 35"/>
                <a:gd name="T1" fmla="*/ 170 h 171"/>
                <a:gd name="T2" fmla="*/ 0 w 35"/>
                <a:gd name="T3" fmla="*/ 170 h 171"/>
                <a:gd name="T4" fmla="*/ 1 w 35"/>
                <a:gd name="T5" fmla="*/ 164 h 171"/>
                <a:gd name="T6" fmla="*/ 2 w 35"/>
                <a:gd name="T7" fmla="*/ 159 h 171"/>
                <a:gd name="T8" fmla="*/ 4 w 35"/>
                <a:gd name="T9" fmla="*/ 153 h 171"/>
                <a:gd name="T10" fmla="*/ 4 w 35"/>
                <a:gd name="T11" fmla="*/ 147 h 171"/>
                <a:gd name="T12" fmla="*/ 6 w 35"/>
                <a:gd name="T13" fmla="*/ 142 h 171"/>
                <a:gd name="T14" fmla="*/ 7 w 35"/>
                <a:gd name="T15" fmla="*/ 136 h 171"/>
                <a:gd name="T16" fmla="*/ 8 w 35"/>
                <a:gd name="T17" fmla="*/ 130 h 171"/>
                <a:gd name="T18" fmla="*/ 9 w 35"/>
                <a:gd name="T19" fmla="*/ 125 h 171"/>
                <a:gd name="T20" fmla="*/ 11 w 35"/>
                <a:gd name="T21" fmla="*/ 119 h 171"/>
                <a:gd name="T22" fmla="*/ 11 w 35"/>
                <a:gd name="T23" fmla="*/ 113 h 171"/>
                <a:gd name="T24" fmla="*/ 13 w 35"/>
                <a:gd name="T25" fmla="*/ 108 h 171"/>
                <a:gd name="T26" fmla="*/ 14 w 35"/>
                <a:gd name="T27" fmla="*/ 102 h 171"/>
                <a:gd name="T28" fmla="*/ 15 w 35"/>
                <a:gd name="T29" fmla="*/ 97 h 171"/>
                <a:gd name="T30" fmla="*/ 16 w 35"/>
                <a:gd name="T31" fmla="*/ 91 h 171"/>
                <a:gd name="T32" fmla="*/ 18 w 35"/>
                <a:gd name="T33" fmla="*/ 86 h 171"/>
                <a:gd name="T34" fmla="*/ 19 w 35"/>
                <a:gd name="T35" fmla="*/ 81 h 171"/>
                <a:gd name="T36" fmla="*/ 19 w 35"/>
                <a:gd name="T37" fmla="*/ 75 h 171"/>
                <a:gd name="T38" fmla="*/ 20 w 35"/>
                <a:gd name="T39" fmla="*/ 70 h 171"/>
                <a:gd name="T40" fmla="*/ 21 w 35"/>
                <a:gd name="T41" fmla="*/ 65 h 171"/>
                <a:gd name="T42" fmla="*/ 22 w 35"/>
                <a:gd name="T43" fmla="*/ 60 h 171"/>
                <a:gd name="T44" fmla="*/ 23 w 35"/>
                <a:gd name="T45" fmla="*/ 55 h 171"/>
                <a:gd name="T46" fmla="*/ 24 w 35"/>
                <a:gd name="T47" fmla="*/ 50 h 171"/>
                <a:gd name="T48" fmla="*/ 25 w 35"/>
                <a:gd name="T49" fmla="*/ 45 h 171"/>
                <a:gd name="T50" fmla="*/ 26 w 35"/>
                <a:gd name="T51" fmla="*/ 40 h 171"/>
                <a:gd name="T52" fmla="*/ 27 w 35"/>
                <a:gd name="T53" fmla="*/ 35 h 171"/>
                <a:gd name="T54" fmla="*/ 28 w 35"/>
                <a:gd name="T55" fmla="*/ 29 h 171"/>
                <a:gd name="T56" fmla="*/ 29 w 35"/>
                <a:gd name="T57" fmla="*/ 24 h 171"/>
                <a:gd name="T58" fmla="*/ 30 w 35"/>
                <a:gd name="T59" fmla="*/ 20 h 171"/>
                <a:gd name="T60" fmla="*/ 31 w 35"/>
                <a:gd name="T61" fmla="*/ 14 h 171"/>
                <a:gd name="T62" fmla="*/ 32 w 35"/>
                <a:gd name="T63" fmla="*/ 10 h 171"/>
                <a:gd name="T64" fmla="*/ 33 w 35"/>
                <a:gd name="T65" fmla="*/ 5 h 171"/>
                <a:gd name="T66" fmla="*/ 34 w 35"/>
                <a:gd name="T6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171">
                  <a:moveTo>
                    <a:pt x="0" y="170"/>
                  </a:moveTo>
                  <a:lnTo>
                    <a:pt x="0" y="170"/>
                  </a:lnTo>
                  <a:lnTo>
                    <a:pt x="1" y="164"/>
                  </a:lnTo>
                  <a:lnTo>
                    <a:pt x="2" y="159"/>
                  </a:lnTo>
                  <a:lnTo>
                    <a:pt x="4" y="153"/>
                  </a:lnTo>
                  <a:lnTo>
                    <a:pt x="4" y="147"/>
                  </a:lnTo>
                  <a:lnTo>
                    <a:pt x="6" y="142"/>
                  </a:lnTo>
                  <a:lnTo>
                    <a:pt x="7" y="136"/>
                  </a:lnTo>
                  <a:lnTo>
                    <a:pt x="8" y="130"/>
                  </a:lnTo>
                  <a:lnTo>
                    <a:pt x="9" y="125"/>
                  </a:lnTo>
                  <a:lnTo>
                    <a:pt x="11" y="119"/>
                  </a:lnTo>
                  <a:lnTo>
                    <a:pt x="11" y="113"/>
                  </a:lnTo>
                  <a:lnTo>
                    <a:pt x="13" y="108"/>
                  </a:lnTo>
                  <a:lnTo>
                    <a:pt x="14" y="102"/>
                  </a:lnTo>
                  <a:lnTo>
                    <a:pt x="15" y="97"/>
                  </a:lnTo>
                  <a:lnTo>
                    <a:pt x="16" y="91"/>
                  </a:lnTo>
                  <a:lnTo>
                    <a:pt x="18" y="86"/>
                  </a:lnTo>
                  <a:lnTo>
                    <a:pt x="19" y="81"/>
                  </a:lnTo>
                  <a:lnTo>
                    <a:pt x="19" y="75"/>
                  </a:lnTo>
                  <a:lnTo>
                    <a:pt x="20" y="70"/>
                  </a:lnTo>
                  <a:lnTo>
                    <a:pt x="21" y="65"/>
                  </a:lnTo>
                  <a:lnTo>
                    <a:pt x="22" y="60"/>
                  </a:lnTo>
                  <a:lnTo>
                    <a:pt x="23" y="55"/>
                  </a:lnTo>
                  <a:lnTo>
                    <a:pt x="24" y="50"/>
                  </a:lnTo>
                  <a:lnTo>
                    <a:pt x="25" y="45"/>
                  </a:lnTo>
                  <a:lnTo>
                    <a:pt x="26" y="40"/>
                  </a:lnTo>
                  <a:lnTo>
                    <a:pt x="27" y="35"/>
                  </a:lnTo>
                  <a:lnTo>
                    <a:pt x="28" y="29"/>
                  </a:lnTo>
                  <a:lnTo>
                    <a:pt x="29" y="24"/>
                  </a:lnTo>
                  <a:lnTo>
                    <a:pt x="30" y="20"/>
                  </a:lnTo>
                  <a:lnTo>
                    <a:pt x="31" y="14"/>
                  </a:lnTo>
                  <a:lnTo>
                    <a:pt x="32" y="10"/>
                  </a:lnTo>
                  <a:lnTo>
                    <a:pt x="33" y="5"/>
                  </a:lnTo>
                  <a:lnTo>
                    <a:pt x="34"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82" name="Freeform 62"/>
            <p:cNvSpPr>
              <a:spLocks/>
            </p:cNvSpPr>
            <p:nvPr/>
          </p:nvSpPr>
          <p:spPr bwMode="auto">
            <a:xfrm>
              <a:off x="4641" y="959"/>
              <a:ext cx="402" cy="108"/>
            </a:xfrm>
            <a:custGeom>
              <a:avLst/>
              <a:gdLst>
                <a:gd name="T0" fmla="*/ 401 w 402"/>
                <a:gd name="T1" fmla="*/ 0 h 108"/>
                <a:gd name="T2" fmla="*/ 401 w 402"/>
                <a:gd name="T3" fmla="*/ 0 h 108"/>
                <a:gd name="T4" fmla="*/ 400 w 402"/>
                <a:gd name="T5" fmla="*/ 6 h 108"/>
                <a:gd name="T6" fmla="*/ 398 w 402"/>
                <a:gd name="T7" fmla="*/ 13 h 108"/>
                <a:gd name="T8" fmla="*/ 397 w 402"/>
                <a:gd name="T9" fmla="*/ 19 h 108"/>
                <a:gd name="T10" fmla="*/ 396 w 402"/>
                <a:gd name="T11" fmla="*/ 26 h 108"/>
                <a:gd name="T12" fmla="*/ 394 w 402"/>
                <a:gd name="T13" fmla="*/ 33 h 108"/>
                <a:gd name="T14" fmla="*/ 393 w 402"/>
                <a:gd name="T15" fmla="*/ 39 h 108"/>
                <a:gd name="T16" fmla="*/ 391 w 402"/>
                <a:gd name="T17" fmla="*/ 45 h 108"/>
                <a:gd name="T18" fmla="*/ 390 w 402"/>
                <a:gd name="T19" fmla="*/ 52 h 108"/>
                <a:gd name="T20" fmla="*/ 389 w 402"/>
                <a:gd name="T21" fmla="*/ 59 h 108"/>
                <a:gd name="T22" fmla="*/ 387 w 402"/>
                <a:gd name="T23" fmla="*/ 66 h 108"/>
                <a:gd name="T24" fmla="*/ 386 w 402"/>
                <a:gd name="T25" fmla="*/ 73 h 108"/>
                <a:gd name="T26" fmla="*/ 384 w 402"/>
                <a:gd name="T27" fmla="*/ 79 h 108"/>
                <a:gd name="T28" fmla="*/ 383 w 402"/>
                <a:gd name="T29" fmla="*/ 86 h 108"/>
                <a:gd name="T30" fmla="*/ 382 w 402"/>
                <a:gd name="T31" fmla="*/ 93 h 108"/>
                <a:gd name="T32" fmla="*/ 380 w 402"/>
                <a:gd name="T33" fmla="*/ 100 h 108"/>
                <a:gd name="T34" fmla="*/ 379 w 402"/>
                <a:gd name="T35" fmla="*/ 107 h 108"/>
                <a:gd name="T36" fmla="*/ 366 w 402"/>
                <a:gd name="T37" fmla="*/ 105 h 108"/>
                <a:gd name="T38" fmla="*/ 354 w 402"/>
                <a:gd name="T39" fmla="*/ 101 h 108"/>
                <a:gd name="T40" fmla="*/ 342 w 402"/>
                <a:gd name="T41" fmla="*/ 99 h 108"/>
                <a:gd name="T42" fmla="*/ 329 w 402"/>
                <a:gd name="T43" fmla="*/ 97 h 108"/>
                <a:gd name="T44" fmla="*/ 317 w 402"/>
                <a:gd name="T45" fmla="*/ 94 h 108"/>
                <a:gd name="T46" fmla="*/ 305 w 402"/>
                <a:gd name="T47" fmla="*/ 91 h 108"/>
                <a:gd name="T48" fmla="*/ 293 w 402"/>
                <a:gd name="T49" fmla="*/ 89 h 108"/>
                <a:gd name="T50" fmla="*/ 281 w 402"/>
                <a:gd name="T51" fmla="*/ 86 h 108"/>
                <a:gd name="T52" fmla="*/ 269 w 402"/>
                <a:gd name="T53" fmla="*/ 84 h 108"/>
                <a:gd name="T54" fmla="*/ 256 w 402"/>
                <a:gd name="T55" fmla="*/ 81 h 108"/>
                <a:gd name="T56" fmla="*/ 244 w 402"/>
                <a:gd name="T57" fmla="*/ 79 h 108"/>
                <a:gd name="T58" fmla="*/ 232 w 402"/>
                <a:gd name="T59" fmla="*/ 76 h 108"/>
                <a:gd name="T60" fmla="*/ 220 w 402"/>
                <a:gd name="T61" fmla="*/ 73 h 108"/>
                <a:gd name="T62" fmla="*/ 208 w 402"/>
                <a:gd name="T63" fmla="*/ 71 h 108"/>
                <a:gd name="T64" fmla="*/ 196 w 402"/>
                <a:gd name="T65" fmla="*/ 69 h 108"/>
                <a:gd name="T66" fmla="*/ 184 w 402"/>
                <a:gd name="T67" fmla="*/ 66 h 108"/>
                <a:gd name="T68" fmla="*/ 173 w 402"/>
                <a:gd name="T69" fmla="*/ 64 h 108"/>
                <a:gd name="T70" fmla="*/ 161 w 402"/>
                <a:gd name="T71" fmla="*/ 62 h 108"/>
                <a:gd name="T72" fmla="*/ 150 w 402"/>
                <a:gd name="T73" fmla="*/ 59 h 108"/>
                <a:gd name="T74" fmla="*/ 137 w 402"/>
                <a:gd name="T75" fmla="*/ 56 h 108"/>
                <a:gd name="T76" fmla="*/ 126 w 402"/>
                <a:gd name="T77" fmla="*/ 54 h 108"/>
                <a:gd name="T78" fmla="*/ 115 w 402"/>
                <a:gd name="T79" fmla="*/ 51 h 108"/>
                <a:gd name="T80" fmla="*/ 103 w 402"/>
                <a:gd name="T81" fmla="*/ 49 h 108"/>
                <a:gd name="T82" fmla="*/ 91 w 402"/>
                <a:gd name="T83" fmla="*/ 46 h 108"/>
                <a:gd name="T84" fmla="*/ 80 w 402"/>
                <a:gd name="T85" fmla="*/ 44 h 108"/>
                <a:gd name="T86" fmla="*/ 69 w 402"/>
                <a:gd name="T87" fmla="*/ 42 h 108"/>
                <a:gd name="T88" fmla="*/ 58 w 402"/>
                <a:gd name="T89" fmla="*/ 39 h 108"/>
                <a:gd name="T90" fmla="*/ 46 w 402"/>
                <a:gd name="T91" fmla="*/ 36 h 108"/>
                <a:gd name="T92" fmla="*/ 34 w 402"/>
                <a:gd name="T93" fmla="*/ 34 h 108"/>
                <a:gd name="T94" fmla="*/ 23 w 402"/>
                <a:gd name="T95" fmla="*/ 32 h 108"/>
                <a:gd name="T96" fmla="*/ 12 w 402"/>
                <a:gd name="T97" fmla="*/ 29 h 108"/>
                <a:gd name="T98" fmla="*/ 0 w 402"/>
                <a:gd name="T99" fmla="*/ 2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2" h="108">
                  <a:moveTo>
                    <a:pt x="401" y="0"/>
                  </a:moveTo>
                  <a:lnTo>
                    <a:pt x="401" y="0"/>
                  </a:lnTo>
                  <a:lnTo>
                    <a:pt x="400" y="6"/>
                  </a:lnTo>
                  <a:lnTo>
                    <a:pt x="398" y="13"/>
                  </a:lnTo>
                  <a:lnTo>
                    <a:pt x="397" y="19"/>
                  </a:lnTo>
                  <a:lnTo>
                    <a:pt x="396" y="26"/>
                  </a:lnTo>
                  <a:lnTo>
                    <a:pt x="394" y="33"/>
                  </a:lnTo>
                  <a:lnTo>
                    <a:pt x="393" y="39"/>
                  </a:lnTo>
                  <a:lnTo>
                    <a:pt x="391" y="45"/>
                  </a:lnTo>
                  <a:lnTo>
                    <a:pt x="390" y="52"/>
                  </a:lnTo>
                  <a:lnTo>
                    <a:pt x="389" y="59"/>
                  </a:lnTo>
                  <a:lnTo>
                    <a:pt x="387" y="66"/>
                  </a:lnTo>
                  <a:lnTo>
                    <a:pt x="386" y="73"/>
                  </a:lnTo>
                  <a:lnTo>
                    <a:pt x="384" y="79"/>
                  </a:lnTo>
                  <a:lnTo>
                    <a:pt x="383" y="86"/>
                  </a:lnTo>
                  <a:lnTo>
                    <a:pt x="382" y="93"/>
                  </a:lnTo>
                  <a:lnTo>
                    <a:pt x="380" y="100"/>
                  </a:lnTo>
                  <a:lnTo>
                    <a:pt x="379" y="107"/>
                  </a:lnTo>
                  <a:lnTo>
                    <a:pt x="366" y="105"/>
                  </a:lnTo>
                  <a:lnTo>
                    <a:pt x="354" y="101"/>
                  </a:lnTo>
                  <a:lnTo>
                    <a:pt x="342" y="99"/>
                  </a:lnTo>
                  <a:lnTo>
                    <a:pt x="329" y="97"/>
                  </a:lnTo>
                  <a:lnTo>
                    <a:pt x="317" y="94"/>
                  </a:lnTo>
                  <a:lnTo>
                    <a:pt x="305" y="91"/>
                  </a:lnTo>
                  <a:lnTo>
                    <a:pt x="293" y="89"/>
                  </a:lnTo>
                  <a:lnTo>
                    <a:pt x="281" y="86"/>
                  </a:lnTo>
                  <a:lnTo>
                    <a:pt x="269" y="84"/>
                  </a:lnTo>
                  <a:lnTo>
                    <a:pt x="256" y="81"/>
                  </a:lnTo>
                  <a:lnTo>
                    <a:pt x="244" y="79"/>
                  </a:lnTo>
                  <a:lnTo>
                    <a:pt x="232" y="76"/>
                  </a:lnTo>
                  <a:lnTo>
                    <a:pt x="220" y="73"/>
                  </a:lnTo>
                  <a:lnTo>
                    <a:pt x="208" y="71"/>
                  </a:lnTo>
                  <a:lnTo>
                    <a:pt x="196" y="69"/>
                  </a:lnTo>
                  <a:lnTo>
                    <a:pt x="184" y="66"/>
                  </a:lnTo>
                  <a:lnTo>
                    <a:pt x="173" y="64"/>
                  </a:lnTo>
                  <a:lnTo>
                    <a:pt x="161" y="62"/>
                  </a:lnTo>
                  <a:lnTo>
                    <a:pt x="150" y="59"/>
                  </a:lnTo>
                  <a:lnTo>
                    <a:pt x="137" y="56"/>
                  </a:lnTo>
                  <a:lnTo>
                    <a:pt x="126" y="54"/>
                  </a:lnTo>
                  <a:lnTo>
                    <a:pt x="115" y="51"/>
                  </a:lnTo>
                  <a:lnTo>
                    <a:pt x="103" y="49"/>
                  </a:lnTo>
                  <a:lnTo>
                    <a:pt x="91" y="46"/>
                  </a:lnTo>
                  <a:lnTo>
                    <a:pt x="80" y="44"/>
                  </a:lnTo>
                  <a:lnTo>
                    <a:pt x="69" y="42"/>
                  </a:lnTo>
                  <a:lnTo>
                    <a:pt x="58" y="39"/>
                  </a:lnTo>
                  <a:lnTo>
                    <a:pt x="46" y="36"/>
                  </a:lnTo>
                  <a:lnTo>
                    <a:pt x="34" y="34"/>
                  </a:lnTo>
                  <a:lnTo>
                    <a:pt x="23" y="32"/>
                  </a:lnTo>
                  <a:lnTo>
                    <a:pt x="12" y="29"/>
                  </a:lnTo>
                  <a:lnTo>
                    <a:pt x="0" y="2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83" name="Freeform 63"/>
            <p:cNvSpPr>
              <a:spLocks/>
            </p:cNvSpPr>
            <p:nvPr/>
          </p:nvSpPr>
          <p:spPr bwMode="auto">
            <a:xfrm>
              <a:off x="4553" y="1097"/>
              <a:ext cx="184" cy="43"/>
            </a:xfrm>
            <a:custGeom>
              <a:avLst/>
              <a:gdLst>
                <a:gd name="T0" fmla="*/ 0 w 184"/>
                <a:gd name="T1" fmla="*/ 0 h 43"/>
                <a:gd name="T2" fmla="*/ 0 w 184"/>
                <a:gd name="T3" fmla="*/ 0 h 43"/>
                <a:gd name="T4" fmla="*/ 11 w 184"/>
                <a:gd name="T5" fmla="*/ 2 h 43"/>
                <a:gd name="T6" fmla="*/ 23 w 184"/>
                <a:gd name="T7" fmla="*/ 6 h 43"/>
                <a:gd name="T8" fmla="*/ 34 w 184"/>
                <a:gd name="T9" fmla="*/ 8 h 43"/>
                <a:gd name="T10" fmla="*/ 46 w 184"/>
                <a:gd name="T11" fmla="*/ 10 h 43"/>
                <a:gd name="T12" fmla="*/ 57 w 184"/>
                <a:gd name="T13" fmla="*/ 13 h 43"/>
                <a:gd name="T14" fmla="*/ 68 w 184"/>
                <a:gd name="T15" fmla="*/ 16 h 43"/>
                <a:gd name="T16" fmla="*/ 80 w 184"/>
                <a:gd name="T17" fmla="*/ 18 h 43"/>
                <a:gd name="T18" fmla="*/ 91 w 184"/>
                <a:gd name="T19" fmla="*/ 21 h 43"/>
                <a:gd name="T20" fmla="*/ 103 w 184"/>
                <a:gd name="T21" fmla="*/ 24 h 43"/>
                <a:gd name="T22" fmla="*/ 114 w 184"/>
                <a:gd name="T23" fmla="*/ 26 h 43"/>
                <a:gd name="T24" fmla="*/ 125 w 184"/>
                <a:gd name="T25" fmla="*/ 29 h 43"/>
                <a:gd name="T26" fmla="*/ 137 w 184"/>
                <a:gd name="T27" fmla="*/ 31 h 43"/>
                <a:gd name="T28" fmla="*/ 149 w 184"/>
                <a:gd name="T29" fmla="*/ 34 h 43"/>
                <a:gd name="T30" fmla="*/ 160 w 184"/>
                <a:gd name="T31" fmla="*/ 36 h 43"/>
                <a:gd name="T32" fmla="*/ 171 w 184"/>
                <a:gd name="T33" fmla="*/ 39 h 43"/>
                <a:gd name="T34" fmla="*/ 183 w 184"/>
                <a:gd name="T35" fmla="*/ 4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4" h="43">
                  <a:moveTo>
                    <a:pt x="0" y="0"/>
                  </a:moveTo>
                  <a:lnTo>
                    <a:pt x="0" y="0"/>
                  </a:lnTo>
                  <a:lnTo>
                    <a:pt x="11" y="2"/>
                  </a:lnTo>
                  <a:lnTo>
                    <a:pt x="23" y="6"/>
                  </a:lnTo>
                  <a:lnTo>
                    <a:pt x="34" y="8"/>
                  </a:lnTo>
                  <a:lnTo>
                    <a:pt x="46" y="10"/>
                  </a:lnTo>
                  <a:lnTo>
                    <a:pt x="57" y="13"/>
                  </a:lnTo>
                  <a:lnTo>
                    <a:pt x="68" y="16"/>
                  </a:lnTo>
                  <a:lnTo>
                    <a:pt x="80" y="18"/>
                  </a:lnTo>
                  <a:lnTo>
                    <a:pt x="91" y="21"/>
                  </a:lnTo>
                  <a:lnTo>
                    <a:pt x="103" y="24"/>
                  </a:lnTo>
                  <a:lnTo>
                    <a:pt x="114" y="26"/>
                  </a:lnTo>
                  <a:lnTo>
                    <a:pt x="125" y="29"/>
                  </a:lnTo>
                  <a:lnTo>
                    <a:pt x="137" y="31"/>
                  </a:lnTo>
                  <a:lnTo>
                    <a:pt x="149" y="34"/>
                  </a:lnTo>
                  <a:lnTo>
                    <a:pt x="160" y="36"/>
                  </a:lnTo>
                  <a:lnTo>
                    <a:pt x="171" y="39"/>
                  </a:lnTo>
                  <a:lnTo>
                    <a:pt x="183" y="4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84" name="Freeform 64"/>
            <p:cNvSpPr>
              <a:spLocks/>
            </p:cNvSpPr>
            <p:nvPr/>
          </p:nvSpPr>
          <p:spPr bwMode="auto">
            <a:xfrm>
              <a:off x="4998" y="1196"/>
              <a:ext cx="159" cy="36"/>
            </a:xfrm>
            <a:custGeom>
              <a:avLst/>
              <a:gdLst>
                <a:gd name="T0" fmla="*/ 0 w 159"/>
                <a:gd name="T1" fmla="*/ 0 h 36"/>
                <a:gd name="T2" fmla="*/ 0 w 159"/>
                <a:gd name="T3" fmla="*/ 0 h 36"/>
                <a:gd name="T4" fmla="*/ 10 w 159"/>
                <a:gd name="T5" fmla="*/ 2 h 36"/>
                <a:gd name="T6" fmla="*/ 19 w 159"/>
                <a:gd name="T7" fmla="*/ 4 h 36"/>
                <a:gd name="T8" fmla="*/ 29 w 159"/>
                <a:gd name="T9" fmla="*/ 7 h 36"/>
                <a:gd name="T10" fmla="*/ 39 w 159"/>
                <a:gd name="T11" fmla="*/ 9 h 36"/>
                <a:gd name="T12" fmla="*/ 49 w 159"/>
                <a:gd name="T13" fmla="*/ 11 h 36"/>
                <a:gd name="T14" fmla="*/ 58 w 159"/>
                <a:gd name="T15" fmla="*/ 13 h 36"/>
                <a:gd name="T16" fmla="*/ 68 w 159"/>
                <a:gd name="T17" fmla="*/ 16 h 36"/>
                <a:gd name="T18" fmla="*/ 78 w 159"/>
                <a:gd name="T19" fmla="*/ 17 h 36"/>
                <a:gd name="T20" fmla="*/ 88 w 159"/>
                <a:gd name="T21" fmla="*/ 19 h 36"/>
                <a:gd name="T22" fmla="*/ 98 w 159"/>
                <a:gd name="T23" fmla="*/ 22 h 36"/>
                <a:gd name="T24" fmla="*/ 108 w 159"/>
                <a:gd name="T25" fmla="*/ 24 h 36"/>
                <a:gd name="T26" fmla="*/ 118 w 159"/>
                <a:gd name="T27" fmla="*/ 26 h 36"/>
                <a:gd name="T28" fmla="*/ 127 w 159"/>
                <a:gd name="T29" fmla="*/ 28 h 36"/>
                <a:gd name="T30" fmla="*/ 137 w 159"/>
                <a:gd name="T31" fmla="*/ 31 h 36"/>
                <a:gd name="T32" fmla="*/ 147 w 159"/>
                <a:gd name="T33" fmla="*/ 33 h 36"/>
                <a:gd name="T34" fmla="*/ 158 w 159"/>
                <a:gd name="T35"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 h="36">
                  <a:moveTo>
                    <a:pt x="0" y="0"/>
                  </a:moveTo>
                  <a:lnTo>
                    <a:pt x="0" y="0"/>
                  </a:lnTo>
                  <a:lnTo>
                    <a:pt x="10" y="2"/>
                  </a:lnTo>
                  <a:lnTo>
                    <a:pt x="19" y="4"/>
                  </a:lnTo>
                  <a:lnTo>
                    <a:pt x="29" y="7"/>
                  </a:lnTo>
                  <a:lnTo>
                    <a:pt x="39" y="9"/>
                  </a:lnTo>
                  <a:lnTo>
                    <a:pt x="49" y="11"/>
                  </a:lnTo>
                  <a:lnTo>
                    <a:pt x="58" y="13"/>
                  </a:lnTo>
                  <a:lnTo>
                    <a:pt x="68" y="16"/>
                  </a:lnTo>
                  <a:lnTo>
                    <a:pt x="78" y="17"/>
                  </a:lnTo>
                  <a:lnTo>
                    <a:pt x="88" y="19"/>
                  </a:lnTo>
                  <a:lnTo>
                    <a:pt x="98" y="22"/>
                  </a:lnTo>
                  <a:lnTo>
                    <a:pt x="108" y="24"/>
                  </a:lnTo>
                  <a:lnTo>
                    <a:pt x="118" y="26"/>
                  </a:lnTo>
                  <a:lnTo>
                    <a:pt x="127" y="28"/>
                  </a:lnTo>
                  <a:lnTo>
                    <a:pt x="137" y="31"/>
                  </a:lnTo>
                  <a:lnTo>
                    <a:pt x="147" y="33"/>
                  </a:lnTo>
                  <a:lnTo>
                    <a:pt x="158" y="35"/>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85" name="Freeform 65"/>
            <p:cNvSpPr>
              <a:spLocks/>
            </p:cNvSpPr>
            <p:nvPr/>
          </p:nvSpPr>
          <p:spPr bwMode="auto">
            <a:xfrm>
              <a:off x="5028" y="1304"/>
              <a:ext cx="33" cy="11"/>
            </a:xfrm>
            <a:custGeom>
              <a:avLst/>
              <a:gdLst>
                <a:gd name="T0" fmla="*/ 32 w 33"/>
                <a:gd name="T1" fmla="*/ 10 h 11"/>
                <a:gd name="T2" fmla="*/ 32 w 33"/>
                <a:gd name="T3" fmla="*/ 10 h 11"/>
                <a:gd name="T4" fmla="*/ 28 w 33"/>
                <a:gd name="T5" fmla="*/ 9 h 11"/>
                <a:gd name="T6" fmla="*/ 24 w 33"/>
                <a:gd name="T7" fmla="*/ 8 h 11"/>
                <a:gd name="T8" fmla="*/ 20 w 33"/>
                <a:gd name="T9" fmla="*/ 7 h 11"/>
                <a:gd name="T10" fmla="*/ 16 w 33"/>
                <a:gd name="T11" fmla="*/ 5 h 11"/>
                <a:gd name="T12" fmla="*/ 12 w 33"/>
                <a:gd name="T13" fmla="*/ 4 h 11"/>
                <a:gd name="T14" fmla="*/ 8 w 33"/>
                <a:gd name="T15" fmla="*/ 3 h 11"/>
                <a:gd name="T16" fmla="*/ 4 w 33"/>
                <a:gd name="T17" fmla="*/ 2 h 11"/>
                <a:gd name="T18" fmla="*/ 0 w 33"/>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1">
                  <a:moveTo>
                    <a:pt x="32" y="10"/>
                  </a:moveTo>
                  <a:lnTo>
                    <a:pt x="32" y="10"/>
                  </a:lnTo>
                  <a:lnTo>
                    <a:pt x="28" y="9"/>
                  </a:lnTo>
                  <a:lnTo>
                    <a:pt x="24" y="8"/>
                  </a:lnTo>
                  <a:lnTo>
                    <a:pt x="20" y="7"/>
                  </a:lnTo>
                  <a:lnTo>
                    <a:pt x="16" y="5"/>
                  </a:lnTo>
                  <a:lnTo>
                    <a:pt x="12" y="4"/>
                  </a:lnTo>
                  <a:lnTo>
                    <a:pt x="8" y="3"/>
                  </a:lnTo>
                  <a:lnTo>
                    <a:pt x="4" y="2"/>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86" name="Freeform 66"/>
            <p:cNvSpPr>
              <a:spLocks/>
            </p:cNvSpPr>
            <p:nvPr/>
          </p:nvSpPr>
          <p:spPr bwMode="auto">
            <a:xfrm>
              <a:off x="5038" y="1314"/>
              <a:ext cx="23" cy="17"/>
            </a:xfrm>
            <a:custGeom>
              <a:avLst/>
              <a:gdLst>
                <a:gd name="T0" fmla="*/ 22 w 23"/>
                <a:gd name="T1" fmla="*/ 0 h 17"/>
                <a:gd name="T2" fmla="*/ 22 w 23"/>
                <a:gd name="T3" fmla="*/ 0 h 17"/>
                <a:gd name="T4" fmla="*/ 19 w 23"/>
                <a:gd name="T5" fmla="*/ 2 h 17"/>
                <a:gd name="T6" fmla="*/ 16 w 23"/>
                <a:gd name="T7" fmla="*/ 3 h 17"/>
                <a:gd name="T8" fmla="*/ 13 w 23"/>
                <a:gd name="T9" fmla="*/ 5 h 17"/>
                <a:gd name="T10" fmla="*/ 11 w 23"/>
                <a:gd name="T11" fmla="*/ 8 h 17"/>
                <a:gd name="T12" fmla="*/ 8 w 23"/>
                <a:gd name="T13" fmla="*/ 10 h 17"/>
                <a:gd name="T14" fmla="*/ 5 w 23"/>
                <a:gd name="T15" fmla="*/ 12 h 17"/>
                <a:gd name="T16" fmla="*/ 3 w 23"/>
                <a:gd name="T17" fmla="*/ 13 h 17"/>
                <a:gd name="T18" fmla="*/ 0 w 23"/>
                <a:gd name="T1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7">
                  <a:moveTo>
                    <a:pt x="22" y="0"/>
                  </a:moveTo>
                  <a:lnTo>
                    <a:pt x="22" y="0"/>
                  </a:lnTo>
                  <a:lnTo>
                    <a:pt x="19" y="2"/>
                  </a:lnTo>
                  <a:lnTo>
                    <a:pt x="16" y="3"/>
                  </a:lnTo>
                  <a:lnTo>
                    <a:pt x="13" y="5"/>
                  </a:lnTo>
                  <a:lnTo>
                    <a:pt x="11" y="8"/>
                  </a:lnTo>
                  <a:lnTo>
                    <a:pt x="8" y="10"/>
                  </a:lnTo>
                  <a:lnTo>
                    <a:pt x="5" y="12"/>
                  </a:lnTo>
                  <a:lnTo>
                    <a:pt x="3" y="13"/>
                  </a:lnTo>
                  <a:lnTo>
                    <a:pt x="0" y="1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87" name="Freeform 67"/>
            <p:cNvSpPr>
              <a:spLocks/>
            </p:cNvSpPr>
            <p:nvPr/>
          </p:nvSpPr>
          <p:spPr bwMode="auto">
            <a:xfrm>
              <a:off x="5028" y="1304"/>
              <a:ext cx="15" cy="27"/>
            </a:xfrm>
            <a:custGeom>
              <a:avLst/>
              <a:gdLst>
                <a:gd name="T0" fmla="*/ 0 w 15"/>
                <a:gd name="T1" fmla="*/ 0 h 27"/>
                <a:gd name="T2" fmla="*/ 0 w 15"/>
                <a:gd name="T3" fmla="*/ 0 h 27"/>
                <a:gd name="T4" fmla="*/ 2 w 15"/>
                <a:gd name="T5" fmla="*/ 3 h 27"/>
                <a:gd name="T6" fmla="*/ 3 w 15"/>
                <a:gd name="T7" fmla="*/ 7 h 27"/>
                <a:gd name="T8" fmla="*/ 5 w 15"/>
                <a:gd name="T9" fmla="*/ 10 h 27"/>
                <a:gd name="T10" fmla="*/ 7 w 15"/>
                <a:gd name="T11" fmla="*/ 13 h 27"/>
                <a:gd name="T12" fmla="*/ 9 w 15"/>
                <a:gd name="T13" fmla="*/ 16 h 27"/>
                <a:gd name="T14" fmla="*/ 11 w 15"/>
                <a:gd name="T15" fmla="*/ 20 h 27"/>
                <a:gd name="T16" fmla="*/ 12 w 15"/>
                <a:gd name="T17" fmla="*/ 23 h 27"/>
                <a:gd name="T18" fmla="*/ 14 w 15"/>
                <a:gd name="T19"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7">
                  <a:moveTo>
                    <a:pt x="0" y="0"/>
                  </a:moveTo>
                  <a:lnTo>
                    <a:pt x="0" y="0"/>
                  </a:lnTo>
                  <a:lnTo>
                    <a:pt x="2" y="3"/>
                  </a:lnTo>
                  <a:lnTo>
                    <a:pt x="3" y="7"/>
                  </a:lnTo>
                  <a:lnTo>
                    <a:pt x="5" y="10"/>
                  </a:lnTo>
                  <a:lnTo>
                    <a:pt x="7" y="13"/>
                  </a:lnTo>
                  <a:lnTo>
                    <a:pt x="9" y="16"/>
                  </a:lnTo>
                  <a:lnTo>
                    <a:pt x="11" y="20"/>
                  </a:lnTo>
                  <a:lnTo>
                    <a:pt x="12" y="23"/>
                  </a:lnTo>
                  <a:lnTo>
                    <a:pt x="14" y="2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88" name="Freeform 68"/>
            <p:cNvSpPr>
              <a:spLocks/>
            </p:cNvSpPr>
            <p:nvPr/>
          </p:nvSpPr>
          <p:spPr bwMode="auto">
            <a:xfrm>
              <a:off x="5028" y="1304"/>
              <a:ext cx="33" cy="11"/>
            </a:xfrm>
            <a:custGeom>
              <a:avLst/>
              <a:gdLst>
                <a:gd name="T0" fmla="*/ 32 w 33"/>
                <a:gd name="T1" fmla="*/ 10 h 11"/>
                <a:gd name="T2" fmla="*/ 32 w 33"/>
                <a:gd name="T3" fmla="*/ 10 h 11"/>
                <a:gd name="T4" fmla="*/ 28 w 33"/>
                <a:gd name="T5" fmla="*/ 9 h 11"/>
                <a:gd name="T6" fmla="*/ 24 w 33"/>
                <a:gd name="T7" fmla="*/ 8 h 11"/>
                <a:gd name="T8" fmla="*/ 20 w 33"/>
                <a:gd name="T9" fmla="*/ 7 h 11"/>
                <a:gd name="T10" fmla="*/ 16 w 33"/>
                <a:gd name="T11" fmla="*/ 5 h 11"/>
                <a:gd name="T12" fmla="*/ 12 w 33"/>
                <a:gd name="T13" fmla="*/ 4 h 11"/>
                <a:gd name="T14" fmla="*/ 8 w 33"/>
                <a:gd name="T15" fmla="*/ 3 h 11"/>
                <a:gd name="T16" fmla="*/ 4 w 33"/>
                <a:gd name="T17" fmla="*/ 2 h 11"/>
                <a:gd name="T18" fmla="*/ 0 w 33"/>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1">
                  <a:moveTo>
                    <a:pt x="32" y="10"/>
                  </a:moveTo>
                  <a:lnTo>
                    <a:pt x="32" y="10"/>
                  </a:lnTo>
                  <a:lnTo>
                    <a:pt x="28" y="9"/>
                  </a:lnTo>
                  <a:lnTo>
                    <a:pt x="24" y="8"/>
                  </a:lnTo>
                  <a:lnTo>
                    <a:pt x="20" y="7"/>
                  </a:lnTo>
                  <a:lnTo>
                    <a:pt x="16" y="5"/>
                  </a:lnTo>
                  <a:lnTo>
                    <a:pt x="12" y="4"/>
                  </a:lnTo>
                  <a:lnTo>
                    <a:pt x="8" y="3"/>
                  </a:lnTo>
                  <a:lnTo>
                    <a:pt x="4" y="2"/>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89" name="Freeform 69"/>
            <p:cNvSpPr>
              <a:spLocks/>
            </p:cNvSpPr>
            <p:nvPr/>
          </p:nvSpPr>
          <p:spPr bwMode="auto">
            <a:xfrm>
              <a:off x="5038" y="1314"/>
              <a:ext cx="23" cy="17"/>
            </a:xfrm>
            <a:custGeom>
              <a:avLst/>
              <a:gdLst>
                <a:gd name="T0" fmla="*/ 22 w 23"/>
                <a:gd name="T1" fmla="*/ 0 h 17"/>
                <a:gd name="T2" fmla="*/ 22 w 23"/>
                <a:gd name="T3" fmla="*/ 0 h 17"/>
                <a:gd name="T4" fmla="*/ 19 w 23"/>
                <a:gd name="T5" fmla="*/ 2 h 17"/>
                <a:gd name="T6" fmla="*/ 16 w 23"/>
                <a:gd name="T7" fmla="*/ 3 h 17"/>
                <a:gd name="T8" fmla="*/ 13 w 23"/>
                <a:gd name="T9" fmla="*/ 5 h 17"/>
                <a:gd name="T10" fmla="*/ 11 w 23"/>
                <a:gd name="T11" fmla="*/ 8 h 17"/>
                <a:gd name="T12" fmla="*/ 8 w 23"/>
                <a:gd name="T13" fmla="*/ 10 h 17"/>
                <a:gd name="T14" fmla="*/ 5 w 23"/>
                <a:gd name="T15" fmla="*/ 12 h 17"/>
                <a:gd name="T16" fmla="*/ 3 w 23"/>
                <a:gd name="T17" fmla="*/ 13 h 17"/>
                <a:gd name="T18" fmla="*/ 0 w 23"/>
                <a:gd name="T1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7">
                  <a:moveTo>
                    <a:pt x="22" y="0"/>
                  </a:moveTo>
                  <a:lnTo>
                    <a:pt x="22" y="0"/>
                  </a:lnTo>
                  <a:lnTo>
                    <a:pt x="19" y="2"/>
                  </a:lnTo>
                  <a:lnTo>
                    <a:pt x="16" y="3"/>
                  </a:lnTo>
                  <a:lnTo>
                    <a:pt x="13" y="5"/>
                  </a:lnTo>
                  <a:lnTo>
                    <a:pt x="11" y="8"/>
                  </a:lnTo>
                  <a:lnTo>
                    <a:pt x="8" y="10"/>
                  </a:lnTo>
                  <a:lnTo>
                    <a:pt x="5" y="12"/>
                  </a:lnTo>
                  <a:lnTo>
                    <a:pt x="3" y="13"/>
                  </a:lnTo>
                  <a:lnTo>
                    <a:pt x="0" y="1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90" name="Freeform 70"/>
            <p:cNvSpPr>
              <a:spLocks/>
            </p:cNvSpPr>
            <p:nvPr/>
          </p:nvSpPr>
          <p:spPr bwMode="auto">
            <a:xfrm>
              <a:off x="5028" y="1304"/>
              <a:ext cx="15" cy="27"/>
            </a:xfrm>
            <a:custGeom>
              <a:avLst/>
              <a:gdLst>
                <a:gd name="T0" fmla="*/ 0 w 15"/>
                <a:gd name="T1" fmla="*/ 0 h 27"/>
                <a:gd name="T2" fmla="*/ 0 w 15"/>
                <a:gd name="T3" fmla="*/ 0 h 27"/>
                <a:gd name="T4" fmla="*/ 2 w 15"/>
                <a:gd name="T5" fmla="*/ 3 h 27"/>
                <a:gd name="T6" fmla="*/ 3 w 15"/>
                <a:gd name="T7" fmla="*/ 7 h 27"/>
                <a:gd name="T8" fmla="*/ 5 w 15"/>
                <a:gd name="T9" fmla="*/ 10 h 27"/>
                <a:gd name="T10" fmla="*/ 7 w 15"/>
                <a:gd name="T11" fmla="*/ 13 h 27"/>
                <a:gd name="T12" fmla="*/ 9 w 15"/>
                <a:gd name="T13" fmla="*/ 16 h 27"/>
                <a:gd name="T14" fmla="*/ 11 w 15"/>
                <a:gd name="T15" fmla="*/ 20 h 27"/>
                <a:gd name="T16" fmla="*/ 12 w 15"/>
                <a:gd name="T17" fmla="*/ 23 h 27"/>
                <a:gd name="T18" fmla="*/ 14 w 15"/>
                <a:gd name="T19"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7">
                  <a:moveTo>
                    <a:pt x="0" y="0"/>
                  </a:moveTo>
                  <a:lnTo>
                    <a:pt x="0" y="0"/>
                  </a:lnTo>
                  <a:lnTo>
                    <a:pt x="2" y="3"/>
                  </a:lnTo>
                  <a:lnTo>
                    <a:pt x="3" y="7"/>
                  </a:lnTo>
                  <a:lnTo>
                    <a:pt x="5" y="10"/>
                  </a:lnTo>
                  <a:lnTo>
                    <a:pt x="7" y="13"/>
                  </a:lnTo>
                  <a:lnTo>
                    <a:pt x="9" y="16"/>
                  </a:lnTo>
                  <a:lnTo>
                    <a:pt x="11" y="20"/>
                  </a:lnTo>
                  <a:lnTo>
                    <a:pt x="12" y="23"/>
                  </a:lnTo>
                  <a:lnTo>
                    <a:pt x="14" y="2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91" name="Freeform 71"/>
            <p:cNvSpPr>
              <a:spLocks/>
            </p:cNvSpPr>
            <p:nvPr/>
          </p:nvSpPr>
          <p:spPr bwMode="auto">
            <a:xfrm>
              <a:off x="4629" y="1187"/>
              <a:ext cx="28" cy="8"/>
            </a:xfrm>
            <a:custGeom>
              <a:avLst/>
              <a:gdLst>
                <a:gd name="T0" fmla="*/ 27 w 28"/>
                <a:gd name="T1" fmla="*/ 7 h 8"/>
                <a:gd name="T2" fmla="*/ 27 w 28"/>
                <a:gd name="T3" fmla="*/ 7 h 8"/>
                <a:gd name="T4" fmla="*/ 24 w 28"/>
                <a:gd name="T5" fmla="*/ 6 h 8"/>
                <a:gd name="T6" fmla="*/ 20 w 28"/>
                <a:gd name="T7" fmla="*/ 5 h 8"/>
                <a:gd name="T8" fmla="*/ 17 w 28"/>
                <a:gd name="T9" fmla="*/ 5 h 8"/>
                <a:gd name="T10" fmla="*/ 14 w 28"/>
                <a:gd name="T11" fmla="*/ 3 h 8"/>
                <a:gd name="T12" fmla="*/ 10 w 28"/>
                <a:gd name="T13" fmla="*/ 3 h 8"/>
                <a:gd name="T14" fmla="*/ 7 w 28"/>
                <a:gd name="T15" fmla="*/ 2 h 8"/>
                <a:gd name="T16" fmla="*/ 3 w 28"/>
                <a:gd name="T17" fmla="*/ 1 h 8"/>
                <a:gd name="T18" fmla="*/ 0 w 28"/>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8">
                  <a:moveTo>
                    <a:pt x="27" y="7"/>
                  </a:moveTo>
                  <a:lnTo>
                    <a:pt x="27" y="7"/>
                  </a:lnTo>
                  <a:lnTo>
                    <a:pt x="24" y="6"/>
                  </a:lnTo>
                  <a:lnTo>
                    <a:pt x="20" y="5"/>
                  </a:lnTo>
                  <a:lnTo>
                    <a:pt x="17" y="5"/>
                  </a:lnTo>
                  <a:lnTo>
                    <a:pt x="14" y="3"/>
                  </a:lnTo>
                  <a:lnTo>
                    <a:pt x="10" y="3"/>
                  </a:lnTo>
                  <a:lnTo>
                    <a:pt x="7" y="2"/>
                  </a:lnTo>
                  <a:lnTo>
                    <a:pt x="3" y="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92" name="Freeform 72"/>
            <p:cNvSpPr>
              <a:spLocks/>
            </p:cNvSpPr>
            <p:nvPr/>
          </p:nvSpPr>
          <p:spPr bwMode="auto">
            <a:xfrm>
              <a:off x="4633" y="1194"/>
              <a:ext cx="24" cy="16"/>
            </a:xfrm>
            <a:custGeom>
              <a:avLst/>
              <a:gdLst>
                <a:gd name="T0" fmla="*/ 23 w 24"/>
                <a:gd name="T1" fmla="*/ 0 h 16"/>
                <a:gd name="T2" fmla="*/ 23 w 24"/>
                <a:gd name="T3" fmla="*/ 0 h 16"/>
                <a:gd name="T4" fmla="*/ 20 w 24"/>
                <a:gd name="T5" fmla="*/ 2 h 16"/>
                <a:gd name="T6" fmla="*/ 17 w 24"/>
                <a:gd name="T7" fmla="*/ 4 h 16"/>
                <a:gd name="T8" fmla="*/ 14 w 24"/>
                <a:gd name="T9" fmla="*/ 5 h 16"/>
                <a:gd name="T10" fmla="*/ 11 w 24"/>
                <a:gd name="T11" fmla="*/ 7 h 16"/>
                <a:gd name="T12" fmla="*/ 8 w 24"/>
                <a:gd name="T13" fmla="*/ 9 h 16"/>
                <a:gd name="T14" fmla="*/ 6 w 24"/>
                <a:gd name="T15" fmla="*/ 11 h 16"/>
                <a:gd name="T16" fmla="*/ 3 w 24"/>
                <a:gd name="T17" fmla="*/ 13 h 16"/>
                <a:gd name="T18" fmla="*/ 0 w 24"/>
                <a:gd name="T1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6">
                  <a:moveTo>
                    <a:pt x="23" y="0"/>
                  </a:moveTo>
                  <a:lnTo>
                    <a:pt x="23" y="0"/>
                  </a:lnTo>
                  <a:lnTo>
                    <a:pt x="20" y="2"/>
                  </a:lnTo>
                  <a:lnTo>
                    <a:pt x="17" y="4"/>
                  </a:lnTo>
                  <a:lnTo>
                    <a:pt x="14" y="5"/>
                  </a:lnTo>
                  <a:lnTo>
                    <a:pt x="11" y="7"/>
                  </a:lnTo>
                  <a:lnTo>
                    <a:pt x="8" y="9"/>
                  </a:lnTo>
                  <a:lnTo>
                    <a:pt x="6" y="11"/>
                  </a:lnTo>
                  <a:lnTo>
                    <a:pt x="3" y="13"/>
                  </a:lnTo>
                  <a:lnTo>
                    <a:pt x="0" y="15"/>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93" name="Freeform 73"/>
            <p:cNvSpPr>
              <a:spLocks/>
            </p:cNvSpPr>
            <p:nvPr/>
          </p:nvSpPr>
          <p:spPr bwMode="auto">
            <a:xfrm>
              <a:off x="4629" y="1187"/>
              <a:ext cx="9" cy="23"/>
            </a:xfrm>
            <a:custGeom>
              <a:avLst/>
              <a:gdLst>
                <a:gd name="T0" fmla="*/ 0 w 9"/>
                <a:gd name="T1" fmla="*/ 0 h 23"/>
                <a:gd name="T2" fmla="*/ 0 w 9"/>
                <a:gd name="T3" fmla="*/ 0 h 23"/>
                <a:gd name="T4" fmla="*/ 1 w 9"/>
                <a:gd name="T5" fmla="*/ 3 h 23"/>
                <a:gd name="T6" fmla="*/ 2 w 9"/>
                <a:gd name="T7" fmla="*/ 6 h 23"/>
                <a:gd name="T8" fmla="*/ 3 w 9"/>
                <a:gd name="T9" fmla="*/ 8 h 23"/>
                <a:gd name="T10" fmla="*/ 4 w 9"/>
                <a:gd name="T11" fmla="*/ 11 h 23"/>
                <a:gd name="T12" fmla="*/ 5 w 9"/>
                <a:gd name="T13" fmla="*/ 14 h 23"/>
                <a:gd name="T14" fmla="*/ 6 w 9"/>
                <a:gd name="T15" fmla="*/ 17 h 23"/>
                <a:gd name="T16" fmla="*/ 7 w 9"/>
                <a:gd name="T17" fmla="*/ 20 h 23"/>
                <a:gd name="T18" fmla="*/ 8 w 9"/>
                <a:gd name="T19"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23">
                  <a:moveTo>
                    <a:pt x="0" y="0"/>
                  </a:moveTo>
                  <a:lnTo>
                    <a:pt x="0" y="0"/>
                  </a:lnTo>
                  <a:lnTo>
                    <a:pt x="1" y="3"/>
                  </a:lnTo>
                  <a:lnTo>
                    <a:pt x="2" y="6"/>
                  </a:lnTo>
                  <a:lnTo>
                    <a:pt x="3" y="8"/>
                  </a:lnTo>
                  <a:lnTo>
                    <a:pt x="4" y="11"/>
                  </a:lnTo>
                  <a:lnTo>
                    <a:pt x="5" y="14"/>
                  </a:lnTo>
                  <a:lnTo>
                    <a:pt x="6" y="17"/>
                  </a:lnTo>
                  <a:lnTo>
                    <a:pt x="7" y="20"/>
                  </a:lnTo>
                  <a:lnTo>
                    <a:pt x="8" y="2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94" name="Freeform 74"/>
            <p:cNvSpPr>
              <a:spLocks/>
            </p:cNvSpPr>
            <p:nvPr/>
          </p:nvSpPr>
          <p:spPr bwMode="auto">
            <a:xfrm>
              <a:off x="4629" y="1187"/>
              <a:ext cx="28" cy="8"/>
            </a:xfrm>
            <a:custGeom>
              <a:avLst/>
              <a:gdLst>
                <a:gd name="T0" fmla="*/ 27 w 28"/>
                <a:gd name="T1" fmla="*/ 7 h 8"/>
                <a:gd name="T2" fmla="*/ 27 w 28"/>
                <a:gd name="T3" fmla="*/ 7 h 8"/>
                <a:gd name="T4" fmla="*/ 24 w 28"/>
                <a:gd name="T5" fmla="*/ 6 h 8"/>
                <a:gd name="T6" fmla="*/ 20 w 28"/>
                <a:gd name="T7" fmla="*/ 5 h 8"/>
                <a:gd name="T8" fmla="*/ 17 w 28"/>
                <a:gd name="T9" fmla="*/ 5 h 8"/>
                <a:gd name="T10" fmla="*/ 14 w 28"/>
                <a:gd name="T11" fmla="*/ 3 h 8"/>
                <a:gd name="T12" fmla="*/ 10 w 28"/>
                <a:gd name="T13" fmla="*/ 3 h 8"/>
                <a:gd name="T14" fmla="*/ 7 w 28"/>
                <a:gd name="T15" fmla="*/ 2 h 8"/>
                <a:gd name="T16" fmla="*/ 3 w 28"/>
                <a:gd name="T17" fmla="*/ 1 h 8"/>
                <a:gd name="T18" fmla="*/ 0 w 28"/>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8">
                  <a:moveTo>
                    <a:pt x="27" y="7"/>
                  </a:moveTo>
                  <a:lnTo>
                    <a:pt x="27" y="7"/>
                  </a:lnTo>
                  <a:lnTo>
                    <a:pt x="24" y="6"/>
                  </a:lnTo>
                  <a:lnTo>
                    <a:pt x="20" y="5"/>
                  </a:lnTo>
                  <a:lnTo>
                    <a:pt x="17" y="5"/>
                  </a:lnTo>
                  <a:lnTo>
                    <a:pt x="14" y="3"/>
                  </a:lnTo>
                  <a:lnTo>
                    <a:pt x="10" y="3"/>
                  </a:lnTo>
                  <a:lnTo>
                    <a:pt x="7" y="2"/>
                  </a:lnTo>
                  <a:lnTo>
                    <a:pt x="3" y="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95" name="Freeform 75"/>
            <p:cNvSpPr>
              <a:spLocks/>
            </p:cNvSpPr>
            <p:nvPr/>
          </p:nvSpPr>
          <p:spPr bwMode="auto">
            <a:xfrm>
              <a:off x="4633" y="1194"/>
              <a:ext cx="24" cy="16"/>
            </a:xfrm>
            <a:custGeom>
              <a:avLst/>
              <a:gdLst>
                <a:gd name="T0" fmla="*/ 23 w 24"/>
                <a:gd name="T1" fmla="*/ 0 h 16"/>
                <a:gd name="T2" fmla="*/ 23 w 24"/>
                <a:gd name="T3" fmla="*/ 0 h 16"/>
                <a:gd name="T4" fmla="*/ 20 w 24"/>
                <a:gd name="T5" fmla="*/ 2 h 16"/>
                <a:gd name="T6" fmla="*/ 17 w 24"/>
                <a:gd name="T7" fmla="*/ 4 h 16"/>
                <a:gd name="T8" fmla="*/ 14 w 24"/>
                <a:gd name="T9" fmla="*/ 5 h 16"/>
                <a:gd name="T10" fmla="*/ 11 w 24"/>
                <a:gd name="T11" fmla="*/ 7 h 16"/>
                <a:gd name="T12" fmla="*/ 8 w 24"/>
                <a:gd name="T13" fmla="*/ 9 h 16"/>
                <a:gd name="T14" fmla="*/ 6 w 24"/>
                <a:gd name="T15" fmla="*/ 11 h 16"/>
                <a:gd name="T16" fmla="*/ 3 w 24"/>
                <a:gd name="T17" fmla="*/ 13 h 16"/>
                <a:gd name="T18" fmla="*/ 0 w 24"/>
                <a:gd name="T1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6">
                  <a:moveTo>
                    <a:pt x="23" y="0"/>
                  </a:moveTo>
                  <a:lnTo>
                    <a:pt x="23" y="0"/>
                  </a:lnTo>
                  <a:lnTo>
                    <a:pt x="20" y="2"/>
                  </a:lnTo>
                  <a:lnTo>
                    <a:pt x="17" y="4"/>
                  </a:lnTo>
                  <a:lnTo>
                    <a:pt x="14" y="5"/>
                  </a:lnTo>
                  <a:lnTo>
                    <a:pt x="11" y="7"/>
                  </a:lnTo>
                  <a:lnTo>
                    <a:pt x="8" y="9"/>
                  </a:lnTo>
                  <a:lnTo>
                    <a:pt x="6" y="11"/>
                  </a:lnTo>
                  <a:lnTo>
                    <a:pt x="3" y="13"/>
                  </a:lnTo>
                  <a:lnTo>
                    <a:pt x="0" y="15"/>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96" name="Freeform 76"/>
            <p:cNvSpPr>
              <a:spLocks/>
            </p:cNvSpPr>
            <p:nvPr/>
          </p:nvSpPr>
          <p:spPr bwMode="auto">
            <a:xfrm>
              <a:off x="4629" y="1187"/>
              <a:ext cx="9" cy="23"/>
            </a:xfrm>
            <a:custGeom>
              <a:avLst/>
              <a:gdLst>
                <a:gd name="T0" fmla="*/ 0 w 9"/>
                <a:gd name="T1" fmla="*/ 0 h 23"/>
                <a:gd name="T2" fmla="*/ 0 w 9"/>
                <a:gd name="T3" fmla="*/ 0 h 23"/>
                <a:gd name="T4" fmla="*/ 1 w 9"/>
                <a:gd name="T5" fmla="*/ 3 h 23"/>
                <a:gd name="T6" fmla="*/ 2 w 9"/>
                <a:gd name="T7" fmla="*/ 6 h 23"/>
                <a:gd name="T8" fmla="*/ 3 w 9"/>
                <a:gd name="T9" fmla="*/ 8 h 23"/>
                <a:gd name="T10" fmla="*/ 4 w 9"/>
                <a:gd name="T11" fmla="*/ 11 h 23"/>
                <a:gd name="T12" fmla="*/ 5 w 9"/>
                <a:gd name="T13" fmla="*/ 14 h 23"/>
                <a:gd name="T14" fmla="*/ 6 w 9"/>
                <a:gd name="T15" fmla="*/ 17 h 23"/>
                <a:gd name="T16" fmla="*/ 7 w 9"/>
                <a:gd name="T17" fmla="*/ 20 h 23"/>
                <a:gd name="T18" fmla="*/ 8 w 9"/>
                <a:gd name="T19"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23">
                  <a:moveTo>
                    <a:pt x="0" y="0"/>
                  </a:moveTo>
                  <a:lnTo>
                    <a:pt x="0" y="0"/>
                  </a:lnTo>
                  <a:lnTo>
                    <a:pt x="1" y="3"/>
                  </a:lnTo>
                  <a:lnTo>
                    <a:pt x="2" y="6"/>
                  </a:lnTo>
                  <a:lnTo>
                    <a:pt x="3" y="8"/>
                  </a:lnTo>
                  <a:lnTo>
                    <a:pt x="4" y="11"/>
                  </a:lnTo>
                  <a:lnTo>
                    <a:pt x="5" y="14"/>
                  </a:lnTo>
                  <a:lnTo>
                    <a:pt x="6" y="17"/>
                  </a:lnTo>
                  <a:lnTo>
                    <a:pt x="7" y="20"/>
                  </a:lnTo>
                  <a:lnTo>
                    <a:pt x="8" y="2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97" name="Freeform 77"/>
            <p:cNvSpPr>
              <a:spLocks/>
            </p:cNvSpPr>
            <p:nvPr/>
          </p:nvSpPr>
          <p:spPr bwMode="auto">
            <a:xfrm>
              <a:off x="4641" y="1124"/>
              <a:ext cx="29" cy="67"/>
            </a:xfrm>
            <a:custGeom>
              <a:avLst/>
              <a:gdLst>
                <a:gd name="T0" fmla="*/ 0 w 29"/>
                <a:gd name="T1" fmla="*/ 66 h 67"/>
                <a:gd name="T2" fmla="*/ 0 w 29"/>
                <a:gd name="T3" fmla="*/ 66 h 67"/>
                <a:gd name="T4" fmla="*/ 4 w 29"/>
                <a:gd name="T5" fmla="*/ 57 h 67"/>
                <a:gd name="T6" fmla="*/ 7 w 29"/>
                <a:gd name="T7" fmla="*/ 50 h 67"/>
                <a:gd name="T8" fmla="*/ 10 w 29"/>
                <a:gd name="T9" fmla="*/ 41 h 67"/>
                <a:gd name="T10" fmla="*/ 14 w 29"/>
                <a:gd name="T11" fmla="*/ 33 h 67"/>
                <a:gd name="T12" fmla="*/ 18 w 29"/>
                <a:gd name="T13" fmla="*/ 25 h 67"/>
                <a:gd name="T14" fmla="*/ 21 w 29"/>
                <a:gd name="T15" fmla="*/ 16 h 67"/>
                <a:gd name="T16" fmla="*/ 25 w 29"/>
                <a:gd name="T17" fmla="*/ 8 h 67"/>
                <a:gd name="T18" fmla="*/ 28 w 29"/>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67">
                  <a:moveTo>
                    <a:pt x="0" y="66"/>
                  </a:moveTo>
                  <a:lnTo>
                    <a:pt x="0" y="66"/>
                  </a:lnTo>
                  <a:lnTo>
                    <a:pt x="4" y="57"/>
                  </a:lnTo>
                  <a:lnTo>
                    <a:pt x="7" y="50"/>
                  </a:lnTo>
                  <a:lnTo>
                    <a:pt x="10" y="41"/>
                  </a:lnTo>
                  <a:lnTo>
                    <a:pt x="14" y="33"/>
                  </a:lnTo>
                  <a:lnTo>
                    <a:pt x="18" y="25"/>
                  </a:lnTo>
                  <a:lnTo>
                    <a:pt x="21" y="16"/>
                  </a:lnTo>
                  <a:lnTo>
                    <a:pt x="25" y="8"/>
                  </a:lnTo>
                  <a:lnTo>
                    <a:pt x="28"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98" name="Freeform 78"/>
            <p:cNvSpPr>
              <a:spLocks/>
            </p:cNvSpPr>
            <p:nvPr/>
          </p:nvSpPr>
          <p:spPr bwMode="auto">
            <a:xfrm>
              <a:off x="5045" y="1211"/>
              <a:ext cx="17" cy="98"/>
            </a:xfrm>
            <a:custGeom>
              <a:avLst/>
              <a:gdLst>
                <a:gd name="T0" fmla="*/ 0 w 17"/>
                <a:gd name="T1" fmla="*/ 97 h 98"/>
                <a:gd name="T2" fmla="*/ 0 w 17"/>
                <a:gd name="T3" fmla="*/ 97 h 98"/>
                <a:gd name="T4" fmla="*/ 1 w 17"/>
                <a:gd name="T5" fmla="*/ 91 h 98"/>
                <a:gd name="T6" fmla="*/ 2 w 17"/>
                <a:gd name="T7" fmla="*/ 85 h 98"/>
                <a:gd name="T8" fmla="*/ 3 w 17"/>
                <a:gd name="T9" fmla="*/ 78 h 98"/>
                <a:gd name="T10" fmla="*/ 4 w 17"/>
                <a:gd name="T11" fmla="*/ 72 h 98"/>
                <a:gd name="T12" fmla="*/ 5 w 17"/>
                <a:gd name="T13" fmla="*/ 66 h 98"/>
                <a:gd name="T14" fmla="*/ 6 w 17"/>
                <a:gd name="T15" fmla="*/ 60 h 98"/>
                <a:gd name="T16" fmla="*/ 7 w 17"/>
                <a:gd name="T17" fmla="*/ 54 h 98"/>
                <a:gd name="T18" fmla="*/ 8 w 17"/>
                <a:gd name="T19" fmla="*/ 48 h 98"/>
                <a:gd name="T20" fmla="*/ 9 w 17"/>
                <a:gd name="T21" fmla="*/ 42 h 98"/>
                <a:gd name="T22" fmla="*/ 10 w 17"/>
                <a:gd name="T23" fmla="*/ 36 h 98"/>
                <a:gd name="T24" fmla="*/ 11 w 17"/>
                <a:gd name="T25" fmla="*/ 29 h 98"/>
                <a:gd name="T26" fmla="*/ 12 w 17"/>
                <a:gd name="T27" fmla="*/ 23 h 98"/>
                <a:gd name="T28" fmla="*/ 13 w 17"/>
                <a:gd name="T29" fmla="*/ 17 h 98"/>
                <a:gd name="T30" fmla="*/ 14 w 17"/>
                <a:gd name="T31" fmla="*/ 12 h 98"/>
                <a:gd name="T32" fmla="*/ 15 w 17"/>
                <a:gd name="T33" fmla="*/ 5 h 98"/>
                <a:gd name="T34" fmla="*/ 16 w 17"/>
                <a:gd name="T3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98">
                  <a:moveTo>
                    <a:pt x="0" y="97"/>
                  </a:moveTo>
                  <a:lnTo>
                    <a:pt x="0" y="97"/>
                  </a:lnTo>
                  <a:lnTo>
                    <a:pt x="1" y="91"/>
                  </a:lnTo>
                  <a:lnTo>
                    <a:pt x="2" y="85"/>
                  </a:lnTo>
                  <a:lnTo>
                    <a:pt x="3" y="78"/>
                  </a:lnTo>
                  <a:lnTo>
                    <a:pt x="4" y="72"/>
                  </a:lnTo>
                  <a:lnTo>
                    <a:pt x="5" y="66"/>
                  </a:lnTo>
                  <a:lnTo>
                    <a:pt x="6" y="60"/>
                  </a:lnTo>
                  <a:lnTo>
                    <a:pt x="7" y="54"/>
                  </a:lnTo>
                  <a:lnTo>
                    <a:pt x="8" y="48"/>
                  </a:lnTo>
                  <a:lnTo>
                    <a:pt x="9" y="42"/>
                  </a:lnTo>
                  <a:lnTo>
                    <a:pt x="10" y="36"/>
                  </a:lnTo>
                  <a:lnTo>
                    <a:pt x="11" y="29"/>
                  </a:lnTo>
                  <a:lnTo>
                    <a:pt x="12" y="23"/>
                  </a:lnTo>
                  <a:lnTo>
                    <a:pt x="13" y="17"/>
                  </a:lnTo>
                  <a:lnTo>
                    <a:pt x="14" y="12"/>
                  </a:lnTo>
                  <a:lnTo>
                    <a:pt x="15" y="5"/>
                  </a:lnTo>
                  <a:lnTo>
                    <a:pt x="16"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199" name="Freeform 79"/>
            <p:cNvSpPr>
              <a:spLocks/>
            </p:cNvSpPr>
            <p:nvPr/>
          </p:nvSpPr>
          <p:spPr bwMode="auto">
            <a:xfrm>
              <a:off x="4925" y="884"/>
              <a:ext cx="16" cy="56"/>
            </a:xfrm>
            <a:custGeom>
              <a:avLst/>
              <a:gdLst>
                <a:gd name="T0" fmla="*/ 15 w 16"/>
                <a:gd name="T1" fmla="*/ 0 h 56"/>
                <a:gd name="T2" fmla="*/ 15 w 16"/>
                <a:gd name="T3" fmla="*/ 0 h 56"/>
                <a:gd name="T4" fmla="*/ 13 w 16"/>
                <a:gd name="T5" fmla="*/ 7 h 56"/>
                <a:gd name="T6" fmla="*/ 11 w 16"/>
                <a:gd name="T7" fmla="*/ 14 h 56"/>
                <a:gd name="T8" fmla="*/ 9 w 16"/>
                <a:gd name="T9" fmla="*/ 20 h 56"/>
                <a:gd name="T10" fmla="*/ 7 w 16"/>
                <a:gd name="T11" fmla="*/ 27 h 56"/>
                <a:gd name="T12" fmla="*/ 6 w 16"/>
                <a:gd name="T13" fmla="*/ 34 h 56"/>
                <a:gd name="T14" fmla="*/ 4 w 16"/>
                <a:gd name="T15" fmla="*/ 41 h 56"/>
                <a:gd name="T16" fmla="*/ 2 w 16"/>
                <a:gd name="T17" fmla="*/ 48 h 56"/>
                <a:gd name="T18" fmla="*/ 0 w 16"/>
                <a:gd name="T19" fmla="*/ 5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56">
                  <a:moveTo>
                    <a:pt x="15" y="0"/>
                  </a:moveTo>
                  <a:lnTo>
                    <a:pt x="15" y="0"/>
                  </a:lnTo>
                  <a:lnTo>
                    <a:pt x="13" y="7"/>
                  </a:lnTo>
                  <a:lnTo>
                    <a:pt x="11" y="14"/>
                  </a:lnTo>
                  <a:lnTo>
                    <a:pt x="9" y="20"/>
                  </a:lnTo>
                  <a:lnTo>
                    <a:pt x="7" y="27"/>
                  </a:lnTo>
                  <a:lnTo>
                    <a:pt x="6" y="34"/>
                  </a:lnTo>
                  <a:lnTo>
                    <a:pt x="4" y="41"/>
                  </a:lnTo>
                  <a:lnTo>
                    <a:pt x="2" y="48"/>
                  </a:lnTo>
                  <a:lnTo>
                    <a:pt x="0" y="55"/>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200" name="Freeform 80"/>
            <p:cNvSpPr>
              <a:spLocks/>
            </p:cNvSpPr>
            <p:nvPr/>
          </p:nvSpPr>
          <p:spPr bwMode="auto">
            <a:xfrm>
              <a:off x="4903" y="719"/>
              <a:ext cx="25" cy="45"/>
            </a:xfrm>
            <a:custGeom>
              <a:avLst/>
              <a:gdLst>
                <a:gd name="T0" fmla="*/ 24 w 25"/>
                <a:gd name="T1" fmla="*/ 40 h 45"/>
                <a:gd name="T2" fmla="*/ 13 w 25"/>
                <a:gd name="T3" fmla="*/ 44 h 45"/>
                <a:gd name="T4" fmla="*/ 9 w 25"/>
                <a:gd name="T5" fmla="*/ 44 h 45"/>
                <a:gd name="T6" fmla="*/ 6 w 25"/>
                <a:gd name="T7" fmla="*/ 44 h 45"/>
                <a:gd name="T8" fmla="*/ 1 w 25"/>
                <a:gd name="T9" fmla="*/ 42 h 45"/>
                <a:gd name="T10" fmla="*/ 0 w 25"/>
                <a:gd name="T11" fmla="*/ 39 h 45"/>
                <a:gd name="T12" fmla="*/ 0 w 25"/>
                <a:gd name="T13" fmla="*/ 39 h 45"/>
                <a:gd name="T14" fmla="*/ 0 w 25"/>
                <a:gd name="T15" fmla="*/ 40 h 45"/>
                <a:gd name="T16" fmla="*/ 1 w 25"/>
                <a:gd name="T17" fmla="*/ 38 h 45"/>
                <a:gd name="T18" fmla="*/ 3 w 25"/>
                <a:gd name="T19" fmla="*/ 37 h 45"/>
                <a:gd name="T20" fmla="*/ 4 w 25"/>
                <a:gd name="T21" fmla="*/ 36 h 45"/>
                <a:gd name="T22" fmla="*/ 5 w 25"/>
                <a:gd name="T23" fmla="*/ 34 h 45"/>
                <a:gd name="T24" fmla="*/ 6 w 25"/>
                <a:gd name="T25" fmla="*/ 33 h 45"/>
                <a:gd name="T26" fmla="*/ 6 w 25"/>
                <a:gd name="T27" fmla="*/ 29 h 45"/>
                <a:gd name="T28" fmla="*/ 6 w 25"/>
                <a:gd name="T29" fmla="*/ 25 h 45"/>
                <a:gd name="T30" fmla="*/ 7 w 25"/>
                <a:gd name="T31" fmla="*/ 24 h 45"/>
                <a:gd name="T32" fmla="*/ 7 w 25"/>
                <a:gd name="T33" fmla="*/ 22 h 45"/>
                <a:gd name="T34" fmla="*/ 9 w 25"/>
                <a:gd name="T35" fmla="*/ 22 h 45"/>
                <a:gd name="T36" fmla="*/ 10 w 25"/>
                <a:gd name="T37" fmla="*/ 21 h 45"/>
                <a:gd name="T38" fmla="*/ 12 w 25"/>
                <a:gd name="T39" fmla="*/ 21 h 45"/>
                <a:gd name="T40" fmla="*/ 13 w 25"/>
                <a:gd name="T41" fmla="*/ 19 h 45"/>
                <a:gd name="T42" fmla="*/ 15 w 25"/>
                <a:gd name="T43" fmla="*/ 18 h 45"/>
                <a:gd name="T44" fmla="*/ 16 w 25"/>
                <a:gd name="T45" fmla="*/ 17 h 45"/>
                <a:gd name="T46" fmla="*/ 16 w 25"/>
                <a:gd name="T47" fmla="*/ 15 h 45"/>
                <a:gd name="T48" fmla="*/ 17 w 25"/>
                <a:gd name="T49" fmla="*/ 14 h 45"/>
                <a:gd name="T50" fmla="*/ 18 w 25"/>
                <a:gd name="T51" fmla="*/ 12 h 45"/>
                <a:gd name="T52" fmla="*/ 19 w 25"/>
                <a:gd name="T53" fmla="*/ 11 h 45"/>
                <a:gd name="T54" fmla="*/ 18 w 25"/>
                <a:gd name="T55" fmla="*/ 9 h 45"/>
                <a:gd name="T56" fmla="*/ 19 w 25"/>
                <a:gd name="T57" fmla="*/ 8 h 45"/>
                <a:gd name="T58" fmla="*/ 20 w 25"/>
                <a:gd name="T59" fmla="*/ 7 h 45"/>
                <a:gd name="T60" fmla="*/ 20 w 25"/>
                <a:gd name="T61" fmla="*/ 6 h 45"/>
                <a:gd name="T62" fmla="*/ 22 w 25"/>
                <a:gd name="T63" fmla="*/ 5 h 45"/>
                <a:gd name="T64" fmla="*/ 23 w 25"/>
                <a:gd name="T65" fmla="*/ 1 h 45"/>
                <a:gd name="T66" fmla="*/ 24 w 25"/>
                <a:gd name="T6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 h="45">
                  <a:moveTo>
                    <a:pt x="24" y="0"/>
                  </a:moveTo>
                  <a:lnTo>
                    <a:pt x="24" y="40"/>
                  </a:lnTo>
                  <a:lnTo>
                    <a:pt x="15" y="44"/>
                  </a:lnTo>
                  <a:lnTo>
                    <a:pt x="13" y="44"/>
                  </a:lnTo>
                  <a:lnTo>
                    <a:pt x="11" y="44"/>
                  </a:lnTo>
                  <a:lnTo>
                    <a:pt x="9" y="44"/>
                  </a:lnTo>
                  <a:lnTo>
                    <a:pt x="7" y="44"/>
                  </a:lnTo>
                  <a:lnTo>
                    <a:pt x="6" y="44"/>
                  </a:lnTo>
                  <a:lnTo>
                    <a:pt x="3" y="44"/>
                  </a:lnTo>
                  <a:lnTo>
                    <a:pt x="1" y="42"/>
                  </a:lnTo>
                  <a:lnTo>
                    <a:pt x="0" y="42"/>
                  </a:lnTo>
                  <a:lnTo>
                    <a:pt x="0" y="39"/>
                  </a:lnTo>
                  <a:lnTo>
                    <a:pt x="0" y="40"/>
                  </a:lnTo>
                  <a:lnTo>
                    <a:pt x="0" y="39"/>
                  </a:lnTo>
                  <a:lnTo>
                    <a:pt x="1" y="39"/>
                  </a:lnTo>
                  <a:lnTo>
                    <a:pt x="0" y="40"/>
                  </a:lnTo>
                  <a:lnTo>
                    <a:pt x="0" y="39"/>
                  </a:lnTo>
                  <a:lnTo>
                    <a:pt x="1" y="38"/>
                  </a:lnTo>
                  <a:lnTo>
                    <a:pt x="2" y="37"/>
                  </a:lnTo>
                  <a:lnTo>
                    <a:pt x="3" y="37"/>
                  </a:lnTo>
                  <a:lnTo>
                    <a:pt x="4" y="37"/>
                  </a:lnTo>
                  <a:lnTo>
                    <a:pt x="4" y="36"/>
                  </a:lnTo>
                  <a:lnTo>
                    <a:pt x="5" y="35"/>
                  </a:lnTo>
                  <a:lnTo>
                    <a:pt x="5" y="34"/>
                  </a:lnTo>
                  <a:lnTo>
                    <a:pt x="5" y="33"/>
                  </a:lnTo>
                  <a:lnTo>
                    <a:pt x="6" y="33"/>
                  </a:lnTo>
                  <a:lnTo>
                    <a:pt x="6" y="32"/>
                  </a:lnTo>
                  <a:lnTo>
                    <a:pt x="6" y="29"/>
                  </a:lnTo>
                  <a:lnTo>
                    <a:pt x="6" y="27"/>
                  </a:lnTo>
                  <a:lnTo>
                    <a:pt x="6" y="25"/>
                  </a:lnTo>
                  <a:lnTo>
                    <a:pt x="7" y="25"/>
                  </a:lnTo>
                  <a:lnTo>
                    <a:pt x="7" y="24"/>
                  </a:lnTo>
                  <a:lnTo>
                    <a:pt x="7" y="23"/>
                  </a:lnTo>
                  <a:lnTo>
                    <a:pt x="7" y="22"/>
                  </a:lnTo>
                  <a:lnTo>
                    <a:pt x="8" y="22"/>
                  </a:lnTo>
                  <a:lnTo>
                    <a:pt x="9" y="22"/>
                  </a:lnTo>
                  <a:lnTo>
                    <a:pt x="10" y="22"/>
                  </a:lnTo>
                  <a:lnTo>
                    <a:pt x="10" y="21"/>
                  </a:lnTo>
                  <a:lnTo>
                    <a:pt x="11" y="21"/>
                  </a:lnTo>
                  <a:lnTo>
                    <a:pt x="12" y="21"/>
                  </a:lnTo>
                  <a:lnTo>
                    <a:pt x="13" y="20"/>
                  </a:lnTo>
                  <a:lnTo>
                    <a:pt x="13" y="19"/>
                  </a:lnTo>
                  <a:lnTo>
                    <a:pt x="14" y="18"/>
                  </a:lnTo>
                  <a:lnTo>
                    <a:pt x="15" y="18"/>
                  </a:lnTo>
                  <a:lnTo>
                    <a:pt x="15" y="17"/>
                  </a:lnTo>
                  <a:lnTo>
                    <a:pt x="16" y="17"/>
                  </a:lnTo>
                  <a:lnTo>
                    <a:pt x="16" y="14"/>
                  </a:lnTo>
                  <a:lnTo>
                    <a:pt x="16" y="15"/>
                  </a:lnTo>
                  <a:lnTo>
                    <a:pt x="16" y="14"/>
                  </a:lnTo>
                  <a:lnTo>
                    <a:pt x="17" y="14"/>
                  </a:lnTo>
                  <a:lnTo>
                    <a:pt x="18" y="13"/>
                  </a:lnTo>
                  <a:lnTo>
                    <a:pt x="18" y="12"/>
                  </a:lnTo>
                  <a:lnTo>
                    <a:pt x="18" y="11"/>
                  </a:lnTo>
                  <a:lnTo>
                    <a:pt x="19" y="11"/>
                  </a:lnTo>
                  <a:lnTo>
                    <a:pt x="19" y="10"/>
                  </a:lnTo>
                  <a:lnTo>
                    <a:pt x="18" y="9"/>
                  </a:lnTo>
                  <a:lnTo>
                    <a:pt x="19" y="9"/>
                  </a:lnTo>
                  <a:lnTo>
                    <a:pt x="19" y="8"/>
                  </a:lnTo>
                  <a:lnTo>
                    <a:pt x="19" y="7"/>
                  </a:lnTo>
                  <a:lnTo>
                    <a:pt x="20" y="7"/>
                  </a:lnTo>
                  <a:lnTo>
                    <a:pt x="20" y="5"/>
                  </a:lnTo>
                  <a:lnTo>
                    <a:pt x="20" y="6"/>
                  </a:lnTo>
                  <a:lnTo>
                    <a:pt x="21" y="5"/>
                  </a:lnTo>
                  <a:lnTo>
                    <a:pt x="22" y="5"/>
                  </a:lnTo>
                  <a:lnTo>
                    <a:pt x="23" y="5"/>
                  </a:lnTo>
                  <a:lnTo>
                    <a:pt x="23" y="1"/>
                  </a:lnTo>
                  <a:lnTo>
                    <a:pt x="24" y="1"/>
                  </a:lnTo>
                  <a:lnTo>
                    <a:pt x="24" y="0"/>
                  </a:lnTo>
                </a:path>
              </a:pathLst>
            </a:custGeom>
            <a:solidFill>
              <a:srgbClr val="3333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201" name="Freeform 81"/>
            <p:cNvSpPr>
              <a:spLocks/>
            </p:cNvSpPr>
            <p:nvPr/>
          </p:nvSpPr>
          <p:spPr bwMode="auto">
            <a:xfrm>
              <a:off x="5367" y="1036"/>
              <a:ext cx="34" cy="113"/>
            </a:xfrm>
            <a:custGeom>
              <a:avLst/>
              <a:gdLst>
                <a:gd name="T0" fmla="*/ 33 w 34"/>
                <a:gd name="T1" fmla="*/ 98 h 113"/>
                <a:gd name="T2" fmla="*/ 27 w 34"/>
                <a:gd name="T3" fmla="*/ 104 h 113"/>
                <a:gd name="T4" fmla="*/ 21 w 34"/>
                <a:gd name="T5" fmla="*/ 108 h 113"/>
                <a:gd name="T6" fmla="*/ 14 w 34"/>
                <a:gd name="T7" fmla="*/ 111 h 113"/>
                <a:gd name="T8" fmla="*/ 6 w 34"/>
                <a:gd name="T9" fmla="*/ 112 h 113"/>
                <a:gd name="T10" fmla="*/ 3 w 34"/>
                <a:gd name="T11" fmla="*/ 105 h 113"/>
                <a:gd name="T12" fmla="*/ 1 w 34"/>
                <a:gd name="T13" fmla="*/ 94 h 113"/>
                <a:gd name="T14" fmla="*/ 0 w 34"/>
                <a:gd name="T15" fmla="*/ 81 h 113"/>
                <a:gd name="T16" fmla="*/ 1 w 34"/>
                <a:gd name="T17" fmla="*/ 70 h 113"/>
                <a:gd name="T18" fmla="*/ 4 w 34"/>
                <a:gd name="T19" fmla="*/ 66 h 113"/>
                <a:gd name="T20" fmla="*/ 4 w 34"/>
                <a:gd name="T21" fmla="*/ 64 h 113"/>
                <a:gd name="T22" fmla="*/ 5 w 34"/>
                <a:gd name="T23" fmla="*/ 62 h 113"/>
                <a:gd name="T24" fmla="*/ 7 w 34"/>
                <a:gd name="T25" fmla="*/ 60 h 113"/>
                <a:gd name="T26" fmla="*/ 8 w 34"/>
                <a:gd name="T27" fmla="*/ 58 h 113"/>
                <a:gd name="T28" fmla="*/ 9 w 34"/>
                <a:gd name="T29" fmla="*/ 56 h 113"/>
                <a:gd name="T30" fmla="*/ 10 w 34"/>
                <a:gd name="T31" fmla="*/ 53 h 113"/>
                <a:gd name="T32" fmla="*/ 11 w 34"/>
                <a:gd name="T33" fmla="*/ 52 h 113"/>
                <a:gd name="T34" fmla="*/ 12 w 34"/>
                <a:gd name="T35" fmla="*/ 49 h 113"/>
                <a:gd name="T36" fmla="*/ 12 w 34"/>
                <a:gd name="T37" fmla="*/ 46 h 113"/>
                <a:gd name="T38" fmla="*/ 14 w 34"/>
                <a:gd name="T39" fmla="*/ 45 h 113"/>
                <a:gd name="T40" fmla="*/ 15 w 34"/>
                <a:gd name="T41" fmla="*/ 44 h 113"/>
                <a:gd name="T42" fmla="*/ 15 w 34"/>
                <a:gd name="T43" fmla="*/ 44 h 113"/>
                <a:gd name="T44" fmla="*/ 16 w 34"/>
                <a:gd name="T45" fmla="*/ 42 h 113"/>
                <a:gd name="T46" fmla="*/ 18 w 34"/>
                <a:gd name="T47" fmla="*/ 41 h 113"/>
                <a:gd name="T48" fmla="*/ 18 w 34"/>
                <a:gd name="T49" fmla="*/ 39 h 113"/>
                <a:gd name="T50" fmla="*/ 20 w 34"/>
                <a:gd name="T51" fmla="*/ 39 h 113"/>
                <a:gd name="T52" fmla="*/ 21 w 34"/>
                <a:gd name="T53" fmla="*/ 37 h 113"/>
                <a:gd name="T54" fmla="*/ 22 w 34"/>
                <a:gd name="T55" fmla="*/ 34 h 113"/>
                <a:gd name="T56" fmla="*/ 24 w 34"/>
                <a:gd name="T57" fmla="*/ 31 h 113"/>
                <a:gd name="T58" fmla="*/ 25 w 34"/>
                <a:gd name="T59" fmla="*/ 28 h 113"/>
                <a:gd name="T60" fmla="*/ 27 w 34"/>
                <a:gd name="T61" fmla="*/ 28 h 113"/>
                <a:gd name="T62" fmla="*/ 27 w 34"/>
                <a:gd name="T63" fmla="*/ 26 h 113"/>
                <a:gd name="T64" fmla="*/ 28 w 34"/>
                <a:gd name="T65" fmla="*/ 25 h 113"/>
                <a:gd name="T66" fmla="*/ 29 w 34"/>
                <a:gd name="T67" fmla="*/ 23 h 113"/>
                <a:gd name="T68" fmla="*/ 30 w 34"/>
                <a:gd name="T69" fmla="*/ 21 h 113"/>
                <a:gd name="T70" fmla="*/ 31 w 34"/>
                <a:gd name="T71" fmla="*/ 18 h 113"/>
                <a:gd name="T72" fmla="*/ 32 w 34"/>
                <a:gd name="T73" fmla="*/ 16 h 113"/>
                <a:gd name="T74" fmla="*/ 33 w 34"/>
                <a:gd name="T75" fmla="*/ 10 h 113"/>
                <a:gd name="T76" fmla="*/ 32 w 34"/>
                <a:gd name="T77" fmla="*/ 4 h 113"/>
                <a:gd name="T78" fmla="*/ 33 w 34"/>
                <a:gd name="T79" fmla="*/ 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 h="113">
                  <a:moveTo>
                    <a:pt x="33" y="0"/>
                  </a:moveTo>
                  <a:lnTo>
                    <a:pt x="33" y="98"/>
                  </a:lnTo>
                  <a:lnTo>
                    <a:pt x="30" y="101"/>
                  </a:lnTo>
                  <a:lnTo>
                    <a:pt x="27" y="104"/>
                  </a:lnTo>
                  <a:lnTo>
                    <a:pt x="24" y="106"/>
                  </a:lnTo>
                  <a:lnTo>
                    <a:pt x="21" y="108"/>
                  </a:lnTo>
                  <a:lnTo>
                    <a:pt x="18" y="110"/>
                  </a:lnTo>
                  <a:lnTo>
                    <a:pt x="14" y="111"/>
                  </a:lnTo>
                  <a:lnTo>
                    <a:pt x="11" y="112"/>
                  </a:lnTo>
                  <a:lnTo>
                    <a:pt x="6" y="112"/>
                  </a:lnTo>
                  <a:lnTo>
                    <a:pt x="3" y="109"/>
                  </a:lnTo>
                  <a:lnTo>
                    <a:pt x="3" y="105"/>
                  </a:lnTo>
                  <a:lnTo>
                    <a:pt x="2" y="99"/>
                  </a:lnTo>
                  <a:lnTo>
                    <a:pt x="1" y="94"/>
                  </a:lnTo>
                  <a:lnTo>
                    <a:pt x="0" y="88"/>
                  </a:lnTo>
                  <a:lnTo>
                    <a:pt x="0" y="81"/>
                  </a:lnTo>
                  <a:lnTo>
                    <a:pt x="0" y="76"/>
                  </a:lnTo>
                  <a:lnTo>
                    <a:pt x="1" y="70"/>
                  </a:lnTo>
                  <a:lnTo>
                    <a:pt x="3" y="66"/>
                  </a:lnTo>
                  <a:lnTo>
                    <a:pt x="4" y="66"/>
                  </a:lnTo>
                  <a:lnTo>
                    <a:pt x="4" y="65"/>
                  </a:lnTo>
                  <a:lnTo>
                    <a:pt x="4" y="64"/>
                  </a:lnTo>
                  <a:lnTo>
                    <a:pt x="5" y="63"/>
                  </a:lnTo>
                  <a:lnTo>
                    <a:pt x="5" y="62"/>
                  </a:lnTo>
                  <a:lnTo>
                    <a:pt x="6" y="61"/>
                  </a:lnTo>
                  <a:lnTo>
                    <a:pt x="7" y="60"/>
                  </a:lnTo>
                  <a:lnTo>
                    <a:pt x="7" y="59"/>
                  </a:lnTo>
                  <a:lnTo>
                    <a:pt x="8" y="58"/>
                  </a:lnTo>
                  <a:lnTo>
                    <a:pt x="9" y="58"/>
                  </a:lnTo>
                  <a:lnTo>
                    <a:pt x="9" y="56"/>
                  </a:lnTo>
                  <a:lnTo>
                    <a:pt x="9" y="54"/>
                  </a:lnTo>
                  <a:lnTo>
                    <a:pt x="10" y="53"/>
                  </a:lnTo>
                  <a:lnTo>
                    <a:pt x="10" y="52"/>
                  </a:lnTo>
                  <a:lnTo>
                    <a:pt x="11" y="52"/>
                  </a:lnTo>
                  <a:lnTo>
                    <a:pt x="11" y="50"/>
                  </a:lnTo>
                  <a:lnTo>
                    <a:pt x="12" y="49"/>
                  </a:lnTo>
                  <a:lnTo>
                    <a:pt x="12" y="47"/>
                  </a:lnTo>
                  <a:lnTo>
                    <a:pt x="12" y="46"/>
                  </a:lnTo>
                  <a:lnTo>
                    <a:pt x="13" y="45"/>
                  </a:lnTo>
                  <a:lnTo>
                    <a:pt x="14" y="45"/>
                  </a:lnTo>
                  <a:lnTo>
                    <a:pt x="14" y="44"/>
                  </a:lnTo>
                  <a:lnTo>
                    <a:pt x="15" y="44"/>
                  </a:lnTo>
                  <a:lnTo>
                    <a:pt x="15" y="43"/>
                  </a:lnTo>
                  <a:lnTo>
                    <a:pt x="15" y="44"/>
                  </a:lnTo>
                  <a:lnTo>
                    <a:pt x="15" y="43"/>
                  </a:lnTo>
                  <a:lnTo>
                    <a:pt x="16" y="42"/>
                  </a:lnTo>
                  <a:lnTo>
                    <a:pt x="17" y="42"/>
                  </a:lnTo>
                  <a:lnTo>
                    <a:pt x="18" y="41"/>
                  </a:lnTo>
                  <a:lnTo>
                    <a:pt x="18" y="40"/>
                  </a:lnTo>
                  <a:lnTo>
                    <a:pt x="18" y="39"/>
                  </a:lnTo>
                  <a:lnTo>
                    <a:pt x="19" y="39"/>
                  </a:lnTo>
                  <a:lnTo>
                    <a:pt x="20" y="39"/>
                  </a:lnTo>
                  <a:lnTo>
                    <a:pt x="20" y="38"/>
                  </a:lnTo>
                  <a:lnTo>
                    <a:pt x="21" y="37"/>
                  </a:lnTo>
                  <a:lnTo>
                    <a:pt x="22" y="36"/>
                  </a:lnTo>
                  <a:lnTo>
                    <a:pt x="22" y="34"/>
                  </a:lnTo>
                  <a:lnTo>
                    <a:pt x="23" y="33"/>
                  </a:lnTo>
                  <a:lnTo>
                    <a:pt x="24" y="31"/>
                  </a:lnTo>
                  <a:lnTo>
                    <a:pt x="24" y="28"/>
                  </a:lnTo>
                  <a:lnTo>
                    <a:pt x="25" y="28"/>
                  </a:lnTo>
                  <a:lnTo>
                    <a:pt x="26" y="28"/>
                  </a:lnTo>
                  <a:lnTo>
                    <a:pt x="27" y="28"/>
                  </a:lnTo>
                  <a:lnTo>
                    <a:pt x="27" y="27"/>
                  </a:lnTo>
                  <a:lnTo>
                    <a:pt x="27" y="26"/>
                  </a:lnTo>
                  <a:lnTo>
                    <a:pt x="27" y="25"/>
                  </a:lnTo>
                  <a:lnTo>
                    <a:pt x="28" y="25"/>
                  </a:lnTo>
                  <a:lnTo>
                    <a:pt x="29" y="24"/>
                  </a:lnTo>
                  <a:lnTo>
                    <a:pt x="29" y="23"/>
                  </a:lnTo>
                  <a:lnTo>
                    <a:pt x="29" y="21"/>
                  </a:lnTo>
                  <a:lnTo>
                    <a:pt x="30" y="21"/>
                  </a:lnTo>
                  <a:lnTo>
                    <a:pt x="31" y="20"/>
                  </a:lnTo>
                  <a:lnTo>
                    <a:pt x="31" y="18"/>
                  </a:lnTo>
                  <a:lnTo>
                    <a:pt x="31" y="17"/>
                  </a:lnTo>
                  <a:lnTo>
                    <a:pt x="32" y="16"/>
                  </a:lnTo>
                  <a:lnTo>
                    <a:pt x="32" y="13"/>
                  </a:lnTo>
                  <a:lnTo>
                    <a:pt x="33" y="10"/>
                  </a:lnTo>
                  <a:lnTo>
                    <a:pt x="32" y="6"/>
                  </a:lnTo>
                  <a:lnTo>
                    <a:pt x="32" y="4"/>
                  </a:lnTo>
                  <a:lnTo>
                    <a:pt x="32" y="1"/>
                  </a:lnTo>
                  <a:lnTo>
                    <a:pt x="33" y="1"/>
                  </a:lnTo>
                  <a:lnTo>
                    <a:pt x="33" y="0"/>
                  </a:lnTo>
                </a:path>
              </a:pathLst>
            </a:custGeom>
            <a:solidFill>
              <a:srgbClr val="3333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202" name="Freeform 82"/>
            <p:cNvSpPr>
              <a:spLocks/>
            </p:cNvSpPr>
            <p:nvPr/>
          </p:nvSpPr>
          <p:spPr bwMode="auto">
            <a:xfrm>
              <a:off x="5223" y="786"/>
              <a:ext cx="10" cy="38"/>
            </a:xfrm>
            <a:custGeom>
              <a:avLst/>
              <a:gdLst>
                <a:gd name="T0" fmla="*/ 6 w 10"/>
                <a:gd name="T1" fmla="*/ 0 h 38"/>
                <a:gd name="T2" fmla="*/ 9 w 10"/>
                <a:gd name="T3" fmla="*/ 30 h 38"/>
                <a:gd name="T4" fmla="*/ 8 w 10"/>
                <a:gd name="T5" fmla="*/ 31 h 38"/>
                <a:gd name="T6" fmla="*/ 8 w 10"/>
                <a:gd name="T7" fmla="*/ 32 h 38"/>
                <a:gd name="T8" fmla="*/ 7 w 10"/>
                <a:gd name="T9" fmla="*/ 34 h 38"/>
                <a:gd name="T10" fmla="*/ 7 w 10"/>
                <a:gd name="T11" fmla="*/ 35 h 38"/>
                <a:gd name="T12" fmla="*/ 6 w 10"/>
                <a:gd name="T13" fmla="*/ 35 h 38"/>
                <a:gd name="T14" fmla="*/ 6 w 10"/>
                <a:gd name="T15" fmla="*/ 36 h 38"/>
                <a:gd name="T16" fmla="*/ 4 w 10"/>
                <a:gd name="T17" fmla="*/ 36 h 38"/>
                <a:gd name="T18" fmla="*/ 4 w 10"/>
                <a:gd name="T19" fmla="*/ 37 h 38"/>
                <a:gd name="T20" fmla="*/ 3 w 10"/>
                <a:gd name="T21" fmla="*/ 37 h 38"/>
                <a:gd name="T22" fmla="*/ 2 w 10"/>
                <a:gd name="T23" fmla="*/ 37 h 38"/>
                <a:gd name="T24" fmla="*/ 1 w 10"/>
                <a:gd name="T25" fmla="*/ 37 h 38"/>
                <a:gd name="T26" fmla="*/ 1 w 10"/>
                <a:gd name="T27" fmla="*/ 34 h 38"/>
                <a:gd name="T28" fmla="*/ 0 w 10"/>
                <a:gd name="T29" fmla="*/ 34 h 38"/>
                <a:gd name="T30" fmla="*/ 0 w 10"/>
                <a:gd name="T31" fmla="*/ 33 h 38"/>
                <a:gd name="T32" fmla="*/ 0 w 10"/>
                <a:gd name="T33" fmla="*/ 31 h 38"/>
                <a:gd name="T34" fmla="*/ 0 w 10"/>
                <a:gd name="T35" fmla="*/ 29 h 38"/>
                <a:gd name="T36" fmla="*/ 0 w 10"/>
                <a:gd name="T37" fmla="*/ 28 h 38"/>
                <a:gd name="T38" fmla="*/ 1 w 10"/>
                <a:gd name="T39" fmla="*/ 27 h 38"/>
                <a:gd name="T40" fmla="*/ 1 w 10"/>
                <a:gd name="T41" fmla="*/ 26 h 38"/>
                <a:gd name="T42" fmla="*/ 1 w 10"/>
                <a:gd name="T43" fmla="*/ 25 h 38"/>
                <a:gd name="T44" fmla="*/ 1 w 10"/>
                <a:gd name="T45" fmla="*/ 24 h 38"/>
                <a:gd name="T46" fmla="*/ 2 w 10"/>
                <a:gd name="T47" fmla="*/ 24 h 38"/>
                <a:gd name="T48" fmla="*/ 2 w 10"/>
                <a:gd name="T49" fmla="*/ 23 h 38"/>
                <a:gd name="T50" fmla="*/ 2 w 10"/>
                <a:gd name="T51" fmla="*/ 22 h 38"/>
                <a:gd name="T52" fmla="*/ 2 w 10"/>
                <a:gd name="T53" fmla="*/ 20 h 38"/>
                <a:gd name="T54" fmla="*/ 2 w 10"/>
                <a:gd name="T55" fmla="*/ 19 h 38"/>
                <a:gd name="T56" fmla="*/ 3 w 10"/>
                <a:gd name="T57" fmla="*/ 19 h 38"/>
                <a:gd name="T58" fmla="*/ 3 w 10"/>
                <a:gd name="T59" fmla="*/ 18 h 38"/>
                <a:gd name="T60" fmla="*/ 3 w 10"/>
                <a:gd name="T61" fmla="*/ 17 h 38"/>
                <a:gd name="T62" fmla="*/ 3 w 10"/>
                <a:gd name="T63" fmla="*/ 16 h 38"/>
                <a:gd name="T64" fmla="*/ 3 w 10"/>
                <a:gd name="T65" fmla="*/ 15 h 38"/>
                <a:gd name="T66" fmla="*/ 3 w 10"/>
                <a:gd name="T67" fmla="*/ 14 h 38"/>
                <a:gd name="T68" fmla="*/ 4 w 10"/>
                <a:gd name="T69" fmla="*/ 14 h 38"/>
                <a:gd name="T70" fmla="*/ 4 w 10"/>
                <a:gd name="T71" fmla="*/ 13 h 38"/>
                <a:gd name="T72" fmla="*/ 4 w 10"/>
                <a:gd name="T73" fmla="*/ 10 h 38"/>
                <a:gd name="T74" fmla="*/ 4 w 10"/>
                <a:gd name="T75" fmla="*/ 9 h 38"/>
                <a:gd name="T76" fmla="*/ 4 w 10"/>
                <a:gd name="T77" fmla="*/ 8 h 38"/>
                <a:gd name="T78" fmla="*/ 5 w 10"/>
                <a:gd name="T79" fmla="*/ 8 h 38"/>
                <a:gd name="T80" fmla="*/ 5 w 10"/>
                <a:gd name="T81" fmla="*/ 6 h 38"/>
                <a:gd name="T82" fmla="*/ 5 w 10"/>
                <a:gd name="T83" fmla="*/ 4 h 38"/>
                <a:gd name="T84" fmla="*/ 5 w 10"/>
                <a:gd name="T85" fmla="*/ 1 h 38"/>
                <a:gd name="T86" fmla="*/ 6 w 10"/>
                <a:gd name="T8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 h="38">
                  <a:moveTo>
                    <a:pt x="6" y="0"/>
                  </a:moveTo>
                  <a:lnTo>
                    <a:pt x="9" y="30"/>
                  </a:lnTo>
                  <a:lnTo>
                    <a:pt x="8" y="31"/>
                  </a:lnTo>
                  <a:lnTo>
                    <a:pt x="8" y="32"/>
                  </a:lnTo>
                  <a:lnTo>
                    <a:pt x="7" y="34"/>
                  </a:lnTo>
                  <a:lnTo>
                    <a:pt x="7" y="35"/>
                  </a:lnTo>
                  <a:lnTo>
                    <a:pt x="6" y="35"/>
                  </a:lnTo>
                  <a:lnTo>
                    <a:pt x="6" y="36"/>
                  </a:lnTo>
                  <a:lnTo>
                    <a:pt x="4" y="36"/>
                  </a:lnTo>
                  <a:lnTo>
                    <a:pt x="4" y="37"/>
                  </a:lnTo>
                  <a:lnTo>
                    <a:pt x="3" y="37"/>
                  </a:lnTo>
                  <a:lnTo>
                    <a:pt x="2" y="37"/>
                  </a:lnTo>
                  <a:lnTo>
                    <a:pt x="1" y="37"/>
                  </a:lnTo>
                  <a:lnTo>
                    <a:pt x="1" y="34"/>
                  </a:lnTo>
                  <a:lnTo>
                    <a:pt x="0" y="34"/>
                  </a:lnTo>
                  <a:lnTo>
                    <a:pt x="0" y="33"/>
                  </a:lnTo>
                  <a:lnTo>
                    <a:pt x="0" y="31"/>
                  </a:lnTo>
                  <a:lnTo>
                    <a:pt x="0" y="29"/>
                  </a:lnTo>
                  <a:lnTo>
                    <a:pt x="0" y="28"/>
                  </a:lnTo>
                  <a:lnTo>
                    <a:pt x="1" y="27"/>
                  </a:lnTo>
                  <a:lnTo>
                    <a:pt x="1" y="26"/>
                  </a:lnTo>
                  <a:lnTo>
                    <a:pt x="1" y="25"/>
                  </a:lnTo>
                  <a:lnTo>
                    <a:pt x="1" y="24"/>
                  </a:lnTo>
                  <a:lnTo>
                    <a:pt x="2" y="24"/>
                  </a:lnTo>
                  <a:lnTo>
                    <a:pt x="2" y="23"/>
                  </a:lnTo>
                  <a:lnTo>
                    <a:pt x="2" y="22"/>
                  </a:lnTo>
                  <a:lnTo>
                    <a:pt x="2" y="20"/>
                  </a:lnTo>
                  <a:lnTo>
                    <a:pt x="2" y="19"/>
                  </a:lnTo>
                  <a:lnTo>
                    <a:pt x="3" y="19"/>
                  </a:lnTo>
                  <a:lnTo>
                    <a:pt x="3" y="18"/>
                  </a:lnTo>
                  <a:lnTo>
                    <a:pt x="3" y="17"/>
                  </a:lnTo>
                  <a:lnTo>
                    <a:pt x="3" y="16"/>
                  </a:lnTo>
                  <a:lnTo>
                    <a:pt x="3" y="15"/>
                  </a:lnTo>
                  <a:lnTo>
                    <a:pt x="3" y="14"/>
                  </a:lnTo>
                  <a:lnTo>
                    <a:pt x="4" y="14"/>
                  </a:lnTo>
                  <a:lnTo>
                    <a:pt x="4" y="13"/>
                  </a:lnTo>
                  <a:lnTo>
                    <a:pt x="4" y="10"/>
                  </a:lnTo>
                  <a:lnTo>
                    <a:pt x="4" y="9"/>
                  </a:lnTo>
                  <a:lnTo>
                    <a:pt x="4" y="8"/>
                  </a:lnTo>
                  <a:lnTo>
                    <a:pt x="5" y="8"/>
                  </a:lnTo>
                  <a:lnTo>
                    <a:pt x="5" y="6"/>
                  </a:lnTo>
                  <a:lnTo>
                    <a:pt x="5" y="4"/>
                  </a:lnTo>
                  <a:lnTo>
                    <a:pt x="5" y="1"/>
                  </a:lnTo>
                  <a:lnTo>
                    <a:pt x="6" y="0"/>
                  </a:lnTo>
                </a:path>
              </a:pathLst>
            </a:custGeom>
            <a:solidFill>
              <a:srgbClr val="3333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203" name="Freeform 83"/>
            <p:cNvSpPr>
              <a:spLocks/>
            </p:cNvSpPr>
            <p:nvPr/>
          </p:nvSpPr>
          <p:spPr bwMode="auto">
            <a:xfrm>
              <a:off x="4736" y="1186"/>
              <a:ext cx="24" cy="79"/>
            </a:xfrm>
            <a:custGeom>
              <a:avLst/>
              <a:gdLst>
                <a:gd name="T0" fmla="*/ 20 w 24"/>
                <a:gd name="T1" fmla="*/ 73 h 79"/>
                <a:gd name="T2" fmla="*/ 19 w 24"/>
                <a:gd name="T3" fmla="*/ 78 h 79"/>
                <a:gd name="T4" fmla="*/ 14 w 24"/>
                <a:gd name="T5" fmla="*/ 78 h 79"/>
                <a:gd name="T6" fmla="*/ 10 w 24"/>
                <a:gd name="T7" fmla="*/ 78 h 79"/>
                <a:gd name="T8" fmla="*/ 5 w 24"/>
                <a:gd name="T9" fmla="*/ 77 h 79"/>
                <a:gd name="T10" fmla="*/ 4 w 24"/>
                <a:gd name="T11" fmla="*/ 73 h 79"/>
                <a:gd name="T12" fmla="*/ 3 w 24"/>
                <a:gd name="T13" fmla="*/ 72 h 79"/>
                <a:gd name="T14" fmla="*/ 3 w 24"/>
                <a:gd name="T15" fmla="*/ 67 h 79"/>
                <a:gd name="T16" fmla="*/ 3 w 24"/>
                <a:gd name="T17" fmla="*/ 68 h 79"/>
                <a:gd name="T18" fmla="*/ 2 w 24"/>
                <a:gd name="T19" fmla="*/ 65 h 79"/>
                <a:gd name="T20" fmla="*/ 1 w 24"/>
                <a:gd name="T21" fmla="*/ 63 h 79"/>
                <a:gd name="T22" fmla="*/ 0 w 24"/>
                <a:gd name="T23" fmla="*/ 59 h 79"/>
                <a:gd name="T24" fmla="*/ 0 w 24"/>
                <a:gd name="T25" fmla="*/ 53 h 79"/>
                <a:gd name="T26" fmla="*/ 1 w 24"/>
                <a:gd name="T27" fmla="*/ 48 h 79"/>
                <a:gd name="T28" fmla="*/ 3 w 24"/>
                <a:gd name="T29" fmla="*/ 47 h 79"/>
                <a:gd name="T30" fmla="*/ 3 w 24"/>
                <a:gd name="T31" fmla="*/ 43 h 79"/>
                <a:gd name="T32" fmla="*/ 4 w 24"/>
                <a:gd name="T33" fmla="*/ 41 h 79"/>
                <a:gd name="T34" fmla="*/ 5 w 24"/>
                <a:gd name="T35" fmla="*/ 39 h 79"/>
                <a:gd name="T36" fmla="*/ 6 w 24"/>
                <a:gd name="T37" fmla="*/ 38 h 79"/>
                <a:gd name="T38" fmla="*/ 8 w 24"/>
                <a:gd name="T39" fmla="*/ 36 h 79"/>
                <a:gd name="T40" fmla="*/ 9 w 24"/>
                <a:gd name="T41" fmla="*/ 34 h 79"/>
                <a:gd name="T42" fmla="*/ 10 w 24"/>
                <a:gd name="T43" fmla="*/ 33 h 79"/>
                <a:gd name="T44" fmla="*/ 11 w 24"/>
                <a:gd name="T45" fmla="*/ 29 h 79"/>
                <a:gd name="T46" fmla="*/ 12 w 24"/>
                <a:gd name="T47" fmla="*/ 28 h 79"/>
                <a:gd name="T48" fmla="*/ 13 w 24"/>
                <a:gd name="T49" fmla="*/ 27 h 79"/>
                <a:gd name="T50" fmla="*/ 13 w 24"/>
                <a:gd name="T51" fmla="*/ 23 h 79"/>
                <a:gd name="T52" fmla="*/ 14 w 24"/>
                <a:gd name="T53" fmla="*/ 22 h 79"/>
                <a:gd name="T54" fmla="*/ 15 w 24"/>
                <a:gd name="T55" fmla="*/ 21 h 79"/>
                <a:gd name="T56" fmla="*/ 15 w 24"/>
                <a:gd name="T57" fmla="*/ 19 h 79"/>
                <a:gd name="T58" fmla="*/ 16 w 24"/>
                <a:gd name="T59" fmla="*/ 18 h 79"/>
                <a:gd name="T60" fmla="*/ 17 w 24"/>
                <a:gd name="T61" fmla="*/ 16 h 79"/>
                <a:gd name="T62" fmla="*/ 18 w 24"/>
                <a:gd name="T63" fmla="*/ 15 h 79"/>
                <a:gd name="T64" fmla="*/ 19 w 24"/>
                <a:gd name="T65" fmla="*/ 12 h 79"/>
                <a:gd name="T66" fmla="*/ 20 w 24"/>
                <a:gd name="T67" fmla="*/ 10 h 79"/>
                <a:gd name="T68" fmla="*/ 21 w 24"/>
                <a:gd name="T69" fmla="*/ 8 h 79"/>
                <a:gd name="T70" fmla="*/ 22 w 24"/>
                <a:gd name="T71" fmla="*/ 6 h 79"/>
                <a:gd name="T72" fmla="*/ 23 w 24"/>
                <a:gd name="T73" fmla="*/ 4 h 79"/>
                <a:gd name="T74" fmla="*/ 23 w 24"/>
                <a:gd name="T75" fmla="*/ 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 h="79">
                  <a:moveTo>
                    <a:pt x="23" y="0"/>
                  </a:moveTo>
                  <a:lnTo>
                    <a:pt x="20" y="73"/>
                  </a:lnTo>
                  <a:lnTo>
                    <a:pt x="20" y="76"/>
                  </a:lnTo>
                  <a:lnTo>
                    <a:pt x="19" y="78"/>
                  </a:lnTo>
                  <a:lnTo>
                    <a:pt x="17" y="78"/>
                  </a:lnTo>
                  <a:lnTo>
                    <a:pt x="14" y="78"/>
                  </a:lnTo>
                  <a:lnTo>
                    <a:pt x="12" y="78"/>
                  </a:lnTo>
                  <a:lnTo>
                    <a:pt x="10" y="78"/>
                  </a:lnTo>
                  <a:lnTo>
                    <a:pt x="7" y="77"/>
                  </a:lnTo>
                  <a:lnTo>
                    <a:pt x="5" y="77"/>
                  </a:lnTo>
                  <a:lnTo>
                    <a:pt x="4" y="76"/>
                  </a:lnTo>
                  <a:lnTo>
                    <a:pt x="4" y="73"/>
                  </a:lnTo>
                  <a:lnTo>
                    <a:pt x="3" y="73"/>
                  </a:lnTo>
                  <a:lnTo>
                    <a:pt x="3" y="72"/>
                  </a:lnTo>
                  <a:lnTo>
                    <a:pt x="3" y="70"/>
                  </a:lnTo>
                  <a:lnTo>
                    <a:pt x="3" y="67"/>
                  </a:lnTo>
                  <a:lnTo>
                    <a:pt x="3" y="65"/>
                  </a:lnTo>
                  <a:lnTo>
                    <a:pt x="3" y="68"/>
                  </a:lnTo>
                  <a:lnTo>
                    <a:pt x="3" y="67"/>
                  </a:lnTo>
                  <a:lnTo>
                    <a:pt x="2" y="65"/>
                  </a:lnTo>
                  <a:lnTo>
                    <a:pt x="2" y="64"/>
                  </a:lnTo>
                  <a:lnTo>
                    <a:pt x="1" y="63"/>
                  </a:lnTo>
                  <a:lnTo>
                    <a:pt x="0" y="61"/>
                  </a:lnTo>
                  <a:lnTo>
                    <a:pt x="0" y="59"/>
                  </a:lnTo>
                  <a:lnTo>
                    <a:pt x="0" y="56"/>
                  </a:lnTo>
                  <a:lnTo>
                    <a:pt x="0" y="53"/>
                  </a:lnTo>
                  <a:lnTo>
                    <a:pt x="0" y="50"/>
                  </a:lnTo>
                  <a:lnTo>
                    <a:pt x="1" y="48"/>
                  </a:lnTo>
                  <a:lnTo>
                    <a:pt x="2" y="48"/>
                  </a:lnTo>
                  <a:lnTo>
                    <a:pt x="3" y="47"/>
                  </a:lnTo>
                  <a:lnTo>
                    <a:pt x="3" y="45"/>
                  </a:lnTo>
                  <a:lnTo>
                    <a:pt x="3" y="43"/>
                  </a:lnTo>
                  <a:lnTo>
                    <a:pt x="3" y="41"/>
                  </a:lnTo>
                  <a:lnTo>
                    <a:pt x="4" y="41"/>
                  </a:lnTo>
                  <a:lnTo>
                    <a:pt x="5" y="41"/>
                  </a:lnTo>
                  <a:lnTo>
                    <a:pt x="5" y="39"/>
                  </a:lnTo>
                  <a:lnTo>
                    <a:pt x="6" y="39"/>
                  </a:lnTo>
                  <a:lnTo>
                    <a:pt x="6" y="38"/>
                  </a:lnTo>
                  <a:lnTo>
                    <a:pt x="7" y="36"/>
                  </a:lnTo>
                  <a:lnTo>
                    <a:pt x="8" y="36"/>
                  </a:lnTo>
                  <a:lnTo>
                    <a:pt x="8" y="35"/>
                  </a:lnTo>
                  <a:lnTo>
                    <a:pt x="9" y="34"/>
                  </a:lnTo>
                  <a:lnTo>
                    <a:pt x="9" y="33"/>
                  </a:lnTo>
                  <a:lnTo>
                    <a:pt x="10" y="33"/>
                  </a:lnTo>
                  <a:lnTo>
                    <a:pt x="10" y="30"/>
                  </a:lnTo>
                  <a:lnTo>
                    <a:pt x="11" y="29"/>
                  </a:lnTo>
                  <a:lnTo>
                    <a:pt x="11" y="28"/>
                  </a:lnTo>
                  <a:lnTo>
                    <a:pt x="12" y="28"/>
                  </a:lnTo>
                  <a:lnTo>
                    <a:pt x="12" y="27"/>
                  </a:lnTo>
                  <a:lnTo>
                    <a:pt x="13" y="27"/>
                  </a:lnTo>
                  <a:lnTo>
                    <a:pt x="13" y="26"/>
                  </a:lnTo>
                  <a:lnTo>
                    <a:pt x="13" y="23"/>
                  </a:lnTo>
                  <a:lnTo>
                    <a:pt x="14" y="23"/>
                  </a:lnTo>
                  <a:lnTo>
                    <a:pt x="14" y="22"/>
                  </a:lnTo>
                  <a:lnTo>
                    <a:pt x="14" y="21"/>
                  </a:lnTo>
                  <a:lnTo>
                    <a:pt x="15" y="21"/>
                  </a:lnTo>
                  <a:lnTo>
                    <a:pt x="15" y="20"/>
                  </a:lnTo>
                  <a:lnTo>
                    <a:pt x="15" y="19"/>
                  </a:lnTo>
                  <a:lnTo>
                    <a:pt x="16" y="19"/>
                  </a:lnTo>
                  <a:lnTo>
                    <a:pt x="16" y="18"/>
                  </a:lnTo>
                  <a:lnTo>
                    <a:pt x="17" y="18"/>
                  </a:lnTo>
                  <a:lnTo>
                    <a:pt x="17" y="16"/>
                  </a:lnTo>
                  <a:lnTo>
                    <a:pt x="18" y="16"/>
                  </a:lnTo>
                  <a:lnTo>
                    <a:pt x="18" y="15"/>
                  </a:lnTo>
                  <a:lnTo>
                    <a:pt x="19" y="13"/>
                  </a:lnTo>
                  <a:lnTo>
                    <a:pt x="19" y="12"/>
                  </a:lnTo>
                  <a:lnTo>
                    <a:pt x="20" y="12"/>
                  </a:lnTo>
                  <a:lnTo>
                    <a:pt x="20" y="10"/>
                  </a:lnTo>
                  <a:lnTo>
                    <a:pt x="21" y="10"/>
                  </a:lnTo>
                  <a:lnTo>
                    <a:pt x="21" y="8"/>
                  </a:lnTo>
                  <a:lnTo>
                    <a:pt x="22" y="8"/>
                  </a:lnTo>
                  <a:lnTo>
                    <a:pt x="22" y="6"/>
                  </a:lnTo>
                  <a:lnTo>
                    <a:pt x="23" y="6"/>
                  </a:lnTo>
                  <a:lnTo>
                    <a:pt x="23" y="4"/>
                  </a:lnTo>
                  <a:lnTo>
                    <a:pt x="23" y="3"/>
                  </a:lnTo>
                  <a:lnTo>
                    <a:pt x="23" y="1"/>
                  </a:lnTo>
                  <a:lnTo>
                    <a:pt x="23" y="0"/>
                  </a:lnTo>
                </a:path>
              </a:pathLst>
            </a:custGeom>
            <a:solidFill>
              <a:srgbClr val="3333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204" name="Freeform 84"/>
            <p:cNvSpPr>
              <a:spLocks/>
            </p:cNvSpPr>
            <p:nvPr/>
          </p:nvSpPr>
          <p:spPr bwMode="auto">
            <a:xfrm>
              <a:off x="4887" y="1277"/>
              <a:ext cx="37" cy="85"/>
            </a:xfrm>
            <a:custGeom>
              <a:avLst/>
              <a:gdLst>
                <a:gd name="T0" fmla="*/ 1 w 37"/>
                <a:gd name="T1" fmla="*/ 80 h 85"/>
                <a:gd name="T2" fmla="*/ 8 w 37"/>
                <a:gd name="T3" fmla="*/ 83 h 85"/>
                <a:gd name="T4" fmla="*/ 15 w 37"/>
                <a:gd name="T5" fmla="*/ 84 h 85"/>
                <a:gd name="T6" fmla="*/ 24 w 37"/>
                <a:gd name="T7" fmla="*/ 78 h 85"/>
                <a:gd name="T8" fmla="*/ 32 w 37"/>
                <a:gd name="T9" fmla="*/ 72 h 85"/>
                <a:gd name="T10" fmla="*/ 36 w 37"/>
                <a:gd name="T11" fmla="*/ 65 h 85"/>
                <a:gd name="T12" fmla="*/ 36 w 37"/>
                <a:gd name="T13" fmla="*/ 59 h 85"/>
                <a:gd name="T14" fmla="*/ 36 w 37"/>
                <a:gd name="T15" fmla="*/ 54 h 85"/>
                <a:gd name="T16" fmla="*/ 35 w 37"/>
                <a:gd name="T17" fmla="*/ 53 h 85"/>
                <a:gd name="T18" fmla="*/ 34 w 37"/>
                <a:gd name="T19" fmla="*/ 51 h 85"/>
                <a:gd name="T20" fmla="*/ 33 w 37"/>
                <a:gd name="T21" fmla="*/ 49 h 85"/>
                <a:gd name="T22" fmla="*/ 32 w 37"/>
                <a:gd name="T23" fmla="*/ 48 h 85"/>
                <a:gd name="T24" fmla="*/ 31 w 37"/>
                <a:gd name="T25" fmla="*/ 45 h 85"/>
                <a:gd name="T26" fmla="*/ 29 w 37"/>
                <a:gd name="T27" fmla="*/ 44 h 85"/>
                <a:gd name="T28" fmla="*/ 27 w 37"/>
                <a:gd name="T29" fmla="*/ 43 h 85"/>
                <a:gd name="T30" fmla="*/ 27 w 37"/>
                <a:gd name="T31" fmla="*/ 41 h 85"/>
                <a:gd name="T32" fmla="*/ 26 w 37"/>
                <a:gd name="T33" fmla="*/ 40 h 85"/>
                <a:gd name="T34" fmla="*/ 25 w 37"/>
                <a:gd name="T35" fmla="*/ 39 h 85"/>
                <a:gd name="T36" fmla="*/ 23 w 37"/>
                <a:gd name="T37" fmla="*/ 39 h 85"/>
                <a:gd name="T38" fmla="*/ 22 w 37"/>
                <a:gd name="T39" fmla="*/ 38 h 85"/>
                <a:gd name="T40" fmla="*/ 21 w 37"/>
                <a:gd name="T41" fmla="*/ 36 h 85"/>
                <a:gd name="T42" fmla="*/ 20 w 37"/>
                <a:gd name="T43" fmla="*/ 35 h 85"/>
                <a:gd name="T44" fmla="*/ 20 w 37"/>
                <a:gd name="T45" fmla="*/ 35 h 85"/>
                <a:gd name="T46" fmla="*/ 18 w 37"/>
                <a:gd name="T47" fmla="*/ 34 h 85"/>
                <a:gd name="T48" fmla="*/ 18 w 37"/>
                <a:gd name="T49" fmla="*/ 32 h 85"/>
                <a:gd name="T50" fmla="*/ 17 w 37"/>
                <a:gd name="T51" fmla="*/ 31 h 85"/>
                <a:gd name="T52" fmla="*/ 16 w 37"/>
                <a:gd name="T53" fmla="*/ 30 h 85"/>
                <a:gd name="T54" fmla="*/ 15 w 37"/>
                <a:gd name="T55" fmla="*/ 28 h 85"/>
                <a:gd name="T56" fmla="*/ 14 w 37"/>
                <a:gd name="T57" fmla="*/ 26 h 85"/>
                <a:gd name="T58" fmla="*/ 13 w 37"/>
                <a:gd name="T59" fmla="*/ 25 h 85"/>
                <a:gd name="T60" fmla="*/ 12 w 37"/>
                <a:gd name="T61" fmla="*/ 24 h 85"/>
                <a:gd name="T62" fmla="*/ 10 w 37"/>
                <a:gd name="T63" fmla="*/ 22 h 85"/>
                <a:gd name="T64" fmla="*/ 9 w 37"/>
                <a:gd name="T65" fmla="*/ 19 h 85"/>
                <a:gd name="T66" fmla="*/ 8 w 37"/>
                <a:gd name="T67" fmla="*/ 18 h 85"/>
                <a:gd name="T68" fmla="*/ 7 w 37"/>
                <a:gd name="T69" fmla="*/ 17 h 85"/>
                <a:gd name="T70" fmla="*/ 6 w 37"/>
                <a:gd name="T71" fmla="*/ 14 h 85"/>
                <a:gd name="T72" fmla="*/ 6 w 37"/>
                <a:gd name="T73" fmla="*/ 14 h 85"/>
                <a:gd name="T74" fmla="*/ 4 w 37"/>
                <a:gd name="T75" fmla="*/ 13 h 85"/>
                <a:gd name="T76" fmla="*/ 4 w 37"/>
                <a:gd name="T77" fmla="*/ 11 h 85"/>
                <a:gd name="T78" fmla="*/ 3 w 37"/>
                <a:gd name="T79" fmla="*/ 9 h 85"/>
                <a:gd name="T80" fmla="*/ 1 w 37"/>
                <a:gd name="T81" fmla="*/ 6 h 85"/>
                <a:gd name="T82" fmla="*/ 1 w 37"/>
                <a:gd name="T83" fmla="*/ 4 h 85"/>
                <a:gd name="T84" fmla="*/ 0 w 37"/>
                <a:gd name="T85" fmla="*/ 2 h 85"/>
                <a:gd name="T86" fmla="*/ 0 w 37"/>
                <a:gd name="T8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 h="85">
                  <a:moveTo>
                    <a:pt x="0" y="0"/>
                  </a:moveTo>
                  <a:lnTo>
                    <a:pt x="1" y="80"/>
                  </a:lnTo>
                  <a:lnTo>
                    <a:pt x="5" y="83"/>
                  </a:lnTo>
                  <a:lnTo>
                    <a:pt x="8" y="83"/>
                  </a:lnTo>
                  <a:lnTo>
                    <a:pt x="11" y="84"/>
                  </a:lnTo>
                  <a:lnTo>
                    <a:pt x="15" y="84"/>
                  </a:lnTo>
                  <a:lnTo>
                    <a:pt x="19" y="82"/>
                  </a:lnTo>
                  <a:lnTo>
                    <a:pt x="24" y="78"/>
                  </a:lnTo>
                  <a:lnTo>
                    <a:pt x="28" y="75"/>
                  </a:lnTo>
                  <a:lnTo>
                    <a:pt x="32" y="72"/>
                  </a:lnTo>
                  <a:lnTo>
                    <a:pt x="35" y="68"/>
                  </a:lnTo>
                  <a:lnTo>
                    <a:pt x="36" y="65"/>
                  </a:lnTo>
                  <a:lnTo>
                    <a:pt x="36" y="63"/>
                  </a:lnTo>
                  <a:lnTo>
                    <a:pt x="36" y="59"/>
                  </a:lnTo>
                  <a:lnTo>
                    <a:pt x="36" y="56"/>
                  </a:lnTo>
                  <a:lnTo>
                    <a:pt x="36" y="54"/>
                  </a:lnTo>
                  <a:lnTo>
                    <a:pt x="36" y="53"/>
                  </a:lnTo>
                  <a:lnTo>
                    <a:pt x="35" y="53"/>
                  </a:lnTo>
                  <a:lnTo>
                    <a:pt x="35" y="52"/>
                  </a:lnTo>
                  <a:lnTo>
                    <a:pt x="34" y="51"/>
                  </a:lnTo>
                  <a:lnTo>
                    <a:pt x="33" y="51"/>
                  </a:lnTo>
                  <a:lnTo>
                    <a:pt x="33" y="49"/>
                  </a:lnTo>
                  <a:lnTo>
                    <a:pt x="33" y="48"/>
                  </a:lnTo>
                  <a:lnTo>
                    <a:pt x="32" y="48"/>
                  </a:lnTo>
                  <a:lnTo>
                    <a:pt x="31" y="47"/>
                  </a:lnTo>
                  <a:lnTo>
                    <a:pt x="31" y="45"/>
                  </a:lnTo>
                  <a:lnTo>
                    <a:pt x="30" y="45"/>
                  </a:lnTo>
                  <a:lnTo>
                    <a:pt x="29" y="44"/>
                  </a:lnTo>
                  <a:lnTo>
                    <a:pt x="28" y="44"/>
                  </a:lnTo>
                  <a:lnTo>
                    <a:pt x="27" y="43"/>
                  </a:lnTo>
                  <a:lnTo>
                    <a:pt x="27" y="42"/>
                  </a:lnTo>
                  <a:lnTo>
                    <a:pt x="27" y="41"/>
                  </a:lnTo>
                  <a:lnTo>
                    <a:pt x="26" y="41"/>
                  </a:lnTo>
                  <a:lnTo>
                    <a:pt x="26" y="40"/>
                  </a:lnTo>
                  <a:lnTo>
                    <a:pt x="25" y="40"/>
                  </a:lnTo>
                  <a:lnTo>
                    <a:pt x="25" y="39"/>
                  </a:lnTo>
                  <a:lnTo>
                    <a:pt x="24" y="39"/>
                  </a:lnTo>
                  <a:lnTo>
                    <a:pt x="23" y="39"/>
                  </a:lnTo>
                  <a:lnTo>
                    <a:pt x="23" y="38"/>
                  </a:lnTo>
                  <a:lnTo>
                    <a:pt x="22" y="38"/>
                  </a:lnTo>
                  <a:lnTo>
                    <a:pt x="22" y="37"/>
                  </a:lnTo>
                  <a:lnTo>
                    <a:pt x="21" y="36"/>
                  </a:lnTo>
                  <a:lnTo>
                    <a:pt x="20" y="36"/>
                  </a:lnTo>
                  <a:lnTo>
                    <a:pt x="20" y="35"/>
                  </a:lnTo>
                  <a:lnTo>
                    <a:pt x="20" y="36"/>
                  </a:lnTo>
                  <a:lnTo>
                    <a:pt x="20" y="35"/>
                  </a:lnTo>
                  <a:lnTo>
                    <a:pt x="19" y="35"/>
                  </a:lnTo>
                  <a:lnTo>
                    <a:pt x="18" y="34"/>
                  </a:lnTo>
                  <a:lnTo>
                    <a:pt x="18" y="33"/>
                  </a:lnTo>
                  <a:lnTo>
                    <a:pt x="18" y="32"/>
                  </a:lnTo>
                  <a:lnTo>
                    <a:pt x="17" y="32"/>
                  </a:lnTo>
                  <a:lnTo>
                    <a:pt x="17" y="31"/>
                  </a:lnTo>
                  <a:lnTo>
                    <a:pt x="16" y="31"/>
                  </a:lnTo>
                  <a:lnTo>
                    <a:pt x="16" y="30"/>
                  </a:lnTo>
                  <a:lnTo>
                    <a:pt x="15" y="29"/>
                  </a:lnTo>
                  <a:lnTo>
                    <a:pt x="15" y="28"/>
                  </a:lnTo>
                  <a:lnTo>
                    <a:pt x="14" y="28"/>
                  </a:lnTo>
                  <a:lnTo>
                    <a:pt x="14" y="26"/>
                  </a:lnTo>
                  <a:lnTo>
                    <a:pt x="14" y="25"/>
                  </a:lnTo>
                  <a:lnTo>
                    <a:pt x="13" y="25"/>
                  </a:lnTo>
                  <a:lnTo>
                    <a:pt x="12" y="25"/>
                  </a:lnTo>
                  <a:lnTo>
                    <a:pt x="12" y="24"/>
                  </a:lnTo>
                  <a:lnTo>
                    <a:pt x="11" y="23"/>
                  </a:lnTo>
                  <a:lnTo>
                    <a:pt x="10" y="22"/>
                  </a:lnTo>
                  <a:lnTo>
                    <a:pt x="9" y="22"/>
                  </a:lnTo>
                  <a:lnTo>
                    <a:pt x="9" y="19"/>
                  </a:lnTo>
                  <a:lnTo>
                    <a:pt x="9" y="18"/>
                  </a:lnTo>
                  <a:lnTo>
                    <a:pt x="8" y="18"/>
                  </a:lnTo>
                  <a:lnTo>
                    <a:pt x="8" y="17"/>
                  </a:lnTo>
                  <a:lnTo>
                    <a:pt x="7" y="17"/>
                  </a:lnTo>
                  <a:lnTo>
                    <a:pt x="7" y="14"/>
                  </a:lnTo>
                  <a:lnTo>
                    <a:pt x="6" y="14"/>
                  </a:lnTo>
                  <a:lnTo>
                    <a:pt x="6" y="13"/>
                  </a:lnTo>
                  <a:lnTo>
                    <a:pt x="6" y="14"/>
                  </a:lnTo>
                  <a:lnTo>
                    <a:pt x="6" y="13"/>
                  </a:lnTo>
                  <a:lnTo>
                    <a:pt x="4" y="13"/>
                  </a:lnTo>
                  <a:lnTo>
                    <a:pt x="4" y="10"/>
                  </a:lnTo>
                  <a:lnTo>
                    <a:pt x="4" y="11"/>
                  </a:lnTo>
                  <a:lnTo>
                    <a:pt x="3" y="10"/>
                  </a:lnTo>
                  <a:lnTo>
                    <a:pt x="3" y="9"/>
                  </a:lnTo>
                  <a:lnTo>
                    <a:pt x="3" y="6"/>
                  </a:lnTo>
                  <a:lnTo>
                    <a:pt x="1" y="6"/>
                  </a:lnTo>
                  <a:lnTo>
                    <a:pt x="1" y="5"/>
                  </a:lnTo>
                  <a:lnTo>
                    <a:pt x="1" y="4"/>
                  </a:lnTo>
                  <a:lnTo>
                    <a:pt x="1" y="3"/>
                  </a:lnTo>
                  <a:lnTo>
                    <a:pt x="0" y="2"/>
                  </a:lnTo>
                  <a:lnTo>
                    <a:pt x="0" y="1"/>
                  </a:lnTo>
                  <a:lnTo>
                    <a:pt x="0" y="0"/>
                  </a:lnTo>
                </a:path>
              </a:pathLst>
            </a:custGeom>
            <a:solidFill>
              <a:srgbClr val="3333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205" name="Freeform 85"/>
            <p:cNvSpPr>
              <a:spLocks/>
            </p:cNvSpPr>
            <p:nvPr/>
          </p:nvSpPr>
          <p:spPr bwMode="auto">
            <a:xfrm>
              <a:off x="4511" y="1145"/>
              <a:ext cx="36" cy="70"/>
            </a:xfrm>
            <a:custGeom>
              <a:avLst/>
              <a:gdLst>
                <a:gd name="T0" fmla="*/ 6 w 36"/>
                <a:gd name="T1" fmla="*/ 0 h 70"/>
                <a:gd name="T2" fmla="*/ 0 w 36"/>
                <a:gd name="T3" fmla="*/ 69 h 70"/>
                <a:gd name="T4" fmla="*/ 3 w 36"/>
                <a:gd name="T5" fmla="*/ 69 h 70"/>
                <a:gd name="T6" fmla="*/ 6 w 36"/>
                <a:gd name="T7" fmla="*/ 69 h 70"/>
                <a:gd name="T8" fmla="*/ 8 w 36"/>
                <a:gd name="T9" fmla="*/ 69 h 70"/>
                <a:gd name="T10" fmla="*/ 10 w 36"/>
                <a:gd name="T11" fmla="*/ 69 h 70"/>
                <a:gd name="T12" fmla="*/ 12 w 36"/>
                <a:gd name="T13" fmla="*/ 68 h 70"/>
                <a:gd name="T14" fmla="*/ 15 w 36"/>
                <a:gd name="T15" fmla="*/ 68 h 70"/>
                <a:gd name="T16" fmla="*/ 17 w 36"/>
                <a:gd name="T17" fmla="*/ 67 h 70"/>
                <a:gd name="T18" fmla="*/ 19 w 36"/>
                <a:gd name="T19" fmla="*/ 65 h 70"/>
                <a:gd name="T20" fmla="*/ 24 w 36"/>
                <a:gd name="T21" fmla="*/ 62 h 70"/>
                <a:gd name="T22" fmla="*/ 27 w 36"/>
                <a:gd name="T23" fmla="*/ 58 h 70"/>
                <a:gd name="T24" fmla="*/ 29 w 36"/>
                <a:gd name="T25" fmla="*/ 53 h 70"/>
                <a:gd name="T26" fmla="*/ 31 w 36"/>
                <a:gd name="T27" fmla="*/ 49 h 70"/>
                <a:gd name="T28" fmla="*/ 32 w 36"/>
                <a:gd name="T29" fmla="*/ 43 h 70"/>
                <a:gd name="T30" fmla="*/ 33 w 36"/>
                <a:gd name="T31" fmla="*/ 38 h 70"/>
                <a:gd name="T32" fmla="*/ 33 w 36"/>
                <a:gd name="T33" fmla="*/ 32 h 70"/>
                <a:gd name="T34" fmla="*/ 33 w 36"/>
                <a:gd name="T35" fmla="*/ 27 h 70"/>
                <a:gd name="T36" fmla="*/ 34 w 36"/>
                <a:gd name="T37" fmla="*/ 25 h 70"/>
                <a:gd name="T38" fmla="*/ 35 w 36"/>
                <a:gd name="T39" fmla="*/ 24 h 70"/>
                <a:gd name="T40" fmla="*/ 34 w 36"/>
                <a:gd name="T41" fmla="*/ 21 h 70"/>
                <a:gd name="T42" fmla="*/ 35 w 36"/>
                <a:gd name="T43" fmla="*/ 19 h 70"/>
                <a:gd name="T44" fmla="*/ 35 w 36"/>
                <a:gd name="T45" fmla="*/ 18 h 70"/>
                <a:gd name="T46" fmla="*/ 34 w 36"/>
                <a:gd name="T47" fmla="*/ 18 h 70"/>
                <a:gd name="T48" fmla="*/ 32 w 36"/>
                <a:gd name="T49" fmla="*/ 18 h 70"/>
                <a:gd name="T50" fmla="*/ 30 w 36"/>
                <a:gd name="T51" fmla="*/ 18 h 70"/>
                <a:gd name="T52" fmla="*/ 29 w 36"/>
                <a:gd name="T53" fmla="*/ 18 h 70"/>
                <a:gd name="T54" fmla="*/ 29 w 36"/>
                <a:gd name="T55" fmla="*/ 17 h 70"/>
                <a:gd name="T56" fmla="*/ 27 w 36"/>
                <a:gd name="T57" fmla="*/ 17 h 70"/>
                <a:gd name="T58" fmla="*/ 27 w 36"/>
                <a:gd name="T59" fmla="*/ 16 h 70"/>
                <a:gd name="T60" fmla="*/ 26 w 36"/>
                <a:gd name="T61" fmla="*/ 16 h 70"/>
                <a:gd name="T62" fmla="*/ 25 w 36"/>
                <a:gd name="T63" fmla="*/ 16 h 70"/>
                <a:gd name="T64" fmla="*/ 25 w 36"/>
                <a:gd name="T65" fmla="*/ 15 h 70"/>
                <a:gd name="T66" fmla="*/ 24 w 36"/>
                <a:gd name="T67" fmla="*/ 15 h 70"/>
                <a:gd name="T68" fmla="*/ 23 w 36"/>
                <a:gd name="T69" fmla="*/ 15 h 70"/>
                <a:gd name="T70" fmla="*/ 21 w 36"/>
                <a:gd name="T71" fmla="*/ 15 h 70"/>
                <a:gd name="T72" fmla="*/ 20 w 36"/>
                <a:gd name="T73" fmla="*/ 14 h 70"/>
                <a:gd name="T74" fmla="*/ 19 w 36"/>
                <a:gd name="T75" fmla="*/ 14 h 70"/>
                <a:gd name="T76" fmla="*/ 19 w 36"/>
                <a:gd name="T77" fmla="*/ 13 h 70"/>
                <a:gd name="T78" fmla="*/ 18 w 36"/>
                <a:gd name="T79" fmla="*/ 13 h 70"/>
                <a:gd name="T80" fmla="*/ 17 w 36"/>
                <a:gd name="T81" fmla="*/ 13 h 70"/>
                <a:gd name="T82" fmla="*/ 16 w 36"/>
                <a:gd name="T83" fmla="*/ 13 h 70"/>
                <a:gd name="T84" fmla="*/ 15 w 36"/>
                <a:gd name="T85" fmla="*/ 12 h 70"/>
                <a:gd name="T86" fmla="*/ 14 w 36"/>
                <a:gd name="T87" fmla="*/ 12 h 70"/>
                <a:gd name="T88" fmla="*/ 14 w 36"/>
                <a:gd name="T89" fmla="*/ 11 h 70"/>
                <a:gd name="T90" fmla="*/ 12 w 36"/>
                <a:gd name="T91" fmla="*/ 11 h 70"/>
                <a:gd name="T92" fmla="*/ 12 w 36"/>
                <a:gd name="T93" fmla="*/ 10 h 70"/>
                <a:gd name="T94" fmla="*/ 12 w 36"/>
                <a:gd name="T95" fmla="*/ 9 h 70"/>
                <a:gd name="T96" fmla="*/ 12 w 36"/>
                <a:gd name="T97" fmla="*/ 8 h 70"/>
                <a:gd name="T98" fmla="*/ 11 w 36"/>
                <a:gd name="T99" fmla="*/ 7 h 70"/>
                <a:gd name="T100" fmla="*/ 11 w 36"/>
                <a:gd name="T101" fmla="*/ 6 h 70"/>
                <a:gd name="T102" fmla="*/ 11 w 36"/>
                <a:gd name="T103" fmla="*/ 5 h 70"/>
                <a:gd name="T104" fmla="*/ 11 w 36"/>
                <a:gd name="T105" fmla="*/ 4 h 70"/>
                <a:gd name="T106" fmla="*/ 10 w 36"/>
                <a:gd name="T107" fmla="*/ 4 h 70"/>
                <a:gd name="T108" fmla="*/ 9 w 36"/>
                <a:gd name="T109" fmla="*/ 3 h 70"/>
                <a:gd name="T110" fmla="*/ 9 w 36"/>
                <a:gd name="T111" fmla="*/ 2 h 70"/>
                <a:gd name="T112" fmla="*/ 9 w 36"/>
                <a:gd name="T113" fmla="*/ 1 h 70"/>
                <a:gd name="T114" fmla="*/ 8 w 36"/>
                <a:gd name="T115" fmla="*/ 1 h 70"/>
                <a:gd name="T116" fmla="*/ 7 w 36"/>
                <a:gd name="T117" fmla="*/ 1 h 70"/>
                <a:gd name="T118" fmla="*/ 7 w 36"/>
                <a:gd name="T119" fmla="*/ 0 h 70"/>
                <a:gd name="T120" fmla="*/ 6 w 36"/>
                <a:gd name="T12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 h="70">
                  <a:moveTo>
                    <a:pt x="6" y="0"/>
                  </a:moveTo>
                  <a:lnTo>
                    <a:pt x="0" y="69"/>
                  </a:lnTo>
                  <a:lnTo>
                    <a:pt x="3" y="69"/>
                  </a:lnTo>
                  <a:lnTo>
                    <a:pt x="6" y="69"/>
                  </a:lnTo>
                  <a:lnTo>
                    <a:pt x="8" y="69"/>
                  </a:lnTo>
                  <a:lnTo>
                    <a:pt x="10" y="69"/>
                  </a:lnTo>
                  <a:lnTo>
                    <a:pt x="12" y="68"/>
                  </a:lnTo>
                  <a:lnTo>
                    <a:pt x="15" y="68"/>
                  </a:lnTo>
                  <a:lnTo>
                    <a:pt x="17" y="67"/>
                  </a:lnTo>
                  <a:lnTo>
                    <a:pt x="19" y="65"/>
                  </a:lnTo>
                  <a:lnTo>
                    <a:pt x="24" y="62"/>
                  </a:lnTo>
                  <a:lnTo>
                    <a:pt x="27" y="58"/>
                  </a:lnTo>
                  <a:lnTo>
                    <a:pt x="29" y="53"/>
                  </a:lnTo>
                  <a:lnTo>
                    <a:pt x="31" y="49"/>
                  </a:lnTo>
                  <a:lnTo>
                    <a:pt x="32" y="43"/>
                  </a:lnTo>
                  <a:lnTo>
                    <a:pt x="33" y="38"/>
                  </a:lnTo>
                  <a:lnTo>
                    <a:pt x="33" y="32"/>
                  </a:lnTo>
                  <a:lnTo>
                    <a:pt x="33" y="27"/>
                  </a:lnTo>
                  <a:lnTo>
                    <a:pt x="34" y="25"/>
                  </a:lnTo>
                  <a:lnTo>
                    <a:pt x="35" y="24"/>
                  </a:lnTo>
                  <a:lnTo>
                    <a:pt x="34" y="21"/>
                  </a:lnTo>
                  <a:lnTo>
                    <a:pt x="35" y="19"/>
                  </a:lnTo>
                  <a:lnTo>
                    <a:pt x="35" y="18"/>
                  </a:lnTo>
                  <a:lnTo>
                    <a:pt x="34" y="18"/>
                  </a:lnTo>
                  <a:lnTo>
                    <a:pt x="32" y="18"/>
                  </a:lnTo>
                  <a:lnTo>
                    <a:pt x="30" y="18"/>
                  </a:lnTo>
                  <a:lnTo>
                    <a:pt x="29" y="18"/>
                  </a:lnTo>
                  <a:lnTo>
                    <a:pt x="29" y="17"/>
                  </a:lnTo>
                  <a:lnTo>
                    <a:pt x="27" y="17"/>
                  </a:lnTo>
                  <a:lnTo>
                    <a:pt x="27" y="16"/>
                  </a:lnTo>
                  <a:lnTo>
                    <a:pt x="26" y="16"/>
                  </a:lnTo>
                  <a:lnTo>
                    <a:pt x="25" y="16"/>
                  </a:lnTo>
                  <a:lnTo>
                    <a:pt x="25" y="15"/>
                  </a:lnTo>
                  <a:lnTo>
                    <a:pt x="24" y="15"/>
                  </a:lnTo>
                  <a:lnTo>
                    <a:pt x="23" y="15"/>
                  </a:lnTo>
                  <a:lnTo>
                    <a:pt x="21" y="15"/>
                  </a:lnTo>
                  <a:lnTo>
                    <a:pt x="20" y="14"/>
                  </a:lnTo>
                  <a:lnTo>
                    <a:pt x="19" y="14"/>
                  </a:lnTo>
                  <a:lnTo>
                    <a:pt x="19" y="13"/>
                  </a:lnTo>
                  <a:lnTo>
                    <a:pt x="18" y="13"/>
                  </a:lnTo>
                  <a:lnTo>
                    <a:pt x="17" y="13"/>
                  </a:lnTo>
                  <a:lnTo>
                    <a:pt x="16" y="13"/>
                  </a:lnTo>
                  <a:lnTo>
                    <a:pt x="15" y="12"/>
                  </a:lnTo>
                  <a:lnTo>
                    <a:pt x="14" y="12"/>
                  </a:lnTo>
                  <a:lnTo>
                    <a:pt x="14" y="11"/>
                  </a:lnTo>
                  <a:lnTo>
                    <a:pt x="12" y="11"/>
                  </a:lnTo>
                  <a:lnTo>
                    <a:pt x="12" y="10"/>
                  </a:lnTo>
                  <a:lnTo>
                    <a:pt x="12" y="9"/>
                  </a:lnTo>
                  <a:lnTo>
                    <a:pt x="12" y="8"/>
                  </a:lnTo>
                  <a:lnTo>
                    <a:pt x="11" y="7"/>
                  </a:lnTo>
                  <a:lnTo>
                    <a:pt x="11" y="6"/>
                  </a:lnTo>
                  <a:lnTo>
                    <a:pt x="11" y="5"/>
                  </a:lnTo>
                  <a:lnTo>
                    <a:pt x="11" y="4"/>
                  </a:lnTo>
                  <a:lnTo>
                    <a:pt x="10" y="4"/>
                  </a:lnTo>
                  <a:lnTo>
                    <a:pt x="9" y="3"/>
                  </a:lnTo>
                  <a:lnTo>
                    <a:pt x="9" y="2"/>
                  </a:lnTo>
                  <a:lnTo>
                    <a:pt x="9" y="1"/>
                  </a:lnTo>
                  <a:lnTo>
                    <a:pt x="8" y="1"/>
                  </a:lnTo>
                  <a:lnTo>
                    <a:pt x="7" y="1"/>
                  </a:lnTo>
                  <a:lnTo>
                    <a:pt x="7" y="0"/>
                  </a:lnTo>
                  <a:lnTo>
                    <a:pt x="6" y="0"/>
                  </a:lnTo>
                </a:path>
              </a:pathLst>
            </a:custGeom>
            <a:solidFill>
              <a:srgbClr val="3333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206" name="Freeform 86"/>
            <p:cNvSpPr>
              <a:spLocks/>
            </p:cNvSpPr>
            <p:nvPr/>
          </p:nvSpPr>
          <p:spPr bwMode="auto">
            <a:xfrm>
              <a:off x="4511" y="1145"/>
              <a:ext cx="36" cy="70"/>
            </a:xfrm>
            <a:custGeom>
              <a:avLst/>
              <a:gdLst>
                <a:gd name="T0" fmla="*/ 6 w 36"/>
                <a:gd name="T1" fmla="*/ 0 h 70"/>
                <a:gd name="T2" fmla="*/ 0 w 36"/>
                <a:gd name="T3" fmla="*/ 69 h 70"/>
                <a:gd name="T4" fmla="*/ 3 w 36"/>
                <a:gd name="T5" fmla="*/ 69 h 70"/>
                <a:gd name="T6" fmla="*/ 6 w 36"/>
                <a:gd name="T7" fmla="*/ 69 h 70"/>
                <a:gd name="T8" fmla="*/ 8 w 36"/>
                <a:gd name="T9" fmla="*/ 69 h 70"/>
                <a:gd name="T10" fmla="*/ 10 w 36"/>
                <a:gd name="T11" fmla="*/ 69 h 70"/>
                <a:gd name="T12" fmla="*/ 12 w 36"/>
                <a:gd name="T13" fmla="*/ 68 h 70"/>
                <a:gd name="T14" fmla="*/ 15 w 36"/>
                <a:gd name="T15" fmla="*/ 68 h 70"/>
                <a:gd name="T16" fmla="*/ 17 w 36"/>
                <a:gd name="T17" fmla="*/ 67 h 70"/>
                <a:gd name="T18" fmla="*/ 19 w 36"/>
                <a:gd name="T19" fmla="*/ 65 h 70"/>
                <a:gd name="T20" fmla="*/ 24 w 36"/>
                <a:gd name="T21" fmla="*/ 62 h 70"/>
                <a:gd name="T22" fmla="*/ 27 w 36"/>
                <a:gd name="T23" fmla="*/ 58 h 70"/>
                <a:gd name="T24" fmla="*/ 29 w 36"/>
                <a:gd name="T25" fmla="*/ 53 h 70"/>
                <a:gd name="T26" fmla="*/ 31 w 36"/>
                <a:gd name="T27" fmla="*/ 49 h 70"/>
                <a:gd name="T28" fmla="*/ 32 w 36"/>
                <a:gd name="T29" fmla="*/ 43 h 70"/>
                <a:gd name="T30" fmla="*/ 33 w 36"/>
                <a:gd name="T31" fmla="*/ 38 h 70"/>
                <a:gd name="T32" fmla="*/ 33 w 36"/>
                <a:gd name="T33" fmla="*/ 32 h 70"/>
                <a:gd name="T34" fmla="*/ 33 w 36"/>
                <a:gd name="T35" fmla="*/ 27 h 70"/>
                <a:gd name="T36" fmla="*/ 34 w 36"/>
                <a:gd name="T37" fmla="*/ 25 h 70"/>
                <a:gd name="T38" fmla="*/ 35 w 36"/>
                <a:gd name="T39" fmla="*/ 24 h 70"/>
                <a:gd name="T40" fmla="*/ 34 w 36"/>
                <a:gd name="T41" fmla="*/ 21 h 70"/>
                <a:gd name="T42" fmla="*/ 35 w 36"/>
                <a:gd name="T43" fmla="*/ 19 h 70"/>
                <a:gd name="T44" fmla="*/ 35 w 36"/>
                <a:gd name="T45" fmla="*/ 18 h 70"/>
                <a:gd name="T46" fmla="*/ 34 w 36"/>
                <a:gd name="T47" fmla="*/ 18 h 70"/>
                <a:gd name="T48" fmla="*/ 32 w 36"/>
                <a:gd name="T49" fmla="*/ 18 h 70"/>
                <a:gd name="T50" fmla="*/ 30 w 36"/>
                <a:gd name="T51" fmla="*/ 18 h 70"/>
                <a:gd name="T52" fmla="*/ 29 w 36"/>
                <a:gd name="T53" fmla="*/ 18 h 70"/>
                <a:gd name="T54" fmla="*/ 29 w 36"/>
                <a:gd name="T55" fmla="*/ 17 h 70"/>
                <a:gd name="T56" fmla="*/ 27 w 36"/>
                <a:gd name="T57" fmla="*/ 17 h 70"/>
                <a:gd name="T58" fmla="*/ 27 w 36"/>
                <a:gd name="T59" fmla="*/ 16 h 70"/>
                <a:gd name="T60" fmla="*/ 26 w 36"/>
                <a:gd name="T61" fmla="*/ 16 h 70"/>
                <a:gd name="T62" fmla="*/ 25 w 36"/>
                <a:gd name="T63" fmla="*/ 16 h 70"/>
                <a:gd name="T64" fmla="*/ 25 w 36"/>
                <a:gd name="T65" fmla="*/ 15 h 70"/>
                <a:gd name="T66" fmla="*/ 24 w 36"/>
                <a:gd name="T67" fmla="*/ 15 h 70"/>
                <a:gd name="T68" fmla="*/ 23 w 36"/>
                <a:gd name="T69" fmla="*/ 15 h 70"/>
                <a:gd name="T70" fmla="*/ 21 w 36"/>
                <a:gd name="T71" fmla="*/ 15 h 70"/>
                <a:gd name="T72" fmla="*/ 20 w 36"/>
                <a:gd name="T73" fmla="*/ 14 h 70"/>
                <a:gd name="T74" fmla="*/ 19 w 36"/>
                <a:gd name="T75" fmla="*/ 14 h 70"/>
                <a:gd name="T76" fmla="*/ 19 w 36"/>
                <a:gd name="T77" fmla="*/ 13 h 70"/>
                <a:gd name="T78" fmla="*/ 18 w 36"/>
                <a:gd name="T79" fmla="*/ 13 h 70"/>
                <a:gd name="T80" fmla="*/ 17 w 36"/>
                <a:gd name="T81" fmla="*/ 13 h 70"/>
                <a:gd name="T82" fmla="*/ 16 w 36"/>
                <a:gd name="T83" fmla="*/ 13 h 70"/>
                <a:gd name="T84" fmla="*/ 15 w 36"/>
                <a:gd name="T85" fmla="*/ 12 h 70"/>
                <a:gd name="T86" fmla="*/ 14 w 36"/>
                <a:gd name="T87" fmla="*/ 12 h 70"/>
                <a:gd name="T88" fmla="*/ 14 w 36"/>
                <a:gd name="T89" fmla="*/ 11 h 70"/>
                <a:gd name="T90" fmla="*/ 12 w 36"/>
                <a:gd name="T91" fmla="*/ 11 h 70"/>
                <a:gd name="T92" fmla="*/ 12 w 36"/>
                <a:gd name="T93" fmla="*/ 10 h 70"/>
                <a:gd name="T94" fmla="*/ 12 w 36"/>
                <a:gd name="T95" fmla="*/ 9 h 70"/>
                <a:gd name="T96" fmla="*/ 12 w 36"/>
                <a:gd name="T97" fmla="*/ 8 h 70"/>
                <a:gd name="T98" fmla="*/ 11 w 36"/>
                <a:gd name="T99" fmla="*/ 7 h 70"/>
                <a:gd name="T100" fmla="*/ 11 w 36"/>
                <a:gd name="T101" fmla="*/ 6 h 70"/>
                <a:gd name="T102" fmla="*/ 11 w 36"/>
                <a:gd name="T103" fmla="*/ 5 h 70"/>
                <a:gd name="T104" fmla="*/ 11 w 36"/>
                <a:gd name="T105" fmla="*/ 4 h 70"/>
                <a:gd name="T106" fmla="*/ 10 w 36"/>
                <a:gd name="T107" fmla="*/ 4 h 70"/>
                <a:gd name="T108" fmla="*/ 9 w 36"/>
                <a:gd name="T109" fmla="*/ 3 h 70"/>
                <a:gd name="T110" fmla="*/ 9 w 36"/>
                <a:gd name="T111" fmla="*/ 2 h 70"/>
                <a:gd name="T112" fmla="*/ 9 w 36"/>
                <a:gd name="T113" fmla="*/ 1 h 70"/>
                <a:gd name="T114" fmla="*/ 8 w 36"/>
                <a:gd name="T115" fmla="*/ 1 h 70"/>
                <a:gd name="T116" fmla="*/ 7 w 36"/>
                <a:gd name="T117" fmla="*/ 1 h 70"/>
                <a:gd name="T118" fmla="*/ 7 w 36"/>
                <a:gd name="T119" fmla="*/ 0 h 70"/>
                <a:gd name="T120" fmla="*/ 6 w 36"/>
                <a:gd name="T12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 h="70">
                  <a:moveTo>
                    <a:pt x="6" y="0"/>
                  </a:moveTo>
                  <a:lnTo>
                    <a:pt x="0" y="69"/>
                  </a:lnTo>
                  <a:lnTo>
                    <a:pt x="3" y="69"/>
                  </a:lnTo>
                  <a:lnTo>
                    <a:pt x="6" y="69"/>
                  </a:lnTo>
                  <a:lnTo>
                    <a:pt x="8" y="69"/>
                  </a:lnTo>
                  <a:lnTo>
                    <a:pt x="10" y="69"/>
                  </a:lnTo>
                  <a:lnTo>
                    <a:pt x="12" y="68"/>
                  </a:lnTo>
                  <a:lnTo>
                    <a:pt x="15" y="68"/>
                  </a:lnTo>
                  <a:lnTo>
                    <a:pt x="17" y="67"/>
                  </a:lnTo>
                  <a:lnTo>
                    <a:pt x="19" y="65"/>
                  </a:lnTo>
                  <a:lnTo>
                    <a:pt x="24" y="62"/>
                  </a:lnTo>
                  <a:lnTo>
                    <a:pt x="27" y="58"/>
                  </a:lnTo>
                  <a:lnTo>
                    <a:pt x="29" y="53"/>
                  </a:lnTo>
                  <a:lnTo>
                    <a:pt x="31" y="49"/>
                  </a:lnTo>
                  <a:lnTo>
                    <a:pt x="32" y="43"/>
                  </a:lnTo>
                  <a:lnTo>
                    <a:pt x="33" y="38"/>
                  </a:lnTo>
                  <a:lnTo>
                    <a:pt x="33" y="32"/>
                  </a:lnTo>
                  <a:lnTo>
                    <a:pt x="33" y="27"/>
                  </a:lnTo>
                  <a:lnTo>
                    <a:pt x="34" y="25"/>
                  </a:lnTo>
                  <a:lnTo>
                    <a:pt x="35" y="24"/>
                  </a:lnTo>
                  <a:lnTo>
                    <a:pt x="34" y="21"/>
                  </a:lnTo>
                  <a:lnTo>
                    <a:pt x="35" y="19"/>
                  </a:lnTo>
                  <a:lnTo>
                    <a:pt x="35" y="18"/>
                  </a:lnTo>
                  <a:lnTo>
                    <a:pt x="34" y="18"/>
                  </a:lnTo>
                  <a:lnTo>
                    <a:pt x="32" y="18"/>
                  </a:lnTo>
                  <a:lnTo>
                    <a:pt x="30" y="18"/>
                  </a:lnTo>
                  <a:lnTo>
                    <a:pt x="29" y="18"/>
                  </a:lnTo>
                  <a:lnTo>
                    <a:pt x="29" y="17"/>
                  </a:lnTo>
                  <a:lnTo>
                    <a:pt x="27" y="17"/>
                  </a:lnTo>
                  <a:lnTo>
                    <a:pt x="27" y="16"/>
                  </a:lnTo>
                  <a:lnTo>
                    <a:pt x="26" y="16"/>
                  </a:lnTo>
                  <a:lnTo>
                    <a:pt x="25" y="16"/>
                  </a:lnTo>
                  <a:lnTo>
                    <a:pt x="25" y="15"/>
                  </a:lnTo>
                  <a:lnTo>
                    <a:pt x="24" y="15"/>
                  </a:lnTo>
                  <a:lnTo>
                    <a:pt x="23" y="15"/>
                  </a:lnTo>
                  <a:lnTo>
                    <a:pt x="21" y="15"/>
                  </a:lnTo>
                  <a:lnTo>
                    <a:pt x="20" y="14"/>
                  </a:lnTo>
                  <a:lnTo>
                    <a:pt x="19" y="14"/>
                  </a:lnTo>
                  <a:lnTo>
                    <a:pt x="19" y="13"/>
                  </a:lnTo>
                  <a:lnTo>
                    <a:pt x="18" y="13"/>
                  </a:lnTo>
                  <a:lnTo>
                    <a:pt x="17" y="13"/>
                  </a:lnTo>
                  <a:lnTo>
                    <a:pt x="16" y="13"/>
                  </a:lnTo>
                  <a:lnTo>
                    <a:pt x="15" y="12"/>
                  </a:lnTo>
                  <a:lnTo>
                    <a:pt x="14" y="12"/>
                  </a:lnTo>
                  <a:lnTo>
                    <a:pt x="14" y="11"/>
                  </a:lnTo>
                  <a:lnTo>
                    <a:pt x="12" y="11"/>
                  </a:lnTo>
                  <a:lnTo>
                    <a:pt x="12" y="10"/>
                  </a:lnTo>
                  <a:lnTo>
                    <a:pt x="12" y="9"/>
                  </a:lnTo>
                  <a:lnTo>
                    <a:pt x="12" y="8"/>
                  </a:lnTo>
                  <a:lnTo>
                    <a:pt x="11" y="7"/>
                  </a:lnTo>
                  <a:lnTo>
                    <a:pt x="11" y="6"/>
                  </a:lnTo>
                  <a:lnTo>
                    <a:pt x="11" y="5"/>
                  </a:lnTo>
                  <a:lnTo>
                    <a:pt x="11" y="4"/>
                  </a:lnTo>
                  <a:lnTo>
                    <a:pt x="10" y="4"/>
                  </a:lnTo>
                  <a:lnTo>
                    <a:pt x="9" y="3"/>
                  </a:lnTo>
                  <a:lnTo>
                    <a:pt x="9" y="2"/>
                  </a:lnTo>
                  <a:lnTo>
                    <a:pt x="9" y="1"/>
                  </a:lnTo>
                  <a:lnTo>
                    <a:pt x="8" y="1"/>
                  </a:lnTo>
                  <a:lnTo>
                    <a:pt x="7" y="1"/>
                  </a:lnTo>
                  <a:lnTo>
                    <a:pt x="7" y="0"/>
                  </a:lnTo>
                  <a:lnTo>
                    <a:pt x="6" y="0"/>
                  </a:lnTo>
                </a:path>
              </a:pathLst>
            </a:custGeom>
            <a:noFill/>
            <a:ln w="12700" cap="rnd" cmpd="sng">
              <a:solidFill>
                <a:srgbClr val="33333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207" name="Freeform 87"/>
            <p:cNvSpPr>
              <a:spLocks/>
            </p:cNvSpPr>
            <p:nvPr/>
          </p:nvSpPr>
          <p:spPr bwMode="auto">
            <a:xfrm>
              <a:off x="4465" y="900"/>
              <a:ext cx="18" cy="51"/>
            </a:xfrm>
            <a:custGeom>
              <a:avLst/>
              <a:gdLst>
                <a:gd name="T0" fmla="*/ 7 w 18"/>
                <a:gd name="T1" fmla="*/ 0 h 51"/>
                <a:gd name="T2" fmla="*/ 0 w 18"/>
                <a:gd name="T3" fmla="*/ 47 h 51"/>
                <a:gd name="T4" fmla="*/ 3 w 18"/>
                <a:gd name="T5" fmla="*/ 48 h 51"/>
                <a:gd name="T6" fmla="*/ 7 w 18"/>
                <a:gd name="T7" fmla="*/ 49 h 51"/>
                <a:gd name="T8" fmla="*/ 11 w 18"/>
                <a:gd name="T9" fmla="*/ 50 h 51"/>
                <a:gd name="T10" fmla="*/ 15 w 18"/>
                <a:gd name="T11" fmla="*/ 50 h 51"/>
                <a:gd name="T12" fmla="*/ 16 w 18"/>
                <a:gd name="T13" fmla="*/ 48 h 51"/>
                <a:gd name="T14" fmla="*/ 17 w 18"/>
                <a:gd name="T15" fmla="*/ 46 h 51"/>
                <a:gd name="T16" fmla="*/ 17 w 18"/>
                <a:gd name="T17" fmla="*/ 42 h 51"/>
                <a:gd name="T18" fmla="*/ 17 w 18"/>
                <a:gd name="T19" fmla="*/ 38 h 51"/>
                <a:gd name="T20" fmla="*/ 17 w 18"/>
                <a:gd name="T21" fmla="*/ 34 h 51"/>
                <a:gd name="T22" fmla="*/ 17 w 18"/>
                <a:gd name="T23" fmla="*/ 31 h 51"/>
                <a:gd name="T24" fmla="*/ 16 w 18"/>
                <a:gd name="T25" fmla="*/ 28 h 51"/>
                <a:gd name="T26" fmla="*/ 16 w 18"/>
                <a:gd name="T27" fmla="*/ 25 h 51"/>
                <a:gd name="T28" fmla="*/ 15 w 18"/>
                <a:gd name="T29" fmla="*/ 24 h 51"/>
                <a:gd name="T30" fmla="*/ 15 w 18"/>
                <a:gd name="T31" fmla="*/ 23 h 51"/>
                <a:gd name="T32" fmla="*/ 14 w 18"/>
                <a:gd name="T33" fmla="*/ 22 h 51"/>
                <a:gd name="T34" fmla="*/ 13 w 18"/>
                <a:gd name="T35" fmla="*/ 22 h 51"/>
                <a:gd name="T36" fmla="*/ 13 w 18"/>
                <a:gd name="T37" fmla="*/ 19 h 51"/>
                <a:gd name="T38" fmla="*/ 12 w 18"/>
                <a:gd name="T39" fmla="*/ 19 h 51"/>
                <a:gd name="T40" fmla="*/ 12 w 18"/>
                <a:gd name="T41" fmla="*/ 18 h 51"/>
                <a:gd name="T42" fmla="*/ 11 w 18"/>
                <a:gd name="T43" fmla="*/ 18 h 51"/>
                <a:gd name="T44" fmla="*/ 11 w 18"/>
                <a:gd name="T45" fmla="*/ 19 h 51"/>
                <a:gd name="T46" fmla="*/ 12 w 18"/>
                <a:gd name="T47" fmla="*/ 18 h 51"/>
                <a:gd name="T48" fmla="*/ 11 w 18"/>
                <a:gd name="T49" fmla="*/ 17 h 51"/>
                <a:gd name="T50" fmla="*/ 11 w 18"/>
                <a:gd name="T51" fmla="*/ 16 h 51"/>
                <a:gd name="T52" fmla="*/ 10 w 18"/>
                <a:gd name="T53" fmla="*/ 16 h 51"/>
                <a:gd name="T54" fmla="*/ 10 w 18"/>
                <a:gd name="T55" fmla="*/ 14 h 51"/>
                <a:gd name="T56" fmla="*/ 9 w 18"/>
                <a:gd name="T57" fmla="*/ 14 h 51"/>
                <a:gd name="T58" fmla="*/ 9 w 18"/>
                <a:gd name="T59" fmla="*/ 12 h 51"/>
                <a:gd name="T60" fmla="*/ 9 w 18"/>
                <a:gd name="T61" fmla="*/ 8 h 51"/>
                <a:gd name="T62" fmla="*/ 9 w 18"/>
                <a:gd name="T63" fmla="*/ 5 h 51"/>
                <a:gd name="T64" fmla="*/ 9 w 18"/>
                <a:gd name="T65" fmla="*/ 2 h 51"/>
                <a:gd name="T66" fmla="*/ 8 w 18"/>
                <a:gd name="T67" fmla="*/ 2 h 51"/>
                <a:gd name="T68" fmla="*/ 8 w 18"/>
                <a:gd name="T69" fmla="*/ 0 h 51"/>
                <a:gd name="T70" fmla="*/ 8 w 18"/>
                <a:gd name="T71" fmla="*/ 1 h 51"/>
                <a:gd name="T72" fmla="*/ 7 w 18"/>
                <a:gd name="T7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 h="51">
                  <a:moveTo>
                    <a:pt x="7" y="0"/>
                  </a:moveTo>
                  <a:lnTo>
                    <a:pt x="0" y="47"/>
                  </a:lnTo>
                  <a:lnTo>
                    <a:pt x="3" y="48"/>
                  </a:lnTo>
                  <a:lnTo>
                    <a:pt x="7" y="49"/>
                  </a:lnTo>
                  <a:lnTo>
                    <a:pt x="11" y="50"/>
                  </a:lnTo>
                  <a:lnTo>
                    <a:pt x="15" y="50"/>
                  </a:lnTo>
                  <a:lnTo>
                    <a:pt x="16" y="48"/>
                  </a:lnTo>
                  <a:lnTo>
                    <a:pt x="17" y="46"/>
                  </a:lnTo>
                  <a:lnTo>
                    <a:pt x="17" y="42"/>
                  </a:lnTo>
                  <a:lnTo>
                    <a:pt x="17" y="38"/>
                  </a:lnTo>
                  <a:lnTo>
                    <a:pt x="17" y="34"/>
                  </a:lnTo>
                  <a:lnTo>
                    <a:pt x="17" y="31"/>
                  </a:lnTo>
                  <a:lnTo>
                    <a:pt x="16" y="28"/>
                  </a:lnTo>
                  <a:lnTo>
                    <a:pt x="16" y="25"/>
                  </a:lnTo>
                  <a:lnTo>
                    <a:pt x="15" y="24"/>
                  </a:lnTo>
                  <a:lnTo>
                    <a:pt x="15" y="23"/>
                  </a:lnTo>
                  <a:lnTo>
                    <a:pt x="14" y="22"/>
                  </a:lnTo>
                  <a:lnTo>
                    <a:pt x="13" y="22"/>
                  </a:lnTo>
                  <a:lnTo>
                    <a:pt x="13" y="19"/>
                  </a:lnTo>
                  <a:lnTo>
                    <a:pt x="12" y="19"/>
                  </a:lnTo>
                  <a:lnTo>
                    <a:pt x="12" y="18"/>
                  </a:lnTo>
                  <a:lnTo>
                    <a:pt x="11" y="18"/>
                  </a:lnTo>
                  <a:lnTo>
                    <a:pt x="11" y="19"/>
                  </a:lnTo>
                  <a:lnTo>
                    <a:pt x="12" y="18"/>
                  </a:lnTo>
                  <a:lnTo>
                    <a:pt x="11" y="17"/>
                  </a:lnTo>
                  <a:lnTo>
                    <a:pt x="11" y="16"/>
                  </a:lnTo>
                  <a:lnTo>
                    <a:pt x="10" y="16"/>
                  </a:lnTo>
                  <a:lnTo>
                    <a:pt x="10" y="14"/>
                  </a:lnTo>
                  <a:lnTo>
                    <a:pt x="9" y="14"/>
                  </a:lnTo>
                  <a:lnTo>
                    <a:pt x="9" y="12"/>
                  </a:lnTo>
                  <a:lnTo>
                    <a:pt x="9" y="8"/>
                  </a:lnTo>
                  <a:lnTo>
                    <a:pt x="9" y="5"/>
                  </a:lnTo>
                  <a:lnTo>
                    <a:pt x="9" y="2"/>
                  </a:lnTo>
                  <a:lnTo>
                    <a:pt x="8" y="2"/>
                  </a:lnTo>
                  <a:lnTo>
                    <a:pt x="8" y="0"/>
                  </a:lnTo>
                  <a:lnTo>
                    <a:pt x="8" y="1"/>
                  </a:lnTo>
                  <a:lnTo>
                    <a:pt x="7" y="0"/>
                  </a:lnTo>
                </a:path>
              </a:pathLst>
            </a:custGeom>
            <a:solidFill>
              <a:srgbClr val="3333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5208" name="Freeform 88"/>
            <p:cNvSpPr>
              <a:spLocks/>
            </p:cNvSpPr>
            <p:nvPr/>
          </p:nvSpPr>
          <p:spPr bwMode="auto">
            <a:xfrm>
              <a:off x="5041" y="746"/>
              <a:ext cx="16" cy="41"/>
            </a:xfrm>
            <a:custGeom>
              <a:avLst/>
              <a:gdLst>
                <a:gd name="T0" fmla="*/ 0 w 16"/>
                <a:gd name="T1" fmla="*/ 0 h 41"/>
                <a:gd name="T2" fmla="*/ 0 w 16"/>
                <a:gd name="T3" fmla="*/ 40 h 41"/>
                <a:gd name="T4" fmla="*/ 11 w 16"/>
                <a:gd name="T5" fmla="*/ 40 h 41"/>
                <a:gd name="T6" fmla="*/ 11 w 16"/>
                <a:gd name="T7" fmla="*/ 39 h 41"/>
                <a:gd name="T8" fmla="*/ 12 w 16"/>
                <a:gd name="T9" fmla="*/ 38 h 41"/>
                <a:gd name="T10" fmla="*/ 13 w 16"/>
                <a:gd name="T11" fmla="*/ 36 h 41"/>
                <a:gd name="T12" fmla="*/ 14 w 16"/>
                <a:gd name="T13" fmla="*/ 33 h 41"/>
                <a:gd name="T14" fmla="*/ 14 w 16"/>
                <a:gd name="T15" fmla="*/ 32 h 41"/>
                <a:gd name="T16" fmla="*/ 15 w 16"/>
                <a:gd name="T17" fmla="*/ 32 h 41"/>
                <a:gd name="T18" fmla="*/ 15 w 16"/>
                <a:gd name="T19" fmla="*/ 31 h 41"/>
                <a:gd name="T20" fmla="*/ 15 w 16"/>
                <a:gd name="T21" fmla="*/ 29 h 41"/>
                <a:gd name="T22" fmla="*/ 15 w 16"/>
                <a:gd name="T23" fmla="*/ 27 h 41"/>
                <a:gd name="T24" fmla="*/ 15 w 16"/>
                <a:gd name="T25" fmla="*/ 26 h 41"/>
                <a:gd name="T26" fmla="*/ 14 w 16"/>
                <a:gd name="T27" fmla="*/ 25 h 41"/>
                <a:gd name="T28" fmla="*/ 13 w 16"/>
                <a:gd name="T29" fmla="*/ 24 h 41"/>
                <a:gd name="T30" fmla="*/ 13 w 16"/>
                <a:gd name="T31" fmla="*/ 23 h 41"/>
                <a:gd name="T32" fmla="*/ 12 w 16"/>
                <a:gd name="T33" fmla="*/ 22 h 41"/>
                <a:gd name="T34" fmla="*/ 12 w 16"/>
                <a:gd name="T35" fmla="*/ 21 h 41"/>
                <a:gd name="T36" fmla="*/ 12 w 16"/>
                <a:gd name="T37" fmla="*/ 20 h 41"/>
                <a:gd name="T38" fmla="*/ 11 w 16"/>
                <a:gd name="T39" fmla="*/ 20 h 41"/>
                <a:gd name="T40" fmla="*/ 11 w 16"/>
                <a:gd name="T41" fmla="*/ 18 h 41"/>
                <a:gd name="T42" fmla="*/ 11 w 16"/>
                <a:gd name="T43" fmla="*/ 17 h 41"/>
                <a:gd name="T44" fmla="*/ 10 w 16"/>
                <a:gd name="T45" fmla="*/ 17 h 41"/>
                <a:gd name="T46" fmla="*/ 10 w 16"/>
                <a:gd name="T47" fmla="*/ 15 h 41"/>
                <a:gd name="T48" fmla="*/ 9 w 16"/>
                <a:gd name="T49" fmla="*/ 15 h 41"/>
                <a:gd name="T50" fmla="*/ 8 w 16"/>
                <a:gd name="T51" fmla="*/ 15 h 41"/>
                <a:gd name="T52" fmla="*/ 8 w 16"/>
                <a:gd name="T53" fmla="*/ 14 h 41"/>
                <a:gd name="T54" fmla="*/ 8 w 16"/>
                <a:gd name="T55" fmla="*/ 12 h 41"/>
                <a:gd name="T56" fmla="*/ 8 w 16"/>
                <a:gd name="T57" fmla="*/ 13 h 41"/>
                <a:gd name="T58" fmla="*/ 8 w 16"/>
                <a:gd name="T59" fmla="*/ 12 h 41"/>
                <a:gd name="T60" fmla="*/ 7 w 16"/>
                <a:gd name="T61" fmla="*/ 12 h 41"/>
                <a:gd name="T62" fmla="*/ 7 w 16"/>
                <a:gd name="T63" fmla="*/ 11 h 41"/>
                <a:gd name="T64" fmla="*/ 6 w 16"/>
                <a:gd name="T65" fmla="*/ 11 h 41"/>
                <a:gd name="T66" fmla="*/ 6 w 16"/>
                <a:gd name="T67" fmla="*/ 10 h 41"/>
                <a:gd name="T68" fmla="*/ 5 w 16"/>
                <a:gd name="T69" fmla="*/ 10 h 41"/>
                <a:gd name="T70" fmla="*/ 5 w 16"/>
                <a:gd name="T71" fmla="*/ 9 h 41"/>
                <a:gd name="T72" fmla="*/ 5 w 16"/>
                <a:gd name="T73" fmla="*/ 7 h 41"/>
                <a:gd name="T74" fmla="*/ 4 w 16"/>
                <a:gd name="T75" fmla="*/ 7 h 41"/>
                <a:gd name="T76" fmla="*/ 4 w 16"/>
                <a:gd name="T77" fmla="*/ 6 h 41"/>
                <a:gd name="T78" fmla="*/ 3 w 16"/>
                <a:gd name="T79" fmla="*/ 6 h 41"/>
                <a:gd name="T80" fmla="*/ 2 w 16"/>
                <a:gd name="T81" fmla="*/ 6 h 41"/>
                <a:gd name="T82" fmla="*/ 2 w 16"/>
                <a:gd name="T83" fmla="*/ 5 h 41"/>
                <a:gd name="T84" fmla="*/ 2 w 16"/>
                <a:gd name="T85" fmla="*/ 3 h 41"/>
                <a:gd name="T86" fmla="*/ 1 w 16"/>
                <a:gd name="T87" fmla="*/ 2 h 41"/>
                <a:gd name="T88" fmla="*/ 0 w 16"/>
                <a:gd name="T89" fmla="*/ 2 h 41"/>
                <a:gd name="T90" fmla="*/ 0 w 16"/>
                <a:gd name="T91" fmla="*/ 1 h 41"/>
                <a:gd name="T92" fmla="*/ 0 w 16"/>
                <a:gd name="T9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 h="41">
                  <a:moveTo>
                    <a:pt x="0" y="0"/>
                  </a:moveTo>
                  <a:lnTo>
                    <a:pt x="0" y="40"/>
                  </a:lnTo>
                  <a:lnTo>
                    <a:pt x="11" y="40"/>
                  </a:lnTo>
                  <a:lnTo>
                    <a:pt x="11" y="39"/>
                  </a:lnTo>
                  <a:lnTo>
                    <a:pt x="12" y="38"/>
                  </a:lnTo>
                  <a:lnTo>
                    <a:pt x="13" y="36"/>
                  </a:lnTo>
                  <a:lnTo>
                    <a:pt x="14" y="33"/>
                  </a:lnTo>
                  <a:lnTo>
                    <a:pt x="14" y="32"/>
                  </a:lnTo>
                  <a:lnTo>
                    <a:pt x="15" y="32"/>
                  </a:lnTo>
                  <a:lnTo>
                    <a:pt x="15" y="31"/>
                  </a:lnTo>
                  <a:lnTo>
                    <a:pt x="15" y="29"/>
                  </a:lnTo>
                  <a:lnTo>
                    <a:pt x="15" y="27"/>
                  </a:lnTo>
                  <a:lnTo>
                    <a:pt x="15" y="26"/>
                  </a:lnTo>
                  <a:lnTo>
                    <a:pt x="14" y="25"/>
                  </a:lnTo>
                  <a:lnTo>
                    <a:pt x="13" y="24"/>
                  </a:lnTo>
                  <a:lnTo>
                    <a:pt x="13" y="23"/>
                  </a:lnTo>
                  <a:lnTo>
                    <a:pt x="12" y="22"/>
                  </a:lnTo>
                  <a:lnTo>
                    <a:pt x="12" y="21"/>
                  </a:lnTo>
                  <a:lnTo>
                    <a:pt x="12" y="20"/>
                  </a:lnTo>
                  <a:lnTo>
                    <a:pt x="11" y="20"/>
                  </a:lnTo>
                  <a:lnTo>
                    <a:pt x="11" y="18"/>
                  </a:lnTo>
                  <a:lnTo>
                    <a:pt x="11" y="17"/>
                  </a:lnTo>
                  <a:lnTo>
                    <a:pt x="10" y="17"/>
                  </a:lnTo>
                  <a:lnTo>
                    <a:pt x="10" y="15"/>
                  </a:lnTo>
                  <a:lnTo>
                    <a:pt x="9" y="15"/>
                  </a:lnTo>
                  <a:lnTo>
                    <a:pt x="8" y="15"/>
                  </a:lnTo>
                  <a:lnTo>
                    <a:pt x="8" y="14"/>
                  </a:lnTo>
                  <a:lnTo>
                    <a:pt x="8" y="12"/>
                  </a:lnTo>
                  <a:lnTo>
                    <a:pt x="8" y="13"/>
                  </a:lnTo>
                  <a:lnTo>
                    <a:pt x="8" y="12"/>
                  </a:lnTo>
                  <a:lnTo>
                    <a:pt x="7" y="12"/>
                  </a:lnTo>
                  <a:lnTo>
                    <a:pt x="7" y="11"/>
                  </a:lnTo>
                  <a:lnTo>
                    <a:pt x="6" y="11"/>
                  </a:lnTo>
                  <a:lnTo>
                    <a:pt x="6" y="10"/>
                  </a:lnTo>
                  <a:lnTo>
                    <a:pt x="5" y="10"/>
                  </a:lnTo>
                  <a:lnTo>
                    <a:pt x="5" y="9"/>
                  </a:lnTo>
                  <a:lnTo>
                    <a:pt x="5" y="7"/>
                  </a:lnTo>
                  <a:lnTo>
                    <a:pt x="4" y="7"/>
                  </a:lnTo>
                  <a:lnTo>
                    <a:pt x="4" y="6"/>
                  </a:lnTo>
                  <a:lnTo>
                    <a:pt x="3" y="6"/>
                  </a:lnTo>
                  <a:lnTo>
                    <a:pt x="2" y="6"/>
                  </a:lnTo>
                  <a:lnTo>
                    <a:pt x="2" y="5"/>
                  </a:lnTo>
                  <a:lnTo>
                    <a:pt x="2" y="3"/>
                  </a:lnTo>
                  <a:lnTo>
                    <a:pt x="1" y="2"/>
                  </a:lnTo>
                  <a:lnTo>
                    <a:pt x="0" y="2"/>
                  </a:lnTo>
                  <a:lnTo>
                    <a:pt x="0" y="1"/>
                  </a:lnTo>
                  <a:lnTo>
                    <a:pt x="0" y="0"/>
                  </a:lnTo>
                </a:path>
              </a:pathLst>
            </a:custGeom>
            <a:solidFill>
              <a:srgbClr val="333333"/>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62" r:id="rId7"/>
    <p:sldLayoutId id="2147483656" r:id="rId8"/>
    <p:sldLayoutId id="2147483663" r:id="rId9"/>
    <p:sldLayoutId id="2147483657" r:id="rId10"/>
    <p:sldLayoutId id="2147483658" r:id="rId11"/>
    <p:sldLayoutId id="2147483659" r:id="rId12"/>
    <p:sldLayoutId id="2147483660" r:id="rId13"/>
    <p:sldLayoutId id="2147483661" r:id="rId14"/>
  </p:sldLayoutIdLst>
  <p:hf sldNum="0" hdr="0" dt="0"/>
  <p:txStyles>
    <p:titleStyle>
      <a:lvl1pPr algn="ctr" rtl="0" eaLnBrk="0" fontAlgn="base" hangingPunct="0">
        <a:spcBef>
          <a:spcPct val="0"/>
        </a:spcBef>
        <a:spcAft>
          <a:spcPct val="0"/>
        </a:spcAft>
        <a:defRPr kumimoji="1" sz="4400">
          <a:solidFill>
            <a:schemeClr val="bg2"/>
          </a:solidFill>
          <a:latin typeface="+mj-lt"/>
          <a:ea typeface="+mj-ea"/>
          <a:cs typeface="+mj-cs"/>
        </a:defRPr>
      </a:lvl1pPr>
      <a:lvl2pPr algn="ctr" rtl="0" eaLnBrk="0" fontAlgn="base" hangingPunct="0">
        <a:spcBef>
          <a:spcPct val="0"/>
        </a:spcBef>
        <a:spcAft>
          <a:spcPct val="0"/>
        </a:spcAft>
        <a:defRPr kumimoji="1" sz="4400">
          <a:solidFill>
            <a:schemeClr val="bg2"/>
          </a:solidFill>
          <a:latin typeface="Times New Roman" pitchFamily="18" charset="0"/>
        </a:defRPr>
      </a:lvl2pPr>
      <a:lvl3pPr algn="ctr" rtl="0" eaLnBrk="0" fontAlgn="base" hangingPunct="0">
        <a:spcBef>
          <a:spcPct val="0"/>
        </a:spcBef>
        <a:spcAft>
          <a:spcPct val="0"/>
        </a:spcAft>
        <a:defRPr kumimoji="1" sz="4400">
          <a:solidFill>
            <a:schemeClr val="bg2"/>
          </a:solidFill>
          <a:latin typeface="Times New Roman" pitchFamily="18" charset="0"/>
        </a:defRPr>
      </a:lvl3pPr>
      <a:lvl4pPr algn="ctr" rtl="0" eaLnBrk="0" fontAlgn="base" hangingPunct="0">
        <a:spcBef>
          <a:spcPct val="0"/>
        </a:spcBef>
        <a:spcAft>
          <a:spcPct val="0"/>
        </a:spcAft>
        <a:defRPr kumimoji="1" sz="4400">
          <a:solidFill>
            <a:schemeClr val="bg2"/>
          </a:solidFill>
          <a:latin typeface="Times New Roman" pitchFamily="18" charset="0"/>
        </a:defRPr>
      </a:lvl4pPr>
      <a:lvl5pPr algn="ctr" rtl="0" eaLnBrk="0" fontAlgn="base" hangingPunct="0">
        <a:spcBef>
          <a:spcPct val="0"/>
        </a:spcBef>
        <a:spcAft>
          <a:spcPct val="0"/>
        </a:spcAft>
        <a:defRPr kumimoji="1" sz="4400">
          <a:solidFill>
            <a:schemeClr val="bg2"/>
          </a:solidFill>
          <a:latin typeface="Times New Roman" pitchFamily="18" charset="0"/>
        </a:defRPr>
      </a:lvl5pPr>
      <a:lvl6pPr marL="457200" algn="ctr" rtl="0" eaLnBrk="0" fontAlgn="base" hangingPunct="0">
        <a:spcBef>
          <a:spcPct val="0"/>
        </a:spcBef>
        <a:spcAft>
          <a:spcPct val="0"/>
        </a:spcAft>
        <a:defRPr kumimoji="1" sz="4400">
          <a:solidFill>
            <a:schemeClr val="bg2"/>
          </a:solidFill>
          <a:latin typeface="Times New Roman" pitchFamily="18" charset="0"/>
        </a:defRPr>
      </a:lvl6pPr>
      <a:lvl7pPr marL="914400" algn="ctr" rtl="0" eaLnBrk="0" fontAlgn="base" hangingPunct="0">
        <a:spcBef>
          <a:spcPct val="0"/>
        </a:spcBef>
        <a:spcAft>
          <a:spcPct val="0"/>
        </a:spcAft>
        <a:defRPr kumimoji="1" sz="4400">
          <a:solidFill>
            <a:schemeClr val="bg2"/>
          </a:solidFill>
          <a:latin typeface="Times New Roman" pitchFamily="18" charset="0"/>
        </a:defRPr>
      </a:lvl7pPr>
      <a:lvl8pPr marL="1371600" algn="ctr" rtl="0" eaLnBrk="0" fontAlgn="base" hangingPunct="0">
        <a:spcBef>
          <a:spcPct val="0"/>
        </a:spcBef>
        <a:spcAft>
          <a:spcPct val="0"/>
        </a:spcAft>
        <a:defRPr kumimoji="1" sz="4400">
          <a:solidFill>
            <a:schemeClr val="bg2"/>
          </a:solidFill>
          <a:latin typeface="Times New Roman" pitchFamily="18" charset="0"/>
        </a:defRPr>
      </a:lvl8pPr>
      <a:lvl9pPr marL="1828800" algn="ctr" rtl="0" eaLnBrk="0" fontAlgn="base" hangingPunct="0">
        <a:spcBef>
          <a:spcPct val="0"/>
        </a:spcBef>
        <a:spcAft>
          <a:spcPct val="0"/>
        </a:spcAft>
        <a:defRPr kumimoji="1" sz="4400">
          <a:solidFill>
            <a:schemeClr val="bg2"/>
          </a:solidFill>
          <a:latin typeface="Times New Roman" pitchFamily="18" charset="0"/>
        </a:defRPr>
      </a:lvl9pPr>
    </p:titleStyle>
    <p:bodyStyle>
      <a:lvl1pPr marL="342900" indent="-342900" algn="l" rtl="0" eaLnBrk="0" fontAlgn="base" hangingPunct="0">
        <a:spcBef>
          <a:spcPct val="20000"/>
        </a:spcBef>
        <a:spcAft>
          <a:spcPct val="0"/>
        </a:spcAft>
        <a:buChar char="•"/>
        <a:defRPr kumimoji="1" sz="3200">
          <a:solidFill>
            <a:schemeClr val="bg2"/>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bg2"/>
          </a:solidFill>
          <a:latin typeface="+mn-lt"/>
        </a:defRPr>
      </a:lvl2pPr>
      <a:lvl3pPr marL="1143000" indent="-228600" algn="l" rtl="0" eaLnBrk="0" fontAlgn="base" hangingPunct="0">
        <a:spcBef>
          <a:spcPct val="20000"/>
        </a:spcBef>
        <a:spcAft>
          <a:spcPct val="0"/>
        </a:spcAft>
        <a:buChar char="•"/>
        <a:defRPr kumimoji="1" sz="2400">
          <a:solidFill>
            <a:schemeClr val="bg2"/>
          </a:solidFill>
          <a:latin typeface="+mn-lt"/>
        </a:defRPr>
      </a:lvl3pPr>
      <a:lvl4pPr marL="1562100" indent="-228600" algn="l" rtl="0" eaLnBrk="0" fontAlgn="base" hangingPunct="0">
        <a:spcBef>
          <a:spcPct val="20000"/>
        </a:spcBef>
        <a:spcAft>
          <a:spcPct val="0"/>
        </a:spcAft>
        <a:buChar char="–"/>
        <a:defRPr kumimoji="1" sz="2000">
          <a:solidFill>
            <a:schemeClr val="bg2"/>
          </a:solidFill>
          <a:latin typeface="+mn-lt"/>
        </a:defRPr>
      </a:lvl4pPr>
      <a:lvl5pPr marL="1981200" indent="-228600" algn="l" rtl="0" eaLnBrk="0" fontAlgn="base" hangingPunct="0">
        <a:spcBef>
          <a:spcPct val="20000"/>
        </a:spcBef>
        <a:spcAft>
          <a:spcPct val="0"/>
        </a:spcAft>
        <a:buChar char="•"/>
        <a:defRPr kumimoji="1" sz="2000">
          <a:solidFill>
            <a:schemeClr val="bg2"/>
          </a:solidFill>
          <a:latin typeface="+mn-lt"/>
        </a:defRPr>
      </a:lvl5pPr>
      <a:lvl6pPr marL="2438400" indent="-228600" algn="l" rtl="0" eaLnBrk="0" fontAlgn="base" hangingPunct="0">
        <a:spcBef>
          <a:spcPct val="20000"/>
        </a:spcBef>
        <a:spcAft>
          <a:spcPct val="0"/>
        </a:spcAft>
        <a:buChar char="•"/>
        <a:defRPr kumimoji="1" sz="2000">
          <a:solidFill>
            <a:schemeClr val="bg2"/>
          </a:solidFill>
          <a:latin typeface="+mn-lt"/>
        </a:defRPr>
      </a:lvl6pPr>
      <a:lvl7pPr marL="2895600" indent="-228600" algn="l" rtl="0" eaLnBrk="0" fontAlgn="base" hangingPunct="0">
        <a:spcBef>
          <a:spcPct val="20000"/>
        </a:spcBef>
        <a:spcAft>
          <a:spcPct val="0"/>
        </a:spcAft>
        <a:buChar char="•"/>
        <a:defRPr kumimoji="1" sz="2000">
          <a:solidFill>
            <a:schemeClr val="bg2"/>
          </a:solidFill>
          <a:latin typeface="+mn-lt"/>
        </a:defRPr>
      </a:lvl7pPr>
      <a:lvl8pPr marL="3352800" indent="-228600" algn="l" rtl="0" eaLnBrk="0" fontAlgn="base" hangingPunct="0">
        <a:spcBef>
          <a:spcPct val="20000"/>
        </a:spcBef>
        <a:spcAft>
          <a:spcPct val="0"/>
        </a:spcAft>
        <a:buChar char="•"/>
        <a:defRPr kumimoji="1" sz="2000">
          <a:solidFill>
            <a:schemeClr val="bg2"/>
          </a:solidFill>
          <a:latin typeface="+mn-lt"/>
        </a:defRPr>
      </a:lvl8pPr>
      <a:lvl9pPr marL="3810000" indent="-228600" algn="l" rtl="0" eaLnBrk="0" fontAlgn="base" hangingPunct="0">
        <a:spcBef>
          <a:spcPct val="20000"/>
        </a:spcBef>
        <a:spcAft>
          <a:spcPct val="0"/>
        </a:spcAft>
        <a:buChar char="•"/>
        <a:defRPr kumimoji="1" sz="2000">
          <a:solidFill>
            <a:schemeClr val="bg2"/>
          </a:solidFill>
          <a:latin typeface="+mn-lt"/>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a:xfrm>
            <a:off x="642938" y="1772816"/>
            <a:ext cx="7772400" cy="3022451"/>
          </a:xfrm>
        </p:spPr>
        <p:txBody>
          <a:bodyPr/>
          <a:lstStyle/>
          <a:p>
            <a:r>
              <a:rPr lang="en-GB" dirty="0"/>
              <a:t/>
            </a:r>
            <a:br>
              <a:rPr lang="en-GB" dirty="0"/>
            </a:br>
            <a:r>
              <a:rPr lang="en-GB" sz="3600" dirty="0" smtClean="0"/>
              <a:t>BWR-model exercises</a:t>
            </a:r>
            <a:br>
              <a:rPr lang="en-GB" sz="3600" dirty="0" smtClean="0"/>
            </a:br>
            <a:endParaRPr lang="en-GB" sz="3200" dirty="0"/>
          </a:p>
        </p:txBody>
      </p:sp>
      <p:sp>
        <p:nvSpPr>
          <p:cNvPr id="4" name="Rectangle 31"/>
          <p:cNvSpPr txBox="1">
            <a:spLocks noChangeArrowheads="1"/>
          </p:cNvSpPr>
          <p:nvPr/>
        </p:nvSpPr>
        <p:spPr bwMode="auto">
          <a:xfrm>
            <a:off x="6372200" y="735013"/>
            <a:ext cx="2771800" cy="389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50000"/>
              </a:spcBef>
              <a:spcAft>
                <a:spcPct val="0"/>
              </a:spcAft>
              <a:defRPr sz="1200" b="1" kern="1200">
                <a:solidFill>
                  <a:schemeClr val="tx1"/>
                </a:solidFill>
                <a:latin typeface="+mn-lt"/>
                <a:ea typeface="+mn-ea"/>
                <a:cs typeface="+mn-cs"/>
              </a:defRPr>
            </a:lvl1pPr>
            <a:lvl2pPr marL="457200" algn="l" rtl="0" eaLnBrk="0" fontAlgn="base" hangingPunct="0">
              <a:spcBef>
                <a:spcPct val="50000"/>
              </a:spcBef>
              <a:spcAft>
                <a:spcPct val="0"/>
              </a:spcAft>
              <a:defRPr sz="2400" kern="1200">
                <a:solidFill>
                  <a:schemeClr val="tx1"/>
                </a:solidFill>
                <a:latin typeface="Arial" charset="0"/>
                <a:ea typeface="+mn-ea"/>
                <a:cs typeface="+mn-cs"/>
              </a:defRPr>
            </a:lvl2pPr>
            <a:lvl3pPr marL="914400" algn="l" rtl="0" eaLnBrk="0" fontAlgn="base" hangingPunct="0">
              <a:spcBef>
                <a:spcPct val="50000"/>
              </a:spcBef>
              <a:spcAft>
                <a:spcPct val="0"/>
              </a:spcAft>
              <a:defRPr sz="2400" kern="1200">
                <a:solidFill>
                  <a:schemeClr val="tx1"/>
                </a:solidFill>
                <a:latin typeface="Arial" charset="0"/>
                <a:ea typeface="+mn-ea"/>
                <a:cs typeface="+mn-cs"/>
              </a:defRPr>
            </a:lvl3pPr>
            <a:lvl4pPr marL="1371600" algn="l" rtl="0" eaLnBrk="0" fontAlgn="base" hangingPunct="0">
              <a:spcBef>
                <a:spcPct val="50000"/>
              </a:spcBef>
              <a:spcAft>
                <a:spcPct val="0"/>
              </a:spcAft>
              <a:defRPr sz="2400" kern="1200">
                <a:solidFill>
                  <a:schemeClr val="tx1"/>
                </a:solidFill>
                <a:latin typeface="Arial" charset="0"/>
                <a:ea typeface="+mn-ea"/>
                <a:cs typeface="+mn-cs"/>
              </a:defRPr>
            </a:lvl4pPr>
            <a:lvl5pPr marL="1828800" algn="l" rtl="0" eaLnBrk="0" fontAlgn="base" hangingPunct="0">
              <a:spcBef>
                <a:spcPct val="5000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dirty="0" smtClean="0"/>
              <a:t>BWR-model exercises</a:t>
            </a:r>
            <a:endParaRPr lang="en-US"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685800" y="1690464"/>
            <a:ext cx="7772400" cy="4114800"/>
          </a:xfrm>
        </p:spPr>
        <p:txBody>
          <a:bodyPr>
            <a:normAutofit/>
          </a:bodyPr>
          <a:lstStyle/>
          <a:p>
            <a:pPr>
              <a:buFont typeface="+mj-lt"/>
              <a:buAutoNum type="arabicPeriod" startAt="8"/>
            </a:pPr>
            <a:r>
              <a:rPr lang="en-US" sz="1400" dirty="0"/>
              <a:t>Check that the Grades trend plotting interval is small enough (0.01 s); In Grades </a:t>
            </a:r>
            <a:r>
              <a:rPr lang="en-US" sz="1400" dirty="0" smtClean="0"/>
              <a:t>choose: </a:t>
            </a:r>
            <a:r>
              <a:rPr lang="en-US" sz="1400" dirty="0"/>
              <a:t>Tools -&gt; Options -&gt; Trend interval</a:t>
            </a:r>
            <a:r>
              <a:rPr lang="en-US" sz="1400" dirty="0" smtClean="0"/>
              <a:t>.</a:t>
            </a:r>
          </a:p>
          <a:p>
            <a:pPr>
              <a:buFont typeface="+mj-lt"/>
              <a:buAutoNum type="arabicPeriod" startAt="8"/>
            </a:pPr>
            <a:endParaRPr lang="en-US" sz="1400" dirty="0"/>
          </a:p>
          <a:p>
            <a:pPr>
              <a:buFont typeface="+mj-lt"/>
              <a:buAutoNum type="arabicPeriod" startAt="8"/>
            </a:pPr>
            <a:r>
              <a:rPr lang="en-US" sz="1400" dirty="0"/>
              <a:t>Run simulation for e.g. 5 seconds.</a:t>
            </a:r>
          </a:p>
          <a:p>
            <a:pPr marL="0" indent="0">
              <a:buNone/>
            </a:pPr>
            <a:endParaRPr lang="en-US" sz="1400" dirty="0" smtClean="0"/>
          </a:p>
          <a:p>
            <a:pPr>
              <a:buFont typeface="+mj-lt"/>
              <a:buAutoNum type="arabicPeriod" startAt="8"/>
            </a:pPr>
            <a:endParaRPr lang="en-US" sz="1400" dirty="0"/>
          </a:p>
          <a:p>
            <a:pPr>
              <a:buFont typeface="+mj-lt"/>
              <a:buAutoNum type="arabicPeriod" startAt="8"/>
            </a:pPr>
            <a:endParaRPr lang="en-US" sz="1400" dirty="0"/>
          </a:p>
          <a:p>
            <a:pPr marL="0" indent="0">
              <a:buNone/>
            </a:pPr>
            <a:endParaRPr lang="en-US" sz="1400" dirty="0"/>
          </a:p>
          <a:p>
            <a:pPr>
              <a:buFont typeface="+mj-lt"/>
              <a:buAutoNum type="arabicPeriod" startAt="5"/>
            </a:pPr>
            <a:endParaRPr lang="en-US" sz="1400" dirty="0"/>
          </a:p>
          <a:p>
            <a:pPr>
              <a:buFont typeface="+mj-lt"/>
              <a:buAutoNum type="arabicPeriod" startAt="5"/>
            </a:pPr>
            <a:endParaRPr lang="en-US" sz="1400" dirty="0" smtClean="0"/>
          </a:p>
          <a:p>
            <a:pPr>
              <a:buFont typeface="+mj-lt"/>
              <a:buAutoNum type="arabicPeriod" startAt="5"/>
            </a:pPr>
            <a:endParaRPr lang="en-US" sz="1400" dirty="0"/>
          </a:p>
          <a:p>
            <a:pPr>
              <a:buFont typeface="+mj-lt"/>
              <a:buAutoNum type="arabicPeriod" startAt="5"/>
            </a:pPr>
            <a:endParaRPr lang="en-US" sz="1400" dirty="0" smtClean="0"/>
          </a:p>
          <a:p>
            <a:pPr>
              <a:buFont typeface="+mj-lt"/>
              <a:buAutoNum type="arabicPeriod" startAt="5"/>
            </a:pPr>
            <a:endParaRPr lang="en-US" sz="1400" dirty="0" smtClean="0"/>
          </a:p>
          <a:p>
            <a:pPr>
              <a:buFont typeface="+mj-lt"/>
              <a:buAutoNum type="arabicPeriod" startAt="5"/>
            </a:pPr>
            <a:endParaRPr lang="en-US" sz="1400" dirty="0" smtClean="0"/>
          </a:p>
          <a:p>
            <a:pPr>
              <a:buFont typeface="+mj-lt"/>
              <a:buAutoNum type="arabicPeriod" startAt="5"/>
            </a:pPr>
            <a:endParaRPr lang="en-US" sz="1400" dirty="0"/>
          </a:p>
          <a:p>
            <a:pPr>
              <a:buFont typeface="+mj-lt"/>
              <a:buAutoNum type="arabicPeriod" startAt="5"/>
            </a:pPr>
            <a:endParaRPr lang="en-US" sz="1400" dirty="0" smtClean="0"/>
          </a:p>
          <a:p>
            <a:pPr>
              <a:buFont typeface="+mj-lt"/>
              <a:buAutoNum type="arabicPeriod" startAt="5"/>
            </a:pPr>
            <a:endParaRPr lang="en-US" sz="1400" dirty="0" smtClean="0"/>
          </a:p>
          <a:p>
            <a:pPr>
              <a:buFont typeface="+mj-lt"/>
              <a:buAutoNum type="arabicPeriod" startAt="5"/>
            </a:pPr>
            <a:endParaRPr lang="en-US" sz="1400" dirty="0"/>
          </a:p>
          <a:p>
            <a:pPr>
              <a:buFont typeface="+mj-lt"/>
              <a:buAutoNum type="arabicPeriod" startAt="5"/>
            </a:pPr>
            <a:endParaRPr lang="en-US" sz="1400" dirty="0" smtClean="0"/>
          </a:p>
          <a:p>
            <a:pPr>
              <a:buFont typeface="+mj-lt"/>
              <a:buAutoNum type="arabicPeriod" startAt="5"/>
            </a:pPr>
            <a:endParaRPr lang="en-US" sz="1400" dirty="0" smtClean="0"/>
          </a:p>
          <a:p>
            <a:pPr>
              <a:buFont typeface="+mj-lt"/>
              <a:buAutoNum type="arabicPeriod" startAt="5"/>
            </a:pPr>
            <a:endParaRPr lang="en-US" sz="1400" dirty="0"/>
          </a:p>
          <a:p>
            <a:pPr>
              <a:buFont typeface="+mj-lt"/>
              <a:buAutoNum type="arabicPeriod" startAt="5"/>
            </a:pPr>
            <a:endParaRPr lang="en-US" sz="1400" dirty="0"/>
          </a:p>
          <a:p>
            <a:pPr>
              <a:buFont typeface="+mj-lt"/>
              <a:buAutoNum type="arabicPeriod" startAt="5"/>
            </a:pPr>
            <a:endParaRPr lang="en-US" sz="1400" dirty="0"/>
          </a:p>
          <a:p>
            <a:pPr marL="400050" lvl="1" indent="0">
              <a:buNone/>
            </a:pPr>
            <a:endParaRPr lang="fi-FI" sz="1400" dirty="0"/>
          </a:p>
        </p:txBody>
      </p:sp>
      <p:sp>
        <p:nvSpPr>
          <p:cNvPr id="6" name="Title 1"/>
          <p:cNvSpPr txBox="1">
            <a:spLocks/>
          </p:cNvSpPr>
          <p:nvPr/>
        </p:nvSpPr>
        <p:spPr bwMode="auto">
          <a:xfrm>
            <a:off x="457200" y="90872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1" compatLnSpc="1">
            <a:prstTxWarp prst="textNoShape">
              <a:avLst/>
            </a:prstTxWarp>
          </a:bodyPr>
          <a:lstStyle>
            <a:lvl1pPr algn="ctr" rtl="0" eaLnBrk="0" fontAlgn="base" hangingPunct="0">
              <a:spcBef>
                <a:spcPct val="0"/>
              </a:spcBef>
              <a:spcAft>
                <a:spcPct val="0"/>
              </a:spcAft>
              <a:defRPr kumimoji="1" sz="4400">
                <a:solidFill>
                  <a:schemeClr val="bg2"/>
                </a:solidFill>
                <a:latin typeface="+mj-lt"/>
                <a:ea typeface="+mj-ea"/>
                <a:cs typeface="+mj-cs"/>
              </a:defRPr>
            </a:lvl1pPr>
            <a:lvl2pPr algn="ctr" rtl="0" eaLnBrk="0" fontAlgn="base" hangingPunct="0">
              <a:spcBef>
                <a:spcPct val="0"/>
              </a:spcBef>
              <a:spcAft>
                <a:spcPct val="0"/>
              </a:spcAft>
              <a:defRPr kumimoji="1" sz="4400">
                <a:solidFill>
                  <a:schemeClr val="bg2"/>
                </a:solidFill>
                <a:latin typeface="Times New Roman" pitchFamily="18" charset="0"/>
              </a:defRPr>
            </a:lvl2pPr>
            <a:lvl3pPr algn="ctr" rtl="0" eaLnBrk="0" fontAlgn="base" hangingPunct="0">
              <a:spcBef>
                <a:spcPct val="0"/>
              </a:spcBef>
              <a:spcAft>
                <a:spcPct val="0"/>
              </a:spcAft>
              <a:defRPr kumimoji="1" sz="4400">
                <a:solidFill>
                  <a:schemeClr val="bg2"/>
                </a:solidFill>
                <a:latin typeface="Times New Roman" pitchFamily="18" charset="0"/>
              </a:defRPr>
            </a:lvl3pPr>
            <a:lvl4pPr algn="ctr" rtl="0" eaLnBrk="0" fontAlgn="base" hangingPunct="0">
              <a:spcBef>
                <a:spcPct val="0"/>
              </a:spcBef>
              <a:spcAft>
                <a:spcPct val="0"/>
              </a:spcAft>
              <a:defRPr kumimoji="1" sz="4400">
                <a:solidFill>
                  <a:schemeClr val="bg2"/>
                </a:solidFill>
                <a:latin typeface="Times New Roman" pitchFamily="18" charset="0"/>
              </a:defRPr>
            </a:lvl4pPr>
            <a:lvl5pPr algn="ctr" rtl="0" eaLnBrk="0" fontAlgn="base" hangingPunct="0">
              <a:spcBef>
                <a:spcPct val="0"/>
              </a:spcBef>
              <a:spcAft>
                <a:spcPct val="0"/>
              </a:spcAft>
              <a:defRPr kumimoji="1" sz="4400">
                <a:solidFill>
                  <a:schemeClr val="bg2"/>
                </a:solidFill>
                <a:latin typeface="Times New Roman" pitchFamily="18" charset="0"/>
              </a:defRPr>
            </a:lvl5pPr>
            <a:lvl6pPr marL="457200" algn="ctr" rtl="0" eaLnBrk="0" fontAlgn="base" hangingPunct="0">
              <a:spcBef>
                <a:spcPct val="0"/>
              </a:spcBef>
              <a:spcAft>
                <a:spcPct val="0"/>
              </a:spcAft>
              <a:defRPr kumimoji="1" sz="4400">
                <a:solidFill>
                  <a:schemeClr val="bg2"/>
                </a:solidFill>
                <a:latin typeface="Times New Roman" pitchFamily="18" charset="0"/>
              </a:defRPr>
            </a:lvl6pPr>
            <a:lvl7pPr marL="914400" algn="ctr" rtl="0" eaLnBrk="0" fontAlgn="base" hangingPunct="0">
              <a:spcBef>
                <a:spcPct val="0"/>
              </a:spcBef>
              <a:spcAft>
                <a:spcPct val="0"/>
              </a:spcAft>
              <a:defRPr kumimoji="1" sz="4400">
                <a:solidFill>
                  <a:schemeClr val="bg2"/>
                </a:solidFill>
                <a:latin typeface="Times New Roman" pitchFamily="18" charset="0"/>
              </a:defRPr>
            </a:lvl7pPr>
            <a:lvl8pPr marL="1371600" algn="ctr" rtl="0" eaLnBrk="0" fontAlgn="base" hangingPunct="0">
              <a:spcBef>
                <a:spcPct val="0"/>
              </a:spcBef>
              <a:spcAft>
                <a:spcPct val="0"/>
              </a:spcAft>
              <a:defRPr kumimoji="1" sz="4400">
                <a:solidFill>
                  <a:schemeClr val="bg2"/>
                </a:solidFill>
                <a:latin typeface="Times New Roman" pitchFamily="18" charset="0"/>
              </a:defRPr>
            </a:lvl8pPr>
            <a:lvl9pPr marL="1828800" algn="ctr" rtl="0" eaLnBrk="0" fontAlgn="base" hangingPunct="0">
              <a:spcBef>
                <a:spcPct val="0"/>
              </a:spcBef>
              <a:spcAft>
                <a:spcPct val="0"/>
              </a:spcAft>
              <a:defRPr kumimoji="1" sz="4400">
                <a:solidFill>
                  <a:schemeClr val="bg2"/>
                </a:solidFill>
                <a:latin typeface="Times New Roman" pitchFamily="18" charset="0"/>
              </a:defRPr>
            </a:lvl9pPr>
          </a:lstStyle>
          <a:p>
            <a:r>
              <a:rPr lang="fi-FI" sz="2800" dirty="0" err="1" smtClean="0"/>
              <a:t>Running</a:t>
            </a:r>
            <a:r>
              <a:rPr lang="fi-FI" sz="2800" dirty="0" smtClean="0"/>
              <a:t> </a:t>
            </a:r>
            <a:r>
              <a:rPr lang="fi-FI" sz="2800" dirty="0" err="1" smtClean="0"/>
              <a:t>Steam</a:t>
            </a:r>
            <a:r>
              <a:rPr lang="fi-FI" sz="2800" dirty="0" smtClean="0"/>
              <a:t> </a:t>
            </a:r>
            <a:r>
              <a:rPr lang="fi-FI" sz="2800" dirty="0" err="1" smtClean="0"/>
              <a:t>line</a:t>
            </a:r>
            <a:r>
              <a:rPr lang="fi-FI" sz="2800" dirty="0" smtClean="0"/>
              <a:t> </a:t>
            </a:r>
            <a:r>
              <a:rPr lang="fi-FI" sz="2800" dirty="0" err="1" smtClean="0"/>
              <a:t>break</a:t>
            </a:r>
            <a:r>
              <a:rPr lang="fi-FI" sz="2800" dirty="0" smtClean="0"/>
              <a:t> </a:t>
            </a:r>
            <a:r>
              <a:rPr lang="fi-FI" sz="2800" dirty="0" err="1" smtClean="0"/>
              <a:t>accident</a:t>
            </a:r>
            <a:r>
              <a:rPr lang="fi-FI" sz="2800" dirty="0" smtClean="0"/>
              <a:t> 4/4</a:t>
            </a:r>
            <a:endParaRPr lang="fi-FI" sz="2800" dirty="0"/>
          </a:p>
        </p:txBody>
      </p:sp>
      <p:sp>
        <p:nvSpPr>
          <p:cNvPr id="7" name="Rectangle 31"/>
          <p:cNvSpPr txBox="1">
            <a:spLocks noChangeArrowheads="1"/>
          </p:cNvSpPr>
          <p:nvPr/>
        </p:nvSpPr>
        <p:spPr bwMode="auto">
          <a:xfrm>
            <a:off x="6372200" y="735013"/>
            <a:ext cx="2771800" cy="389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50000"/>
              </a:spcBef>
              <a:spcAft>
                <a:spcPct val="0"/>
              </a:spcAft>
              <a:defRPr sz="1200" b="1" kern="1200">
                <a:solidFill>
                  <a:schemeClr val="tx1"/>
                </a:solidFill>
                <a:latin typeface="+mn-lt"/>
                <a:ea typeface="+mn-ea"/>
                <a:cs typeface="+mn-cs"/>
              </a:defRPr>
            </a:lvl1pPr>
            <a:lvl2pPr marL="457200" algn="l" rtl="0" eaLnBrk="0" fontAlgn="base" hangingPunct="0">
              <a:spcBef>
                <a:spcPct val="50000"/>
              </a:spcBef>
              <a:spcAft>
                <a:spcPct val="0"/>
              </a:spcAft>
              <a:defRPr sz="2400" kern="1200">
                <a:solidFill>
                  <a:schemeClr val="tx1"/>
                </a:solidFill>
                <a:latin typeface="Arial" charset="0"/>
                <a:ea typeface="+mn-ea"/>
                <a:cs typeface="+mn-cs"/>
              </a:defRPr>
            </a:lvl2pPr>
            <a:lvl3pPr marL="914400" algn="l" rtl="0" eaLnBrk="0" fontAlgn="base" hangingPunct="0">
              <a:spcBef>
                <a:spcPct val="50000"/>
              </a:spcBef>
              <a:spcAft>
                <a:spcPct val="0"/>
              </a:spcAft>
              <a:defRPr sz="2400" kern="1200">
                <a:solidFill>
                  <a:schemeClr val="tx1"/>
                </a:solidFill>
                <a:latin typeface="Arial" charset="0"/>
                <a:ea typeface="+mn-ea"/>
                <a:cs typeface="+mn-cs"/>
              </a:defRPr>
            </a:lvl3pPr>
            <a:lvl4pPr marL="1371600" algn="l" rtl="0" eaLnBrk="0" fontAlgn="base" hangingPunct="0">
              <a:spcBef>
                <a:spcPct val="50000"/>
              </a:spcBef>
              <a:spcAft>
                <a:spcPct val="0"/>
              </a:spcAft>
              <a:defRPr sz="2400" kern="1200">
                <a:solidFill>
                  <a:schemeClr val="tx1"/>
                </a:solidFill>
                <a:latin typeface="Arial" charset="0"/>
                <a:ea typeface="+mn-ea"/>
                <a:cs typeface="+mn-cs"/>
              </a:defRPr>
            </a:lvl4pPr>
            <a:lvl5pPr marL="1828800" algn="l" rtl="0" eaLnBrk="0" fontAlgn="base" hangingPunct="0">
              <a:spcBef>
                <a:spcPct val="5000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dirty="0" smtClean="0"/>
              <a:t>BWR-model </a:t>
            </a:r>
            <a:r>
              <a:rPr lang="en-US" dirty="0"/>
              <a:t>exercises</a:t>
            </a:r>
            <a:endParaRPr lang="en-US" b="0" dirty="0"/>
          </a:p>
        </p:txBody>
      </p:sp>
    </p:spTree>
    <p:extLst>
      <p:ext uri="{BB962C8B-B14F-4D97-AF65-F5344CB8AC3E}">
        <p14:creationId xmlns:p14="http://schemas.microsoft.com/office/powerpoint/2010/main" val="1126050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pPr>
              <a:lnSpc>
                <a:spcPct val="115000"/>
              </a:lnSpc>
              <a:spcAft>
                <a:spcPts val="0"/>
              </a:spcAft>
            </a:pPr>
            <a:r>
              <a:rPr lang="en-US" sz="1400" dirty="0">
                <a:latin typeface="Calibri"/>
                <a:ea typeface="SimSun"/>
                <a:cs typeface="Times New Roman"/>
              </a:rPr>
              <a:t>These commands increase dump steam line capacity</a:t>
            </a:r>
            <a:endParaRPr lang="sv-SE" sz="1400" dirty="0">
              <a:latin typeface="Calibri"/>
              <a:ea typeface="SimSun"/>
              <a:cs typeface="Times New Roman"/>
            </a:endParaRPr>
          </a:p>
          <a:p>
            <a:pPr>
              <a:lnSpc>
                <a:spcPct val="115000"/>
              </a:lnSpc>
              <a:spcAft>
                <a:spcPts val="0"/>
              </a:spcAft>
            </a:pPr>
            <a:r>
              <a:rPr lang="en-US" sz="1400" dirty="0" err="1">
                <a:latin typeface="Calibri"/>
                <a:ea typeface="SimSun"/>
                <a:cs typeface="Times New Roman"/>
              </a:rPr>
              <a:t>modi</a:t>
            </a:r>
            <a:r>
              <a:rPr lang="en-US" sz="1400" dirty="0">
                <a:latin typeface="Calibri"/>
                <a:ea typeface="SimSun"/>
                <a:cs typeface="Times New Roman"/>
              </a:rPr>
              <a:t> 413L506-PI300 PI12_AREA 0.172</a:t>
            </a:r>
            <a:endParaRPr lang="sv-SE" sz="1400" dirty="0">
              <a:latin typeface="Calibri"/>
              <a:ea typeface="SimSun"/>
              <a:cs typeface="Times New Roman"/>
            </a:endParaRPr>
          </a:p>
          <a:p>
            <a:pPr>
              <a:lnSpc>
                <a:spcPct val="115000"/>
              </a:lnSpc>
              <a:spcAft>
                <a:spcPts val="0"/>
              </a:spcAft>
            </a:pPr>
            <a:r>
              <a:rPr lang="en-US" sz="1400" dirty="0" err="1">
                <a:latin typeface="Calibri"/>
                <a:ea typeface="SimSun"/>
                <a:cs typeface="Times New Roman"/>
              </a:rPr>
              <a:t>modi</a:t>
            </a:r>
            <a:r>
              <a:rPr lang="en-US" sz="1400" dirty="0">
                <a:latin typeface="Calibri"/>
                <a:ea typeface="SimSun"/>
                <a:cs typeface="Times New Roman"/>
              </a:rPr>
              <a:t> 413L505-PI100 PI12_AREA 0.172</a:t>
            </a:r>
            <a:endParaRPr lang="sv-SE" sz="1400" dirty="0">
              <a:latin typeface="Calibri"/>
              <a:ea typeface="SimSun"/>
              <a:cs typeface="Times New Roman"/>
            </a:endParaRPr>
          </a:p>
          <a:p>
            <a:pPr>
              <a:lnSpc>
                <a:spcPct val="115000"/>
              </a:lnSpc>
              <a:spcAft>
                <a:spcPts val="0"/>
              </a:spcAft>
            </a:pPr>
            <a:r>
              <a:rPr lang="en-US" sz="1400" dirty="0" err="1">
                <a:latin typeface="Calibri"/>
                <a:ea typeface="SimSun"/>
                <a:cs typeface="Times New Roman"/>
              </a:rPr>
              <a:t>modi</a:t>
            </a:r>
            <a:r>
              <a:rPr lang="en-US" sz="1400" dirty="0">
                <a:latin typeface="Calibri"/>
                <a:ea typeface="SimSun"/>
                <a:cs typeface="Times New Roman"/>
              </a:rPr>
              <a:t> 413L506-PI305 PI12_AREA 0.172</a:t>
            </a:r>
            <a:endParaRPr lang="sv-SE" sz="1400" dirty="0">
              <a:latin typeface="Calibri"/>
              <a:ea typeface="SimSun"/>
              <a:cs typeface="Times New Roman"/>
            </a:endParaRPr>
          </a:p>
          <a:p>
            <a:pPr>
              <a:lnSpc>
                <a:spcPct val="115000"/>
              </a:lnSpc>
              <a:spcAft>
                <a:spcPts val="0"/>
              </a:spcAft>
            </a:pPr>
            <a:r>
              <a:rPr lang="en-US" sz="1400" dirty="0" err="1">
                <a:latin typeface="Calibri"/>
                <a:ea typeface="SimSun"/>
                <a:cs typeface="Times New Roman"/>
              </a:rPr>
              <a:t>modi</a:t>
            </a:r>
            <a:r>
              <a:rPr lang="en-US" sz="1400" dirty="0">
                <a:latin typeface="Calibri"/>
                <a:ea typeface="SimSun"/>
                <a:cs typeface="Times New Roman"/>
              </a:rPr>
              <a:t> 413L505-PI105 PI12_AREA 0.172</a:t>
            </a:r>
            <a:endParaRPr lang="sv-SE" sz="1400" dirty="0">
              <a:latin typeface="Calibri"/>
              <a:ea typeface="SimSun"/>
              <a:cs typeface="Times New Roman"/>
            </a:endParaRPr>
          </a:p>
          <a:p>
            <a:pPr>
              <a:lnSpc>
                <a:spcPct val="115000"/>
              </a:lnSpc>
              <a:spcAft>
                <a:spcPts val="0"/>
              </a:spcAft>
            </a:pPr>
            <a:r>
              <a:rPr lang="en-US" sz="1400" dirty="0" err="1">
                <a:latin typeface="Calibri"/>
                <a:ea typeface="SimSun"/>
                <a:cs typeface="Times New Roman"/>
              </a:rPr>
              <a:t>modi</a:t>
            </a:r>
            <a:r>
              <a:rPr lang="en-US" sz="1400" dirty="0">
                <a:latin typeface="Calibri"/>
                <a:ea typeface="SimSun"/>
                <a:cs typeface="Times New Roman"/>
              </a:rPr>
              <a:t> 413L508-PI400 PI12_AREA 0.172</a:t>
            </a:r>
            <a:endParaRPr lang="sv-SE" sz="1400" dirty="0">
              <a:latin typeface="Calibri"/>
              <a:ea typeface="SimSun"/>
              <a:cs typeface="Times New Roman"/>
            </a:endParaRPr>
          </a:p>
          <a:p>
            <a:pPr>
              <a:lnSpc>
                <a:spcPct val="115000"/>
              </a:lnSpc>
              <a:spcAft>
                <a:spcPts val="0"/>
              </a:spcAft>
            </a:pPr>
            <a:r>
              <a:rPr lang="en-US" sz="1400" dirty="0" err="1">
                <a:latin typeface="Calibri"/>
                <a:ea typeface="SimSun"/>
                <a:cs typeface="Times New Roman"/>
              </a:rPr>
              <a:t>modi</a:t>
            </a:r>
            <a:r>
              <a:rPr lang="en-US" sz="1400" dirty="0">
                <a:latin typeface="Calibri"/>
                <a:ea typeface="SimSun"/>
                <a:cs typeface="Times New Roman"/>
              </a:rPr>
              <a:t> 413L507-PI200 PI12_AREA 0.172</a:t>
            </a:r>
            <a:endParaRPr lang="sv-SE" sz="1400" dirty="0">
              <a:latin typeface="Calibri"/>
              <a:ea typeface="SimSun"/>
              <a:cs typeface="Times New Roman"/>
            </a:endParaRPr>
          </a:p>
          <a:p>
            <a:pPr>
              <a:lnSpc>
                <a:spcPct val="115000"/>
              </a:lnSpc>
              <a:spcAft>
                <a:spcPts val="0"/>
              </a:spcAft>
            </a:pPr>
            <a:r>
              <a:rPr lang="en-US" sz="1400" dirty="0" err="1">
                <a:latin typeface="Calibri"/>
                <a:ea typeface="SimSun"/>
                <a:cs typeface="Times New Roman"/>
              </a:rPr>
              <a:t>modi</a:t>
            </a:r>
            <a:r>
              <a:rPr lang="en-US" sz="1400" dirty="0">
                <a:latin typeface="Calibri"/>
                <a:ea typeface="SimSun"/>
                <a:cs typeface="Times New Roman"/>
              </a:rPr>
              <a:t> 413L508-PI405 PI12_AREA 0.172</a:t>
            </a:r>
            <a:endParaRPr lang="sv-SE" sz="1400" dirty="0">
              <a:latin typeface="Calibri"/>
              <a:ea typeface="SimSun"/>
              <a:cs typeface="Times New Roman"/>
            </a:endParaRPr>
          </a:p>
          <a:p>
            <a:pPr>
              <a:lnSpc>
                <a:spcPct val="115000"/>
              </a:lnSpc>
              <a:spcAft>
                <a:spcPts val="0"/>
              </a:spcAft>
            </a:pPr>
            <a:r>
              <a:rPr lang="en-US" sz="1400" dirty="0" err="1">
                <a:latin typeface="Calibri"/>
                <a:ea typeface="SimSun"/>
                <a:cs typeface="Times New Roman"/>
              </a:rPr>
              <a:t>modi</a:t>
            </a:r>
            <a:r>
              <a:rPr lang="en-US" sz="1400" dirty="0">
                <a:latin typeface="Calibri"/>
                <a:ea typeface="SimSun"/>
                <a:cs typeface="Times New Roman"/>
              </a:rPr>
              <a:t> 413L507-PI205 PI12_AREA 0.172</a:t>
            </a:r>
            <a:endParaRPr lang="sv-SE" sz="1400" dirty="0">
              <a:latin typeface="Calibri"/>
              <a:ea typeface="SimSun"/>
              <a:cs typeface="Times New Roman"/>
            </a:endParaRPr>
          </a:p>
          <a:p>
            <a:pPr>
              <a:lnSpc>
                <a:spcPct val="115000"/>
              </a:lnSpc>
              <a:spcAft>
                <a:spcPts val="0"/>
              </a:spcAft>
            </a:pPr>
            <a:r>
              <a:rPr lang="fi-FI" sz="1400" dirty="0">
                <a:latin typeface="Calibri"/>
                <a:ea typeface="SimSun"/>
                <a:cs typeface="Times New Roman"/>
              </a:rPr>
              <a:t>modi 413V509 VA12_AREA 0.344</a:t>
            </a:r>
            <a:endParaRPr lang="sv-SE" sz="1400" dirty="0">
              <a:latin typeface="Calibri"/>
              <a:ea typeface="SimSun"/>
              <a:cs typeface="Times New Roman"/>
            </a:endParaRPr>
          </a:p>
          <a:p>
            <a:pPr>
              <a:lnSpc>
                <a:spcPct val="115000"/>
              </a:lnSpc>
              <a:spcAft>
                <a:spcPts val="0"/>
              </a:spcAft>
            </a:pPr>
            <a:r>
              <a:rPr lang="en-US" sz="1400" dirty="0" err="1">
                <a:latin typeface="Calibri"/>
                <a:ea typeface="SimSun"/>
                <a:cs typeface="Times New Roman"/>
              </a:rPr>
              <a:t>modi</a:t>
            </a:r>
            <a:r>
              <a:rPr lang="en-US" sz="1400" dirty="0">
                <a:latin typeface="Calibri"/>
                <a:ea typeface="SimSun"/>
                <a:cs typeface="Times New Roman"/>
              </a:rPr>
              <a:t> 413V511 VA12_AREA 0.344</a:t>
            </a:r>
            <a:endParaRPr lang="sv-SE" sz="1400" dirty="0">
              <a:latin typeface="Calibri"/>
              <a:ea typeface="SimSun"/>
              <a:cs typeface="Times New Roman"/>
            </a:endParaRPr>
          </a:p>
          <a:p>
            <a:pPr>
              <a:lnSpc>
                <a:spcPct val="115000"/>
              </a:lnSpc>
              <a:spcAft>
                <a:spcPts val="0"/>
              </a:spcAft>
            </a:pPr>
            <a:r>
              <a:rPr lang="en-US" sz="1400" dirty="0" err="1">
                <a:latin typeface="Calibri"/>
                <a:ea typeface="SimSun"/>
                <a:cs typeface="Times New Roman"/>
              </a:rPr>
              <a:t>modi</a:t>
            </a:r>
            <a:r>
              <a:rPr lang="en-US" sz="1400" dirty="0">
                <a:latin typeface="Calibri"/>
                <a:ea typeface="SimSun"/>
                <a:cs typeface="Times New Roman"/>
              </a:rPr>
              <a:t> 413V509 VA12_PRESSURE_LOSS 3</a:t>
            </a:r>
            <a:endParaRPr lang="sv-SE" sz="1400" dirty="0">
              <a:latin typeface="Calibri"/>
              <a:ea typeface="SimSun"/>
              <a:cs typeface="Times New Roman"/>
            </a:endParaRPr>
          </a:p>
          <a:p>
            <a:pPr>
              <a:lnSpc>
                <a:spcPct val="115000"/>
              </a:lnSpc>
              <a:spcAft>
                <a:spcPts val="0"/>
              </a:spcAft>
            </a:pPr>
            <a:r>
              <a:rPr lang="en-US" sz="1400" dirty="0" err="1">
                <a:latin typeface="Calibri"/>
                <a:ea typeface="SimSun"/>
                <a:cs typeface="Times New Roman"/>
              </a:rPr>
              <a:t>modi</a:t>
            </a:r>
            <a:r>
              <a:rPr lang="en-US" sz="1400" dirty="0">
                <a:latin typeface="Calibri"/>
                <a:ea typeface="SimSun"/>
                <a:cs typeface="Times New Roman"/>
              </a:rPr>
              <a:t> 413V511 VA12_PRESSURE_LOSS 3</a:t>
            </a:r>
            <a:endParaRPr lang="sv-SE" sz="1400" dirty="0">
              <a:latin typeface="Calibri"/>
              <a:ea typeface="SimSun"/>
              <a:cs typeface="Times New Roman"/>
            </a:endParaRPr>
          </a:p>
          <a:p>
            <a:pPr>
              <a:lnSpc>
                <a:spcPct val="115000"/>
              </a:lnSpc>
              <a:spcAft>
                <a:spcPts val="1000"/>
              </a:spcAft>
            </a:pPr>
            <a:endParaRPr lang="sv-SE" sz="800" dirty="0">
              <a:latin typeface="Calibri"/>
              <a:ea typeface="SimSun"/>
              <a:cs typeface="Times New Roman"/>
            </a:endParaRPr>
          </a:p>
        </p:txBody>
      </p:sp>
      <p:sp>
        <p:nvSpPr>
          <p:cNvPr id="4" name="Footer Placeholder 3"/>
          <p:cNvSpPr>
            <a:spLocks noGrp="1"/>
          </p:cNvSpPr>
          <p:nvPr>
            <p:ph type="ftr" sz="quarter" idx="11"/>
          </p:nvPr>
        </p:nvSpPr>
        <p:spPr/>
        <p:txBody>
          <a:bodyPr/>
          <a:lstStyle/>
          <a:p>
            <a:r>
              <a:rPr lang="en-US" smtClean="0"/>
              <a:t>Boiler modelling</a:t>
            </a:r>
            <a:endParaRPr lang="en-US"/>
          </a:p>
        </p:txBody>
      </p:sp>
    </p:spTree>
    <p:extLst>
      <p:ext uri="{BB962C8B-B14F-4D97-AF65-F5344CB8AC3E}">
        <p14:creationId xmlns:p14="http://schemas.microsoft.com/office/powerpoint/2010/main" val="3946145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r>
              <a:rPr lang="en-US" sz="2000" dirty="0"/>
              <a:t>For tripping the feed water pumps:</a:t>
            </a:r>
          </a:p>
          <a:p>
            <a:r>
              <a:rPr lang="en-US" sz="2000" dirty="0"/>
              <a:t>Make a new input signal (</a:t>
            </a:r>
            <a:r>
              <a:rPr lang="en-US" sz="2000" dirty="0" err="1"/>
              <a:t>Setpoint</a:t>
            </a:r>
            <a:r>
              <a:rPr lang="en-US" sz="2000" dirty="0"/>
              <a:t> Binary) for OR-gate "445STPOR1". This can be used to trigger feed water pump trip. The signal also changes the boundary conditions in the feed water inlet (enthalpy and pressure).</a:t>
            </a:r>
          </a:p>
          <a:p>
            <a:r>
              <a:rPr lang="en-US" sz="2000" dirty="0"/>
              <a:t>For only decreasing feed water temperature (with a gradient):</a:t>
            </a:r>
          </a:p>
          <a:p>
            <a:r>
              <a:rPr lang="en-US" sz="2000" dirty="0"/>
              <a:t>Add a gradient component between 445LTSWI1 and 445LTBC1. Set gradient value for decrease to ??? 1/min. To decrease the temperature to ??? C, set analog signal 445LENT1S to ???.</a:t>
            </a:r>
          </a:p>
          <a:p>
            <a:pPr marL="0" indent="0">
              <a:buNone/>
            </a:pPr>
            <a:endParaRPr lang="sv-SE" dirty="0"/>
          </a:p>
        </p:txBody>
      </p:sp>
      <p:sp>
        <p:nvSpPr>
          <p:cNvPr id="4" name="Footer Placeholder 3"/>
          <p:cNvSpPr>
            <a:spLocks noGrp="1"/>
          </p:cNvSpPr>
          <p:nvPr>
            <p:ph type="ftr" sz="quarter" idx="11"/>
          </p:nvPr>
        </p:nvSpPr>
        <p:spPr/>
        <p:txBody>
          <a:bodyPr/>
          <a:lstStyle/>
          <a:p>
            <a:r>
              <a:rPr lang="en-US" smtClean="0"/>
              <a:t>Boiler modelling</a:t>
            </a:r>
            <a:endParaRPr lang="en-US"/>
          </a:p>
        </p:txBody>
      </p:sp>
    </p:spTree>
    <p:extLst>
      <p:ext uri="{BB962C8B-B14F-4D97-AF65-F5344CB8AC3E}">
        <p14:creationId xmlns:p14="http://schemas.microsoft.com/office/powerpoint/2010/main" val="189780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153400" cy="838200"/>
          </a:xfrm>
        </p:spPr>
        <p:txBody>
          <a:bodyPr/>
          <a:lstStyle/>
          <a:p>
            <a:r>
              <a:rPr lang="en-US" sz="2800" dirty="0"/>
              <a:t>T</a:t>
            </a:r>
            <a:r>
              <a:rPr lang="en-US" sz="2800" dirty="0" smtClean="0"/>
              <a:t>he model</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09373484"/>
              </p:ext>
            </p:extLst>
          </p:nvPr>
        </p:nvGraphicFramePr>
        <p:xfrm>
          <a:off x="1619672" y="2204862"/>
          <a:ext cx="6336704" cy="1898334"/>
        </p:xfrm>
        <a:graphic>
          <a:graphicData uri="http://schemas.openxmlformats.org/drawingml/2006/table">
            <a:tbl>
              <a:tblPr>
                <a:tableStyleId>{5C22544A-7EE6-4342-B048-85BDC9FD1C3A}</a:tableStyleId>
              </a:tblPr>
              <a:tblGrid>
                <a:gridCol w="3186334"/>
                <a:gridCol w="3150370"/>
              </a:tblGrid>
              <a:tr h="360042">
                <a:tc>
                  <a:txBody>
                    <a:bodyPr/>
                    <a:lstStyle/>
                    <a:p>
                      <a:pPr marL="828040">
                        <a:spcAft>
                          <a:spcPts val="0"/>
                        </a:spcAft>
                      </a:pPr>
                      <a:r>
                        <a:rPr lang="fi-FI" sz="1200" b="1" dirty="0" err="1" smtClean="0">
                          <a:effectLst/>
                        </a:rPr>
                        <a:t>Parameter</a:t>
                      </a:r>
                      <a:endParaRPr lang="fi-FI" sz="1200" b="1" dirty="0">
                        <a:effectLst/>
                      </a:endParaRPr>
                    </a:p>
                  </a:txBody>
                  <a:tcPr marL="68580" marR="68580" marT="0" marB="0"/>
                </a:tc>
                <a:tc>
                  <a:txBody>
                    <a:bodyPr/>
                    <a:lstStyle/>
                    <a:p>
                      <a:pPr marL="446088" indent="0">
                        <a:spcAft>
                          <a:spcPts val="0"/>
                        </a:spcAft>
                      </a:pPr>
                      <a:r>
                        <a:rPr lang="fi-FI" sz="1200" b="1" dirty="0">
                          <a:effectLst/>
                        </a:rPr>
                        <a:t>Value</a:t>
                      </a:r>
                      <a:endParaRPr lang="fi-FI" sz="1200" b="1" dirty="0">
                        <a:effectLst/>
                        <a:latin typeface="Times New Roman"/>
                        <a:ea typeface="Times New Roman"/>
                      </a:endParaRPr>
                    </a:p>
                  </a:txBody>
                  <a:tcPr marL="68580" marR="68580" marT="0" marB="0"/>
                </a:tc>
              </a:tr>
              <a:tr h="360040">
                <a:tc>
                  <a:txBody>
                    <a:bodyPr/>
                    <a:lstStyle/>
                    <a:p>
                      <a:pPr marL="828040">
                        <a:spcAft>
                          <a:spcPts val="0"/>
                        </a:spcAft>
                      </a:pPr>
                      <a:r>
                        <a:rPr lang="fi-FI" sz="1200" dirty="0" err="1">
                          <a:effectLst/>
                        </a:rPr>
                        <a:t>Reactor</a:t>
                      </a:r>
                      <a:r>
                        <a:rPr lang="fi-FI" sz="1200" dirty="0">
                          <a:effectLst/>
                        </a:rPr>
                        <a:t> </a:t>
                      </a:r>
                      <a:r>
                        <a:rPr lang="fi-FI" sz="1200" dirty="0" err="1">
                          <a:effectLst/>
                        </a:rPr>
                        <a:t>thermal</a:t>
                      </a:r>
                      <a:r>
                        <a:rPr lang="fi-FI" sz="1200" dirty="0">
                          <a:effectLst/>
                        </a:rPr>
                        <a:t> </a:t>
                      </a:r>
                      <a:r>
                        <a:rPr lang="fi-FI" sz="1200" dirty="0" err="1">
                          <a:effectLst/>
                        </a:rPr>
                        <a:t>power</a:t>
                      </a:r>
                      <a:endParaRPr lang="fi-FI" sz="1200" dirty="0">
                        <a:effectLst/>
                        <a:latin typeface="Times New Roman"/>
                        <a:ea typeface="Times New Roman"/>
                      </a:endParaRPr>
                    </a:p>
                  </a:txBody>
                  <a:tcPr marL="68580" marR="68580" marT="0" marB="0"/>
                </a:tc>
                <a:tc>
                  <a:txBody>
                    <a:bodyPr/>
                    <a:lstStyle/>
                    <a:p>
                      <a:pPr marL="446088" indent="0">
                        <a:spcAft>
                          <a:spcPts val="0"/>
                        </a:spcAft>
                        <a:tabLst/>
                      </a:pPr>
                      <a:r>
                        <a:rPr lang="fi-FI" sz="1200" dirty="0">
                          <a:effectLst/>
                        </a:rPr>
                        <a:t>2550 MW (102 % of </a:t>
                      </a:r>
                      <a:r>
                        <a:rPr lang="fi-FI" sz="1200" dirty="0" err="1">
                          <a:effectLst/>
                        </a:rPr>
                        <a:t>nominal</a:t>
                      </a:r>
                      <a:r>
                        <a:rPr lang="fi-FI" sz="1200" dirty="0">
                          <a:effectLst/>
                        </a:rPr>
                        <a:t> </a:t>
                      </a:r>
                      <a:r>
                        <a:rPr lang="fi-FI" sz="1200" dirty="0" err="1" smtClean="0">
                          <a:effectLst/>
                        </a:rPr>
                        <a:t>power</a:t>
                      </a:r>
                      <a:r>
                        <a:rPr lang="fi-FI" sz="1200" dirty="0">
                          <a:effectLst/>
                        </a:rPr>
                        <a:t>)</a:t>
                      </a:r>
                      <a:endParaRPr lang="fi-FI" sz="1200" dirty="0">
                        <a:effectLst/>
                        <a:latin typeface="Times New Roman"/>
                        <a:ea typeface="Times New Roman"/>
                      </a:endParaRPr>
                    </a:p>
                  </a:txBody>
                  <a:tcPr marL="68580" marR="68580" marT="0" marB="0"/>
                </a:tc>
              </a:tr>
              <a:tr h="294563">
                <a:tc>
                  <a:txBody>
                    <a:bodyPr/>
                    <a:lstStyle/>
                    <a:p>
                      <a:pPr marL="828040">
                        <a:spcAft>
                          <a:spcPts val="0"/>
                        </a:spcAft>
                      </a:pPr>
                      <a:r>
                        <a:rPr lang="fi-FI" sz="1200">
                          <a:effectLst/>
                        </a:rPr>
                        <a:t>Reactor pressure</a:t>
                      </a:r>
                      <a:endParaRPr lang="fi-FI" sz="1200">
                        <a:effectLst/>
                        <a:latin typeface="Times New Roman"/>
                        <a:ea typeface="Times New Roman"/>
                      </a:endParaRPr>
                    </a:p>
                  </a:txBody>
                  <a:tcPr marL="68580" marR="68580" marT="0" marB="0"/>
                </a:tc>
                <a:tc>
                  <a:txBody>
                    <a:bodyPr/>
                    <a:lstStyle/>
                    <a:p>
                      <a:pPr marL="446088" indent="0">
                        <a:spcAft>
                          <a:spcPts val="0"/>
                        </a:spcAft>
                      </a:pPr>
                      <a:r>
                        <a:rPr lang="fi-FI" sz="1200" dirty="0">
                          <a:effectLst/>
                        </a:rPr>
                        <a:t>70 </a:t>
                      </a:r>
                      <a:r>
                        <a:rPr lang="fi-FI" sz="1200" dirty="0" err="1">
                          <a:effectLst/>
                        </a:rPr>
                        <a:t>bar</a:t>
                      </a:r>
                      <a:endParaRPr lang="fi-FI" sz="1200" dirty="0">
                        <a:effectLst/>
                        <a:latin typeface="Times New Roman"/>
                        <a:ea typeface="Times New Roman"/>
                      </a:endParaRPr>
                    </a:p>
                  </a:txBody>
                  <a:tcPr marL="68580" marR="68580" marT="0" marB="0"/>
                </a:tc>
              </a:tr>
              <a:tr h="294563">
                <a:tc>
                  <a:txBody>
                    <a:bodyPr/>
                    <a:lstStyle/>
                    <a:p>
                      <a:pPr marL="828040">
                        <a:spcAft>
                          <a:spcPts val="0"/>
                        </a:spcAft>
                      </a:pPr>
                      <a:r>
                        <a:rPr lang="en-GB" sz="1200">
                          <a:effectLst/>
                        </a:rPr>
                        <a:t>Reactor vessel water level</a:t>
                      </a:r>
                      <a:endParaRPr lang="fi-FI" sz="1200">
                        <a:effectLst/>
                        <a:latin typeface="Times New Roman"/>
                        <a:ea typeface="Times New Roman"/>
                      </a:endParaRPr>
                    </a:p>
                  </a:txBody>
                  <a:tcPr marL="68580" marR="68580" marT="0" marB="0"/>
                </a:tc>
                <a:tc>
                  <a:txBody>
                    <a:bodyPr/>
                    <a:lstStyle/>
                    <a:p>
                      <a:pPr marL="446088" indent="0">
                        <a:spcAft>
                          <a:spcPts val="0"/>
                        </a:spcAft>
                      </a:pPr>
                      <a:r>
                        <a:rPr lang="fi-FI" sz="1200" dirty="0">
                          <a:effectLst/>
                        </a:rPr>
                        <a:t>4.3 m</a:t>
                      </a:r>
                      <a:endParaRPr lang="fi-FI" sz="1200" dirty="0">
                        <a:effectLst/>
                        <a:latin typeface="Times New Roman"/>
                        <a:ea typeface="Times New Roman"/>
                      </a:endParaRPr>
                    </a:p>
                  </a:txBody>
                  <a:tcPr marL="68580" marR="68580" marT="0" marB="0"/>
                </a:tc>
              </a:tr>
              <a:tr h="294563">
                <a:tc>
                  <a:txBody>
                    <a:bodyPr/>
                    <a:lstStyle/>
                    <a:p>
                      <a:pPr marL="828040">
                        <a:spcAft>
                          <a:spcPts val="0"/>
                        </a:spcAft>
                      </a:pPr>
                      <a:r>
                        <a:rPr lang="fi-FI" sz="1200">
                          <a:effectLst/>
                        </a:rPr>
                        <a:t>Recirculation flow rate</a:t>
                      </a:r>
                      <a:endParaRPr lang="fi-FI" sz="1200">
                        <a:effectLst/>
                        <a:latin typeface="Times New Roman"/>
                        <a:ea typeface="Times New Roman"/>
                      </a:endParaRPr>
                    </a:p>
                  </a:txBody>
                  <a:tcPr marL="68580" marR="68580" marT="0" marB="0"/>
                </a:tc>
                <a:tc>
                  <a:txBody>
                    <a:bodyPr/>
                    <a:lstStyle/>
                    <a:p>
                      <a:pPr marL="446088" indent="0">
                        <a:spcAft>
                          <a:spcPts val="0"/>
                        </a:spcAft>
                      </a:pPr>
                      <a:r>
                        <a:rPr lang="fi-FI" sz="1200" dirty="0">
                          <a:effectLst/>
                        </a:rPr>
                        <a:t>7600 kg/s</a:t>
                      </a:r>
                      <a:endParaRPr lang="fi-FI" sz="1200" dirty="0">
                        <a:effectLst/>
                        <a:latin typeface="Times New Roman"/>
                        <a:ea typeface="Times New Roman"/>
                      </a:endParaRPr>
                    </a:p>
                  </a:txBody>
                  <a:tcPr marL="68580" marR="68580" marT="0" marB="0"/>
                </a:tc>
              </a:tr>
              <a:tr h="294563">
                <a:tc>
                  <a:txBody>
                    <a:bodyPr/>
                    <a:lstStyle/>
                    <a:p>
                      <a:pPr marL="828040">
                        <a:spcAft>
                          <a:spcPts val="0"/>
                        </a:spcAft>
                      </a:pPr>
                      <a:r>
                        <a:rPr lang="fi-FI" sz="1200">
                          <a:effectLst/>
                        </a:rPr>
                        <a:t>Steam flow rate</a:t>
                      </a:r>
                      <a:endParaRPr lang="fi-FI" sz="1200">
                        <a:effectLst/>
                        <a:latin typeface="Times New Roman"/>
                        <a:ea typeface="Times New Roman"/>
                      </a:endParaRPr>
                    </a:p>
                  </a:txBody>
                  <a:tcPr marL="68580" marR="68580" marT="0" marB="0"/>
                </a:tc>
                <a:tc>
                  <a:txBody>
                    <a:bodyPr/>
                    <a:lstStyle/>
                    <a:p>
                      <a:pPr marL="446088" indent="0">
                        <a:spcAft>
                          <a:spcPts val="0"/>
                        </a:spcAft>
                      </a:pPr>
                      <a:r>
                        <a:rPr lang="fi-FI" sz="1200" dirty="0">
                          <a:effectLst/>
                        </a:rPr>
                        <a:t>4 * 327 kg/s</a:t>
                      </a:r>
                      <a:endParaRPr lang="fi-FI" sz="1200" dirty="0">
                        <a:effectLst/>
                        <a:latin typeface="Times New Roman"/>
                        <a:ea typeface="Times New Roman"/>
                      </a:endParaRPr>
                    </a:p>
                  </a:txBody>
                  <a:tcPr marL="68580" marR="68580" marT="0" marB="0"/>
                </a:tc>
              </a:tr>
            </a:tbl>
          </a:graphicData>
        </a:graphic>
      </p:graphicFrame>
      <p:sp>
        <p:nvSpPr>
          <p:cNvPr id="13" name="Rectangle 31"/>
          <p:cNvSpPr txBox="1">
            <a:spLocks noChangeArrowheads="1"/>
          </p:cNvSpPr>
          <p:nvPr/>
        </p:nvSpPr>
        <p:spPr bwMode="auto">
          <a:xfrm>
            <a:off x="6372200" y="735013"/>
            <a:ext cx="2771800" cy="389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50000"/>
              </a:spcBef>
              <a:spcAft>
                <a:spcPct val="0"/>
              </a:spcAft>
              <a:defRPr sz="1200" b="1" kern="1200">
                <a:solidFill>
                  <a:schemeClr val="tx1"/>
                </a:solidFill>
                <a:latin typeface="+mn-lt"/>
                <a:ea typeface="+mn-ea"/>
                <a:cs typeface="+mn-cs"/>
              </a:defRPr>
            </a:lvl1pPr>
            <a:lvl2pPr marL="457200" algn="l" rtl="0" eaLnBrk="0" fontAlgn="base" hangingPunct="0">
              <a:spcBef>
                <a:spcPct val="50000"/>
              </a:spcBef>
              <a:spcAft>
                <a:spcPct val="0"/>
              </a:spcAft>
              <a:defRPr sz="2400" kern="1200">
                <a:solidFill>
                  <a:schemeClr val="tx1"/>
                </a:solidFill>
                <a:latin typeface="Arial" charset="0"/>
                <a:ea typeface="+mn-ea"/>
                <a:cs typeface="+mn-cs"/>
              </a:defRPr>
            </a:lvl2pPr>
            <a:lvl3pPr marL="914400" algn="l" rtl="0" eaLnBrk="0" fontAlgn="base" hangingPunct="0">
              <a:spcBef>
                <a:spcPct val="50000"/>
              </a:spcBef>
              <a:spcAft>
                <a:spcPct val="0"/>
              </a:spcAft>
              <a:defRPr sz="2400" kern="1200">
                <a:solidFill>
                  <a:schemeClr val="tx1"/>
                </a:solidFill>
                <a:latin typeface="Arial" charset="0"/>
                <a:ea typeface="+mn-ea"/>
                <a:cs typeface="+mn-cs"/>
              </a:defRPr>
            </a:lvl3pPr>
            <a:lvl4pPr marL="1371600" algn="l" rtl="0" eaLnBrk="0" fontAlgn="base" hangingPunct="0">
              <a:spcBef>
                <a:spcPct val="50000"/>
              </a:spcBef>
              <a:spcAft>
                <a:spcPct val="0"/>
              </a:spcAft>
              <a:defRPr sz="2400" kern="1200">
                <a:solidFill>
                  <a:schemeClr val="tx1"/>
                </a:solidFill>
                <a:latin typeface="Arial" charset="0"/>
                <a:ea typeface="+mn-ea"/>
                <a:cs typeface="+mn-cs"/>
              </a:defRPr>
            </a:lvl4pPr>
            <a:lvl5pPr marL="1828800" algn="l" rtl="0" eaLnBrk="0" fontAlgn="base" hangingPunct="0">
              <a:spcBef>
                <a:spcPct val="5000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dirty="0" smtClean="0"/>
              <a:t>BWR-model </a:t>
            </a:r>
            <a:r>
              <a:rPr lang="en-US" dirty="0"/>
              <a:t>exercises</a:t>
            </a:r>
            <a:endParaRPr lang="en-US" b="0" dirty="0"/>
          </a:p>
        </p:txBody>
      </p:sp>
    </p:spTree>
    <p:extLst>
      <p:ext uri="{BB962C8B-B14F-4D97-AF65-F5344CB8AC3E}">
        <p14:creationId xmlns:p14="http://schemas.microsoft.com/office/powerpoint/2010/main" val="2448862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153400" cy="838200"/>
          </a:xfrm>
        </p:spPr>
        <p:txBody>
          <a:bodyPr/>
          <a:lstStyle/>
          <a:p>
            <a:r>
              <a:rPr lang="en-US" sz="2800" dirty="0" smtClean="0"/>
              <a:t>Extent of the model</a:t>
            </a:r>
            <a:endParaRPr lang="en-US" sz="2800" dirty="0"/>
          </a:p>
        </p:txBody>
      </p:sp>
      <p:sp>
        <p:nvSpPr>
          <p:cNvPr id="3" name="Content Placeholder 2"/>
          <p:cNvSpPr>
            <a:spLocks noGrp="1"/>
          </p:cNvSpPr>
          <p:nvPr>
            <p:ph idx="1"/>
          </p:nvPr>
        </p:nvSpPr>
        <p:spPr>
          <a:xfrm>
            <a:off x="457200" y="1567333"/>
            <a:ext cx="8229600" cy="4525963"/>
          </a:xfrm>
        </p:spPr>
        <p:txBody>
          <a:bodyPr>
            <a:normAutofit/>
          </a:bodyPr>
          <a:lstStyle/>
          <a:p>
            <a:pPr marL="0" indent="0">
              <a:buNone/>
            </a:pPr>
            <a:r>
              <a:rPr lang="en-US" sz="1600" dirty="0" smtClean="0"/>
              <a:t>The following main systems have been </a:t>
            </a:r>
            <a:r>
              <a:rPr lang="en-US" sz="1600" dirty="0" err="1" smtClean="0"/>
              <a:t>modelled</a:t>
            </a:r>
            <a:r>
              <a:rPr lang="en-US" sz="1600" dirty="0" smtClean="0"/>
              <a:t>:</a:t>
            </a:r>
          </a:p>
          <a:p>
            <a:pPr lvl="0"/>
            <a:r>
              <a:rPr lang="en-US" sz="1600" dirty="0"/>
              <a:t>reactor vessel (211) including a 1D-core and six internal recirculation pumps (313)</a:t>
            </a:r>
            <a:endParaRPr lang="fi-FI" sz="1600" dirty="0"/>
          </a:p>
          <a:p>
            <a:pPr lvl="0"/>
            <a:r>
              <a:rPr lang="en-US" sz="1600" dirty="0"/>
              <a:t>steam lines from reactor vessel to turbine control and turbine bypass valves (311, 413) </a:t>
            </a:r>
            <a:endParaRPr lang="fi-FI" sz="1600" dirty="0"/>
          </a:p>
          <a:p>
            <a:pPr lvl="0"/>
            <a:r>
              <a:rPr lang="en-US" sz="1600" dirty="0"/>
              <a:t>relief system (314) for steam </a:t>
            </a:r>
            <a:r>
              <a:rPr lang="en-US" sz="1600" dirty="0" err="1"/>
              <a:t>blowdown</a:t>
            </a:r>
            <a:r>
              <a:rPr lang="en-US" sz="1600" dirty="0"/>
              <a:t> to containment condensation pool </a:t>
            </a:r>
            <a:endParaRPr lang="fi-FI" sz="1600" dirty="0"/>
          </a:p>
          <a:p>
            <a:pPr lvl="0"/>
            <a:r>
              <a:rPr lang="en-US" sz="1600" dirty="0"/>
              <a:t>containment (151) with upper and lower drywell and </a:t>
            </a:r>
            <a:r>
              <a:rPr lang="en-US" sz="1600" dirty="0" err="1"/>
              <a:t>wetwell</a:t>
            </a:r>
            <a:r>
              <a:rPr lang="en-US" sz="1600" dirty="0"/>
              <a:t> with condensation pool  (316)</a:t>
            </a:r>
            <a:endParaRPr lang="fi-FI" sz="1600" dirty="0"/>
          </a:p>
          <a:p>
            <a:pPr lvl="0"/>
            <a:r>
              <a:rPr lang="en-US" sz="1600" dirty="0"/>
              <a:t>core spray system (323) and auxiliary feed water system (327) for ECC</a:t>
            </a:r>
            <a:endParaRPr lang="fi-FI" sz="1600" dirty="0"/>
          </a:p>
          <a:p>
            <a:pPr lvl="0"/>
            <a:r>
              <a:rPr lang="en-US" sz="1600" dirty="0"/>
              <a:t>containment spray system (322) connected to shutdown secondary cooling system (721) and shutdown service water system (712) for condensation pool cooling</a:t>
            </a:r>
            <a:endParaRPr lang="fi-FI" sz="1600" dirty="0"/>
          </a:p>
          <a:p>
            <a:pPr lvl="0"/>
            <a:r>
              <a:rPr lang="en-US" sz="1600" dirty="0"/>
              <a:t>feed water system (445, 312) from feed water pumps</a:t>
            </a:r>
            <a:endParaRPr lang="fi-FI" sz="1600" dirty="0"/>
          </a:p>
          <a:p>
            <a:pPr lvl="0"/>
            <a:r>
              <a:rPr lang="en-US" sz="1600" dirty="0"/>
              <a:t>simplified systems for reactor vessel level control (537), reactor pressure control (461) and reactor power control (535)</a:t>
            </a:r>
            <a:endParaRPr lang="fi-FI" sz="1600" dirty="0"/>
          </a:p>
          <a:p>
            <a:r>
              <a:rPr lang="en-US" sz="1600" dirty="0"/>
              <a:t>plant and reactor protection system (</a:t>
            </a:r>
            <a:r>
              <a:rPr lang="en-US" sz="1600" dirty="0" smtClean="0"/>
              <a:t>516)</a:t>
            </a:r>
          </a:p>
          <a:p>
            <a:r>
              <a:rPr lang="en-US" sz="1600" dirty="0"/>
              <a:t>c</a:t>
            </a:r>
            <a:r>
              <a:rPr lang="en-US" sz="1600" dirty="0" smtClean="0"/>
              <a:t>ontrol rod and scram rod system (354)</a:t>
            </a:r>
          </a:p>
        </p:txBody>
      </p:sp>
      <p:sp>
        <p:nvSpPr>
          <p:cNvPr id="13" name="Rectangle 31"/>
          <p:cNvSpPr txBox="1">
            <a:spLocks noChangeArrowheads="1"/>
          </p:cNvSpPr>
          <p:nvPr/>
        </p:nvSpPr>
        <p:spPr bwMode="auto">
          <a:xfrm>
            <a:off x="6372200" y="735013"/>
            <a:ext cx="2771800" cy="389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50000"/>
              </a:spcBef>
              <a:spcAft>
                <a:spcPct val="0"/>
              </a:spcAft>
              <a:defRPr sz="1200" b="1" kern="1200">
                <a:solidFill>
                  <a:schemeClr val="tx1"/>
                </a:solidFill>
                <a:latin typeface="+mn-lt"/>
                <a:ea typeface="+mn-ea"/>
                <a:cs typeface="+mn-cs"/>
              </a:defRPr>
            </a:lvl1pPr>
            <a:lvl2pPr marL="457200" algn="l" rtl="0" eaLnBrk="0" fontAlgn="base" hangingPunct="0">
              <a:spcBef>
                <a:spcPct val="50000"/>
              </a:spcBef>
              <a:spcAft>
                <a:spcPct val="0"/>
              </a:spcAft>
              <a:defRPr sz="2400" kern="1200">
                <a:solidFill>
                  <a:schemeClr val="tx1"/>
                </a:solidFill>
                <a:latin typeface="Arial" charset="0"/>
                <a:ea typeface="+mn-ea"/>
                <a:cs typeface="+mn-cs"/>
              </a:defRPr>
            </a:lvl2pPr>
            <a:lvl3pPr marL="914400" algn="l" rtl="0" eaLnBrk="0" fontAlgn="base" hangingPunct="0">
              <a:spcBef>
                <a:spcPct val="50000"/>
              </a:spcBef>
              <a:spcAft>
                <a:spcPct val="0"/>
              </a:spcAft>
              <a:defRPr sz="2400" kern="1200">
                <a:solidFill>
                  <a:schemeClr val="tx1"/>
                </a:solidFill>
                <a:latin typeface="Arial" charset="0"/>
                <a:ea typeface="+mn-ea"/>
                <a:cs typeface="+mn-cs"/>
              </a:defRPr>
            </a:lvl3pPr>
            <a:lvl4pPr marL="1371600" algn="l" rtl="0" eaLnBrk="0" fontAlgn="base" hangingPunct="0">
              <a:spcBef>
                <a:spcPct val="50000"/>
              </a:spcBef>
              <a:spcAft>
                <a:spcPct val="0"/>
              </a:spcAft>
              <a:defRPr sz="2400" kern="1200">
                <a:solidFill>
                  <a:schemeClr val="tx1"/>
                </a:solidFill>
                <a:latin typeface="Arial" charset="0"/>
                <a:ea typeface="+mn-ea"/>
                <a:cs typeface="+mn-cs"/>
              </a:defRPr>
            </a:lvl4pPr>
            <a:lvl5pPr marL="1828800" algn="l" rtl="0" eaLnBrk="0" fontAlgn="base" hangingPunct="0">
              <a:spcBef>
                <a:spcPct val="5000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dirty="0" smtClean="0"/>
              <a:t>BWR-model </a:t>
            </a:r>
            <a:r>
              <a:rPr lang="en-US" dirty="0"/>
              <a:t>exercises</a:t>
            </a:r>
            <a:endParaRPr lang="en-US" b="0" dirty="0"/>
          </a:p>
        </p:txBody>
      </p:sp>
    </p:spTree>
    <p:extLst>
      <p:ext uri="{BB962C8B-B14F-4D97-AF65-F5344CB8AC3E}">
        <p14:creationId xmlns:p14="http://schemas.microsoft.com/office/powerpoint/2010/main" val="582282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153400" cy="838200"/>
          </a:xfrm>
        </p:spPr>
        <p:txBody>
          <a:bodyPr/>
          <a:lstStyle/>
          <a:p>
            <a:r>
              <a:rPr lang="fi-FI" sz="2800" dirty="0" err="1" smtClean="0"/>
              <a:t>Running</a:t>
            </a:r>
            <a:r>
              <a:rPr lang="fi-FI" sz="2800" dirty="0" smtClean="0"/>
              <a:t> a </a:t>
            </a:r>
            <a:r>
              <a:rPr lang="fi-FI" sz="2800" dirty="0" err="1" smtClean="0"/>
              <a:t>pressure</a:t>
            </a:r>
            <a:r>
              <a:rPr lang="fi-FI" sz="2800" dirty="0" smtClean="0"/>
              <a:t> </a:t>
            </a:r>
            <a:r>
              <a:rPr lang="fi-FI" sz="2800" dirty="0" err="1" smtClean="0"/>
              <a:t>transient</a:t>
            </a:r>
            <a:r>
              <a:rPr lang="fi-FI" sz="2800" dirty="0" smtClean="0"/>
              <a:t> 1/3</a:t>
            </a:r>
            <a:endParaRPr lang="fi-FI" sz="2800" dirty="0"/>
          </a:p>
        </p:txBody>
      </p:sp>
      <p:sp>
        <p:nvSpPr>
          <p:cNvPr id="3" name="Content Placeholder 2"/>
          <p:cNvSpPr>
            <a:spLocks noGrp="1"/>
          </p:cNvSpPr>
          <p:nvPr>
            <p:ph idx="1"/>
          </p:nvPr>
        </p:nvSpPr>
        <p:spPr>
          <a:xfrm>
            <a:off x="685800" y="1690464"/>
            <a:ext cx="7772400" cy="4114800"/>
          </a:xfrm>
        </p:spPr>
        <p:txBody>
          <a:bodyPr>
            <a:normAutofit/>
          </a:bodyPr>
          <a:lstStyle/>
          <a:p>
            <a:pPr marL="0" indent="0">
              <a:buNone/>
            </a:pPr>
            <a:r>
              <a:rPr lang="en-US" sz="1600" dirty="0"/>
              <a:t>In this exercise the student will see a typical BWR plant response in a minor accident scenario caused by closure of the main steam isolation valves at full power. The valves are assumed to close by an inadvertent activation of the plant protection signal 516-A (main steam line rupture supervisory protection chain). </a:t>
            </a:r>
            <a:r>
              <a:rPr lang="en-US" sz="1600" dirty="0" smtClean="0"/>
              <a:t>Reactor scram due to 516-A is prevented. Do </a:t>
            </a:r>
            <a:r>
              <a:rPr lang="en-US" sz="1600" dirty="0"/>
              <a:t>the exercise in the following order and answer the questions</a:t>
            </a:r>
            <a:r>
              <a:rPr lang="en-US" sz="1600" dirty="0" smtClean="0"/>
              <a:t>:</a:t>
            </a:r>
          </a:p>
          <a:p>
            <a:pPr marL="0" indent="0">
              <a:buNone/>
            </a:pPr>
            <a:endParaRPr lang="en-US" sz="1600" dirty="0" smtClean="0"/>
          </a:p>
          <a:p>
            <a:pPr>
              <a:buFont typeface="+mj-lt"/>
              <a:buAutoNum type="arabicPeriod"/>
            </a:pPr>
            <a:r>
              <a:rPr lang="en-US" sz="1400" dirty="0" smtClean="0"/>
              <a:t>Describe briefly </a:t>
            </a:r>
            <a:r>
              <a:rPr lang="en-US" sz="1400" dirty="0"/>
              <a:t>what you expect to happen in the </a:t>
            </a:r>
            <a:r>
              <a:rPr lang="en-US" sz="1400" dirty="0" smtClean="0"/>
              <a:t>accident scenario.</a:t>
            </a:r>
          </a:p>
          <a:p>
            <a:pPr>
              <a:buFont typeface="+mj-lt"/>
              <a:buAutoNum type="arabicPeriod"/>
            </a:pPr>
            <a:endParaRPr lang="en-US" sz="1400" dirty="0" smtClean="0"/>
          </a:p>
          <a:p>
            <a:pPr>
              <a:buFont typeface="+mj-lt"/>
              <a:buAutoNum type="arabicPeriod"/>
            </a:pPr>
            <a:r>
              <a:rPr lang="en-US" sz="1400" dirty="0" smtClean="0"/>
              <a:t>Open the trend window with the main parameters and run steady state for 10 s.</a:t>
            </a:r>
          </a:p>
          <a:p>
            <a:pPr>
              <a:buFont typeface="+mj-lt"/>
              <a:buAutoNum type="arabicPeriod"/>
            </a:pPr>
            <a:endParaRPr lang="en-US" sz="1400" dirty="0"/>
          </a:p>
          <a:p>
            <a:pPr>
              <a:buFont typeface="+mj-lt"/>
              <a:buAutoNum type="arabicPeriod"/>
            </a:pPr>
            <a:r>
              <a:rPr lang="en-US" sz="1400" dirty="0" smtClean="0"/>
              <a:t>Prepare </a:t>
            </a:r>
            <a:r>
              <a:rPr lang="en-US" sz="1400" dirty="0"/>
              <a:t>for the scenario by preventing signal 516-A (and 516-I and </a:t>
            </a:r>
            <a:r>
              <a:rPr lang="en-US" sz="1400" dirty="0" smtClean="0"/>
              <a:t>516-M) to </a:t>
            </a:r>
            <a:r>
              <a:rPr lang="en-US" sz="1400" dirty="0"/>
              <a:t>cause reactor scram. To do so go to </a:t>
            </a:r>
            <a:r>
              <a:rPr lang="en-US" sz="1400" dirty="0" smtClean="0"/>
              <a:t>net </a:t>
            </a:r>
            <a:r>
              <a:rPr lang="en-US" sz="1400" dirty="0"/>
              <a:t>"516_ss_v" and exclude the </a:t>
            </a:r>
            <a:r>
              <a:rPr lang="en-US" sz="1400" dirty="0" err="1"/>
              <a:t>choise</a:t>
            </a:r>
            <a:r>
              <a:rPr lang="en-US" sz="1400" dirty="0"/>
              <a:t> component from </a:t>
            </a:r>
            <a:r>
              <a:rPr lang="en-US" sz="1400" dirty="0" smtClean="0"/>
              <a:t>simulation.</a:t>
            </a:r>
          </a:p>
          <a:p>
            <a:pPr>
              <a:buFont typeface="+mj-lt"/>
              <a:buAutoNum type="arabicPeriod"/>
            </a:pPr>
            <a:endParaRPr lang="en-US" sz="1400" dirty="0"/>
          </a:p>
          <a:p>
            <a:pPr>
              <a:buFont typeface="+mj-lt"/>
              <a:buAutoNum type="arabicPeriod"/>
            </a:pPr>
            <a:endParaRPr lang="en-US" sz="1400" dirty="0"/>
          </a:p>
          <a:p>
            <a:pPr marL="400050" lvl="1" indent="0">
              <a:buNone/>
            </a:pPr>
            <a:endParaRPr lang="fi-FI" sz="1400" dirty="0"/>
          </a:p>
        </p:txBody>
      </p:sp>
      <p:sp>
        <p:nvSpPr>
          <p:cNvPr id="14" name="Rectangle 31"/>
          <p:cNvSpPr txBox="1">
            <a:spLocks noChangeArrowheads="1"/>
          </p:cNvSpPr>
          <p:nvPr/>
        </p:nvSpPr>
        <p:spPr bwMode="auto">
          <a:xfrm>
            <a:off x="6372200" y="735013"/>
            <a:ext cx="2771800" cy="389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50000"/>
              </a:spcBef>
              <a:spcAft>
                <a:spcPct val="0"/>
              </a:spcAft>
              <a:defRPr sz="1200" b="1" kern="1200">
                <a:solidFill>
                  <a:schemeClr val="tx1"/>
                </a:solidFill>
                <a:latin typeface="+mn-lt"/>
                <a:ea typeface="+mn-ea"/>
                <a:cs typeface="+mn-cs"/>
              </a:defRPr>
            </a:lvl1pPr>
            <a:lvl2pPr marL="457200" algn="l" rtl="0" eaLnBrk="0" fontAlgn="base" hangingPunct="0">
              <a:spcBef>
                <a:spcPct val="50000"/>
              </a:spcBef>
              <a:spcAft>
                <a:spcPct val="0"/>
              </a:spcAft>
              <a:defRPr sz="2400" kern="1200">
                <a:solidFill>
                  <a:schemeClr val="tx1"/>
                </a:solidFill>
                <a:latin typeface="Arial" charset="0"/>
                <a:ea typeface="+mn-ea"/>
                <a:cs typeface="+mn-cs"/>
              </a:defRPr>
            </a:lvl2pPr>
            <a:lvl3pPr marL="914400" algn="l" rtl="0" eaLnBrk="0" fontAlgn="base" hangingPunct="0">
              <a:spcBef>
                <a:spcPct val="50000"/>
              </a:spcBef>
              <a:spcAft>
                <a:spcPct val="0"/>
              </a:spcAft>
              <a:defRPr sz="2400" kern="1200">
                <a:solidFill>
                  <a:schemeClr val="tx1"/>
                </a:solidFill>
                <a:latin typeface="Arial" charset="0"/>
                <a:ea typeface="+mn-ea"/>
                <a:cs typeface="+mn-cs"/>
              </a:defRPr>
            </a:lvl3pPr>
            <a:lvl4pPr marL="1371600" algn="l" rtl="0" eaLnBrk="0" fontAlgn="base" hangingPunct="0">
              <a:spcBef>
                <a:spcPct val="50000"/>
              </a:spcBef>
              <a:spcAft>
                <a:spcPct val="0"/>
              </a:spcAft>
              <a:defRPr sz="2400" kern="1200">
                <a:solidFill>
                  <a:schemeClr val="tx1"/>
                </a:solidFill>
                <a:latin typeface="Arial" charset="0"/>
                <a:ea typeface="+mn-ea"/>
                <a:cs typeface="+mn-cs"/>
              </a:defRPr>
            </a:lvl4pPr>
            <a:lvl5pPr marL="1828800" algn="l" rtl="0" eaLnBrk="0" fontAlgn="base" hangingPunct="0">
              <a:spcBef>
                <a:spcPct val="5000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dirty="0" smtClean="0"/>
              <a:t>BWR-model </a:t>
            </a:r>
            <a:r>
              <a:rPr lang="en-US" dirty="0"/>
              <a:t>exercises</a:t>
            </a:r>
            <a:endParaRPr lang="en-US" b="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999037"/>
            <a:ext cx="28956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405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153400" cy="838200"/>
          </a:xfrm>
        </p:spPr>
        <p:txBody>
          <a:bodyPr/>
          <a:lstStyle/>
          <a:p>
            <a:r>
              <a:rPr lang="fi-FI" sz="2800" dirty="0" err="1" smtClean="0"/>
              <a:t>Running</a:t>
            </a:r>
            <a:r>
              <a:rPr lang="fi-FI" sz="2800" dirty="0" smtClean="0"/>
              <a:t> a </a:t>
            </a:r>
            <a:r>
              <a:rPr lang="fi-FI" sz="2800" dirty="0" err="1" smtClean="0"/>
              <a:t>pressure</a:t>
            </a:r>
            <a:r>
              <a:rPr lang="fi-FI" sz="2800" dirty="0" smtClean="0"/>
              <a:t> </a:t>
            </a:r>
            <a:r>
              <a:rPr lang="fi-FI" sz="2800" dirty="0" err="1" smtClean="0"/>
              <a:t>transient</a:t>
            </a:r>
            <a:r>
              <a:rPr lang="fi-FI" sz="2800" dirty="0" smtClean="0"/>
              <a:t> 2/3</a:t>
            </a:r>
            <a:endParaRPr lang="fi-FI" sz="2800" dirty="0"/>
          </a:p>
        </p:txBody>
      </p:sp>
      <p:sp>
        <p:nvSpPr>
          <p:cNvPr id="3" name="Content Placeholder 2"/>
          <p:cNvSpPr>
            <a:spLocks noGrp="1"/>
          </p:cNvSpPr>
          <p:nvPr>
            <p:ph idx="1"/>
          </p:nvPr>
        </p:nvSpPr>
        <p:spPr>
          <a:xfrm>
            <a:off x="685800" y="1690464"/>
            <a:ext cx="7772400" cy="4258816"/>
          </a:xfrm>
        </p:spPr>
        <p:txBody>
          <a:bodyPr>
            <a:normAutofit fontScale="92500" lnSpcReduction="20000"/>
          </a:bodyPr>
          <a:lstStyle/>
          <a:p>
            <a:pPr>
              <a:buFont typeface="+mj-lt"/>
              <a:buAutoNum type="arabicPeriod" startAt="4"/>
            </a:pPr>
            <a:r>
              <a:rPr lang="en-US" sz="1400" dirty="0"/>
              <a:t>Go to </a:t>
            </a:r>
            <a:r>
              <a:rPr lang="en-US" sz="1400" dirty="0" smtClean="0"/>
              <a:t>net </a:t>
            </a:r>
            <a:r>
              <a:rPr lang="en-US" sz="1400" dirty="0"/>
              <a:t>"516_e_i_tb_a_m_tsd" and activate manually 516-A isolation by changing binary signal 516A1SIGN from F to </a:t>
            </a:r>
            <a:r>
              <a:rPr lang="en-US" sz="1400" dirty="0" smtClean="0"/>
              <a:t>T.</a:t>
            </a:r>
          </a:p>
          <a:p>
            <a:pPr>
              <a:buFont typeface="+mj-lt"/>
              <a:buAutoNum type="arabicPeriod" startAt="4"/>
            </a:pPr>
            <a:endParaRPr lang="en-US" sz="1400" dirty="0" smtClean="0"/>
          </a:p>
          <a:p>
            <a:pPr>
              <a:buFont typeface="+mj-lt"/>
              <a:buAutoNum type="arabicPeriod" startAt="4"/>
            </a:pPr>
            <a:endParaRPr lang="en-US" sz="1400" dirty="0" smtClean="0"/>
          </a:p>
          <a:p>
            <a:pPr>
              <a:buFont typeface="+mj-lt"/>
              <a:buAutoNum type="arabicPeriod" startAt="4"/>
            </a:pPr>
            <a:endParaRPr lang="en-US" sz="1400" dirty="0" smtClean="0"/>
          </a:p>
          <a:p>
            <a:pPr>
              <a:buFont typeface="+mj-lt"/>
              <a:buAutoNum type="arabicPeriod" startAt="4"/>
            </a:pPr>
            <a:endParaRPr lang="en-US" sz="1400" dirty="0"/>
          </a:p>
          <a:p>
            <a:pPr>
              <a:buFont typeface="+mj-lt"/>
              <a:buAutoNum type="arabicPeriod" startAt="4"/>
            </a:pPr>
            <a:endParaRPr lang="en-US" sz="1400" dirty="0" smtClean="0"/>
          </a:p>
          <a:p>
            <a:pPr>
              <a:buFont typeface="+mj-lt"/>
              <a:buAutoNum type="arabicPeriod" startAt="4"/>
            </a:pPr>
            <a:endParaRPr lang="en-US" sz="1400" dirty="0"/>
          </a:p>
          <a:p>
            <a:pPr>
              <a:buFont typeface="+mj-lt"/>
              <a:buAutoNum type="arabicPeriod" startAt="4"/>
            </a:pPr>
            <a:endParaRPr lang="en-US" sz="1400" dirty="0" smtClean="0"/>
          </a:p>
          <a:p>
            <a:pPr>
              <a:buFont typeface="+mj-lt"/>
              <a:buAutoNum type="arabicPeriod" startAt="4"/>
            </a:pPr>
            <a:endParaRPr lang="en-US" sz="1400" dirty="0"/>
          </a:p>
          <a:p>
            <a:pPr>
              <a:buFont typeface="+mj-lt"/>
              <a:buAutoNum type="arabicPeriod" startAt="4"/>
            </a:pPr>
            <a:endParaRPr lang="en-US" sz="1400" dirty="0" smtClean="0"/>
          </a:p>
          <a:p>
            <a:pPr>
              <a:buFont typeface="+mj-lt"/>
              <a:buAutoNum type="arabicPeriod" startAt="4"/>
            </a:pPr>
            <a:endParaRPr lang="en-US" sz="1400" dirty="0" smtClean="0"/>
          </a:p>
          <a:p>
            <a:pPr>
              <a:buFont typeface="+mj-lt"/>
              <a:buAutoNum type="arabicPeriod" startAt="4"/>
            </a:pPr>
            <a:endParaRPr lang="en-US" sz="1400" dirty="0"/>
          </a:p>
          <a:p>
            <a:pPr>
              <a:buFont typeface="+mj-lt"/>
              <a:buAutoNum type="arabicPeriod" startAt="4"/>
            </a:pPr>
            <a:endParaRPr lang="en-US" sz="1400" dirty="0"/>
          </a:p>
          <a:p>
            <a:pPr>
              <a:buFont typeface="+mj-lt"/>
              <a:buAutoNum type="arabicPeriod" startAt="4"/>
            </a:pPr>
            <a:r>
              <a:rPr lang="en-US" sz="1400" dirty="0"/>
              <a:t>Before </a:t>
            </a:r>
            <a:r>
              <a:rPr lang="en-US" sz="1400" dirty="0" smtClean="0"/>
              <a:t>starting </a:t>
            </a:r>
            <a:r>
              <a:rPr lang="en-US" sz="1400" dirty="0"/>
              <a:t>the </a:t>
            </a:r>
            <a:r>
              <a:rPr lang="en-US" sz="1400" dirty="0" smtClean="0"/>
              <a:t>transient </a:t>
            </a:r>
            <a:r>
              <a:rPr lang="en-US" sz="1400" dirty="0"/>
              <a:t>calculation change the Maximum time step and the </a:t>
            </a:r>
            <a:r>
              <a:rPr lang="en-US" sz="1400" dirty="0" smtClean="0"/>
              <a:t>Simulation </a:t>
            </a:r>
            <a:r>
              <a:rPr lang="en-US" sz="1400" dirty="0"/>
              <a:t>time step from 0.1 to 0.001 s</a:t>
            </a:r>
            <a:r>
              <a:rPr lang="en-US" sz="1400" dirty="0" smtClean="0"/>
              <a:t>.</a:t>
            </a:r>
          </a:p>
          <a:p>
            <a:pPr>
              <a:buFont typeface="+mj-lt"/>
              <a:buAutoNum type="arabicPeriod" startAt="4"/>
            </a:pPr>
            <a:endParaRPr lang="en-US" sz="1400" dirty="0"/>
          </a:p>
          <a:p>
            <a:pPr>
              <a:buFont typeface="+mj-lt"/>
              <a:buAutoNum type="arabicPeriod" startAt="4"/>
            </a:pPr>
            <a:r>
              <a:rPr lang="en-US" sz="1400" dirty="0" smtClean="0"/>
              <a:t>Increase also the number of minimum iterations to e.g. 7.</a:t>
            </a:r>
          </a:p>
          <a:p>
            <a:pPr>
              <a:buFont typeface="+mj-lt"/>
              <a:buAutoNum type="arabicPeriod" startAt="4"/>
            </a:pPr>
            <a:endParaRPr lang="en-US" sz="1400" dirty="0"/>
          </a:p>
          <a:p>
            <a:pPr>
              <a:buFont typeface="+mj-lt"/>
              <a:buAutoNum type="arabicPeriod" startAt="4"/>
            </a:pPr>
            <a:r>
              <a:rPr lang="en-US" sz="1400" dirty="0" smtClean="0"/>
              <a:t>Check that the Grades trend plotting interval is small enough (0.01 s); In Grades choose: Tools -&gt; Options -&gt; Trend interval.</a:t>
            </a:r>
            <a:endParaRPr lang="en-US" sz="1400" dirty="0"/>
          </a:p>
          <a:p>
            <a:pPr>
              <a:buFont typeface="+mj-lt"/>
              <a:buAutoNum type="arabicPeriod" startAt="4"/>
            </a:pPr>
            <a:endParaRPr lang="en-US" sz="1400" dirty="0"/>
          </a:p>
          <a:p>
            <a:pPr marL="400050" lvl="1" indent="0">
              <a:buNone/>
            </a:pPr>
            <a:endParaRPr lang="fi-FI" sz="1400" dirty="0"/>
          </a:p>
        </p:txBody>
      </p:sp>
      <p:sp>
        <p:nvSpPr>
          <p:cNvPr id="14" name="Rectangle 31"/>
          <p:cNvSpPr txBox="1">
            <a:spLocks noChangeArrowheads="1"/>
          </p:cNvSpPr>
          <p:nvPr/>
        </p:nvSpPr>
        <p:spPr bwMode="auto">
          <a:xfrm>
            <a:off x="6372200" y="735013"/>
            <a:ext cx="2771800" cy="389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50000"/>
              </a:spcBef>
              <a:spcAft>
                <a:spcPct val="0"/>
              </a:spcAft>
              <a:defRPr sz="1200" b="1" kern="1200">
                <a:solidFill>
                  <a:schemeClr val="tx1"/>
                </a:solidFill>
                <a:latin typeface="+mn-lt"/>
                <a:ea typeface="+mn-ea"/>
                <a:cs typeface="+mn-cs"/>
              </a:defRPr>
            </a:lvl1pPr>
            <a:lvl2pPr marL="457200" algn="l" rtl="0" eaLnBrk="0" fontAlgn="base" hangingPunct="0">
              <a:spcBef>
                <a:spcPct val="50000"/>
              </a:spcBef>
              <a:spcAft>
                <a:spcPct val="0"/>
              </a:spcAft>
              <a:defRPr sz="2400" kern="1200">
                <a:solidFill>
                  <a:schemeClr val="tx1"/>
                </a:solidFill>
                <a:latin typeface="Arial" charset="0"/>
                <a:ea typeface="+mn-ea"/>
                <a:cs typeface="+mn-cs"/>
              </a:defRPr>
            </a:lvl2pPr>
            <a:lvl3pPr marL="914400" algn="l" rtl="0" eaLnBrk="0" fontAlgn="base" hangingPunct="0">
              <a:spcBef>
                <a:spcPct val="50000"/>
              </a:spcBef>
              <a:spcAft>
                <a:spcPct val="0"/>
              </a:spcAft>
              <a:defRPr sz="2400" kern="1200">
                <a:solidFill>
                  <a:schemeClr val="tx1"/>
                </a:solidFill>
                <a:latin typeface="Arial" charset="0"/>
                <a:ea typeface="+mn-ea"/>
                <a:cs typeface="+mn-cs"/>
              </a:defRPr>
            </a:lvl3pPr>
            <a:lvl4pPr marL="1371600" algn="l" rtl="0" eaLnBrk="0" fontAlgn="base" hangingPunct="0">
              <a:spcBef>
                <a:spcPct val="50000"/>
              </a:spcBef>
              <a:spcAft>
                <a:spcPct val="0"/>
              </a:spcAft>
              <a:defRPr sz="2400" kern="1200">
                <a:solidFill>
                  <a:schemeClr val="tx1"/>
                </a:solidFill>
                <a:latin typeface="Arial" charset="0"/>
                <a:ea typeface="+mn-ea"/>
                <a:cs typeface="+mn-cs"/>
              </a:defRPr>
            </a:lvl4pPr>
            <a:lvl5pPr marL="1828800" algn="l" rtl="0" eaLnBrk="0" fontAlgn="base" hangingPunct="0">
              <a:spcBef>
                <a:spcPct val="5000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dirty="0" smtClean="0"/>
              <a:t>BWR-model </a:t>
            </a:r>
            <a:r>
              <a:rPr lang="en-US" dirty="0"/>
              <a:t>exercises</a:t>
            </a:r>
            <a:endParaRPr lang="en-US" b="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2348880"/>
            <a:ext cx="3336404" cy="2045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3085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153400" cy="838200"/>
          </a:xfrm>
        </p:spPr>
        <p:txBody>
          <a:bodyPr/>
          <a:lstStyle/>
          <a:p>
            <a:r>
              <a:rPr lang="fi-FI" sz="2800" dirty="0" err="1" smtClean="0"/>
              <a:t>Running</a:t>
            </a:r>
            <a:r>
              <a:rPr lang="fi-FI" sz="2800" dirty="0" smtClean="0"/>
              <a:t> a </a:t>
            </a:r>
            <a:r>
              <a:rPr lang="fi-FI" sz="2800" dirty="0" err="1" smtClean="0"/>
              <a:t>pressure</a:t>
            </a:r>
            <a:r>
              <a:rPr lang="fi-FI" sz="2800" dirty="0" smtClean="0"/>
              <a:t> </a:t>
            </a:r>
            <a:r>
              <a:rPr lang="fi-FI" sz="2800" dirty="0" err="1" smtClean="0"/>
              <a:t>transient</a:t>
            </a:r>
            <a:r>
              <a:rPr lang="fi-FI" sz="2800" dirty="0" smtClean="0"/>
              <a:t> 3/3</a:t>
            </a:r>
            <a:endParaRPr lang="fi-FI" sz="2800" dirty="0"/>
          </a:p>
        </p:txBody>
      </p:sp>
      <p:sp>
        <p:nvSpPr>
          <p:cNvPr id="3" name="Content Placeholder 2"/>
          <p:cNvSpPr>
            <a:spLocks noGrp="1"/>
          </p:cNvSpPr>
          <p:nvPr>
            <p:ph idx="1"/>
          </p:nvPr>
        </p:nvSpPr>
        <p:spPr>
          <a:xfrm>
            <a:off x="685800" y="1690464"/>
            <a:ext cx="7772400" cy="4114800"/>
          </a:xfrm>
        </p:spPr>
        <p:txBody>
          <a:bodyPr>
            <a:normAutofit/>
          </a:bodyPr>
          <a:lstStyle/>
          <a:p>
            <a:pPr>
              <a:buFont typeface="+mj-lt"/>
              <a:buAutoNum type="arabicPeriod" startAt="8"/>
            </a:pPr>
            <a:r>
              <a:rPr lang="en-US" sz="1400" dirty="0" smtClean="0"/>
              <a:t>Run simulation for e.g. </a:t>
            </a:r>
            <a:r>
              <a:rPr lang="en-US" sz="1400" dirty="0"/>
              <a:t>5</a:t>
            </a:r>
            <a:r>
              <a:rPr lang="en-US" sz="1400" dirty="0" smtClean="0"/>
              <a:t> seconds.</a:t>
            </a:r>
          </a:p>
          <a:p>
            <a:pPr>
              <a:buFont typeface="+mj-lt"/>
              <a:buAutoNum type="arabicPeriod" startAt="8"/>
            </a:pPr>
            <a:endParaRPr lang="en-US" sz="1400" dirty="0" smtClean="0"/>
          </a:p>
          <a:p>
            <a:pPr>
              <a:buFont typeface="+mj-lt"/>
              <a:buAutoNum type="arabicPeriod" startAt="8"/>
            </a:pPr>
            <a:r>
              <a:rPr lang="en-US" sz="1400" dirty="0" smtClean="0"/>
              <a:t>The </a:t>
            </a:r>
            <a:r>
              <a:rPr lang="en-US" sz="1400" dirty="0"/>
              <a:t>transient phase of the scenario is fast. In order to see </a:t>
            </a:r>
            <a:r>
              <a:rPr lang="en-US" sz="1400" dirty="0" smtClean="0"/>
              <a:t>what happens zoom in the Grades trend window around the time where the transient starts. Look </a:t>
            </a:r>
            <a:r>
              <a:rPr lang="en-US" sz="1400" dirty="0"/>
              <a:t>at the trend curves and monitors and check if the expectations on the plant response in step 1 are correct.</a:t>
            </a:r>
            <a:endParaRPr lang="en-US" sz="1400" dirty="0" smtClean="0"/>
          </a:p>
          <a:p>
            <a:pPr>
              <a:buFont typeface="+mj-lt"/>
              <a:buAutoNum type="arabicPeriod" startAt="8"/>
            </a:pPr>
            <a:endParaRPr lang="en-US" sz="1400" dirty="0" smtClean="0"/>
          </a:p>
          <a:p>
            <a:pPr>
              <a:buFont typeface="+mj-lt"/>
              <a:buAutoNum type="arabicPeriod" startAt="8"/>
            </a:pPr>
            <a:r>
              <a:rPr lang="en-US" sz="1400" dirty="0" smtClean="0"/>
              <a:t>Reopen the model.</a:t>
            </a:r>
          </a:p>
          <a:p>
            <a:pPr>
              <a:buFont typeface="+mj-lt"/>
              <a:buAutoNum type="arabicPeriod" startAt="8"/>
            </a:pPr>
            <a:endParaRPr lang="en-US" sz="1400" dirty="0"/>
          </a:p>
          <a:p>
            <a:pPr>
              <a:buFont typeface="+mj-lt"/>
              <a:buAutoNum type="arabicPeriod" startAt="8"/>
            </a:pPr>
            <a:r>
              <a:rPr lang="en-US" sz="1400" dirty="0" smtClean="0"/>
              <a:t>Run the transient again, now without preventing the scram signal from 516-A.</a:t>
            </a:r>
          </a:p>
          <a:p>
            <a:pPr>
              <a:buFont typeface="+mj-lt"/>
              <a:buAutoNum type="arabicPeriod" startAt="8"/>
            </a:pPr>
            <a:endParaRPr lang="en-US" sz="1400" dirty="0"/>
          </a:p>
          <a:p>
            <a:pPr>
              <a:buFont typeface="+mj-lt"/>
              <a:buAutoNum type="arabicPeriod" startAt="8"/>
            </a:pPr>
            <a:r>
              <a:rPr lang="en-US" sz="1400" dirty="0" smtClean="0"/>
              <a:t>How do the results change?</a:t>
            </a:r>
          </a:p>
          <a:p>
            <a:pPr>
              <a:buFont typeface="+mj-lt"/>
              <a:buAutoNum type="arabicPeriod" startAt="8"/>
            </a:pPr>
            <a:endParaRPr lang="en-US" sz="1400" dirty="0"/>
          </a:p>
          <a:p>
            <a:pPr marL="0" indent="0">
              <a:buNone/>
            </a:pPr>
            <a:r>
              <a:rPr lang="en-US" sz="1400" dirty="0" smtClean="0"/>
              <a:t>+ Extra test: There is a 300 </a:t>
            </a:r>
            <a:r>
              <a:rPr lang="en-US" sz="1400" dirty="0" err="1" smtClean="0"/>
              <a:t>ms</a:t>
            </a:r>
            <a:r>
              <a:rPr lang="en-US" sz="1400" dirty="0" smtClean="0"/>
              <a:t> delay for 516-SS signal in net “354_reactor_scram”. Try setting this to e.g. 100 </a:t>
            </a:r>
            <a:r>
              <a:rPr lang="en-US" sz="1400" dirty="0" err="1" smtClean="0"/>
              <a:t>ms</a:t>
            </a:r>
            <a:r>
              <a:rPr lang="en-US" sz="1400" dirty="0" smtClean="0"/>
              <a:t> or 500 </a:t>
            </a:r>
            <a:r>
              <a:rPr lang="en-US" sz="1400" dirty="0" err="1" smtClean="0"/>
              <a:t>ms</a:t>
            </a:r>
            <a:r>
              <a:rPr lang="en-US" sz="1400" dirty="0" smtClean="0"/>
              <a:t> and repeat the simulation case without preventing the scram signal from 516-A once more.</a:t>
            </a:r>
            <a:endParaRPr lang="en-US" sz="1400" dirty="0"/>
          </a:p>
          <a:p>
            <a:pPr marL="400050" lvl="1" indent="0">
              <a:buNone/>
            </a:pPr>
            <a:endParaRPr lang="fi-FI" sz="1400" dirty="0"/>
          </a:p>
        </p:txBody>
      </p:sp>
      <p:sp>
        <p:nvSpPr>
          <p:cNvPr id="14" name="Rectangle 31"/>
          <p:cNvSpPr txBox="1">
            <a:spLocks noChangeArrowheads="1"/>
          </p:cNvSpPr>
          <p:nvPr/>
        </p:nvSpPr>
        <p:spPr bwMode="auto">
          <a:xfrm>
            <a:off x="6372200" y="735013"/>
            <a:ext cx="2771800" cy="389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50000"/>
              </a:spcBef>
              <a:spcAft>
                <a:spcPct val="0"/>
              </a:spcAft>
              <a:defRPr sz="1200" b="1" kern="1200">
                <a:solidFill>
                  <a:schemeClr val="tx1"/>
                </a:solidFill>
                <a:latin typeface="+mn-lt"/>
                <a:ea typeface="+mn-ea"/>
                <a:cs typeface="+mn-cs"/>
              </a:defRPr>
            </a:lvl1pPr>
            <a:lvl2pPr marL="457200" algn="l" rtl="0" eaLnBrk="0" fontAlgn="base" hangingPunct="0">
              <a:spcBef>
                <a:spcPct val="50000"/>
              </a:spcBef>
              <a:spcAft>
                <a:spcPct val="0"/>
              </a:spcAft>
              <a:defRPr sz="2400" kern="1200">
                <a:solidFill>
                  <a:schemeClr val="tx1"/>
                </a:solidFill>
                <a:latin typeface="Arial" charset="0"/>
                <a:ea typeface="+mn-ea"/>
                <a:cs typeface="+mn-cs"/>
              </a:defRPr>
            </a:lvl2pPr>
            <a:lvl3pPr marL="914400" algn="l" rtl="0" eaLnBrk="0" fontAlgn="base" hangingPunct="0">
              <a:spcBef>
                <a:spcPct val="50000"/>
              </a:spcBef>
              <a:spcAft>
                <a:spcPct val="0"/>
              </a:spcAft>
              <a:defRPr sz="2400" kern="1200">
                <a:solidFill>
                  <a:schemeClr val="tx1"/>
                </a:solidFill>
                <a:latin typeface="Arial" charset="0"/>
                <a:ea typeface="+mn-ea"/>
                <a:cs typeface="+mn-cs"/>
              </a:defRPr>
            </a:lvl3pPr>
            <a:lvl4pPr marL="1371600" algn="l" rtl="0" eaLnBrk="0" fontAlgn="base" hangingPunct="0">
              <a:spcBef>
                <a:spcPct val="50000"/>
              </a:spcBef>
              <a:spcAft>
                <a:spcPct val="0"/>
              </a:spcAft>
              <a:defRPr sz="2400" kern="1200">
                <a:solidFill>
                  <a:schemeClr val="tx1"/>
                </a:solidFill>
                <a:latin typeface="Arial" charset="0"/>
                <a:ea typeface="+mn-ea"/>
                <a:cs typeface="+mn-cs"/>
              </a:defRPr>
            </a:lvl4pPr>
            <a:lvl5pPr marL="1828800" algn="l" rtl="0" eaLnBrk="0" fontAlgn="base" hangingPunct="0">
              <a:spcBef>
                <a:spcPct val="5000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dirty="0" smtClean="0"/>
              <a:t>BWR-model </a:t>
            </a:r>
            <a:r>
              <a:rPr lang="en-US" dirty="0"/>
              <a:t>exercises</a:t>
            </a:r>
            <a:endParaRPr lang="en-US" b="0" dirty="0"/>
          </a:p>
        </p:txBody>
      </p:sp>
    </p:spTree>
    <p:extLst>
      <p:ext uri="{BB962C8B-B14F-4D97-AF65-F5344CB8AC3E}">
        <p14:creationId xmlns:p14="http://schemas.microsoft.com/office/powerpoint/2010/main" val="4057793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153400" cy="838200"/>
          </a:xfrm>
        </p:spPr>
        <p:txBody>
          <a:bodyPr/>
          <a:lstStyle/>
          <a:p>
            <a:r>
              <a:rPr lang="fi-FI" sz="2800" dirty="0" err="1" smtClean="0"/>
              <a:t>Running</a:t>
            </a:r>
            <a:r>
              <a:rPr lang="fi-FI" sz="2800" dirty="0" smtClean="0"/>
              <a:t> </a:t>
            </a:r>
            <a:r>
              <a:rPr lang="fi-FI" sz="2800" dirty="0" err="1" smtClean="0"/>
              <a:t>Steam</a:t>
            </a:r>
            <a:r>
              <a:rPr lang="fi-FI" sz="2800" dirty="0" smtClean="0"/>
              <a:t> </a:t>
            </a:r>
            <a:r>
              <a:rPr lang="fi-FI" sz="2800" dirty="0" err="1" smtClean="0"/>
              <a:t>line</a:t>
            </a:r>
            <a:r>
              <a:rPr lang="fi-FI" sz="2800" dirty="0" smtClean="0"/>
              <a:t> </a:t>
            </a:r>
            <a:r>
              <a:rPr lang="fi-FI" sz="2800" dirty="0" err="1" smtClean="0"/>
              <a:t>break</a:t>
            </a:r>
            <a:r>
              <a:rPr lang="fi-FI" sz="2800" dirty="0" smtClean="0"/>
              <a:t> </a:t>
            </a:r>
            <a:r>
              <a:rPr lang="fi-FI" sz="2800" dirty="0" err="1" smtClean="0"/>
              <a:t>accident</a:t>
            </a:r>
            <a:r>
              <a:rPr lang="fi-FI" sz="2800" dirty="0" smtClean="0"/>
              <a:t> 1/4</a:t>
            </a:r>
            <a:endParaRPr lang="fi-FI" sz="2800" dirty="0"/>
          </a:p>
        </p:txBody>
      </p:sp>
      <p:sp>
        <p:nvSpPr>
          <p:cNvPr id="3" name="Content Placeholder 2"/>
          <p:cNvSpPr>
            <a:spLocks noGrp="1"/>
          </p:cNvSpPr>
          <p:nvPr>
            <p:ph idx="1"/>
          </p:nvPr>
        </p:nvSpPr>
        <p:spPr>
          <a:xfrm>
            <a:off x="685800" y="1690464"/>
            <a:ext cx="7772400" cy="4114800"/>
          </a:xfrm>
        </p:spPr>
        <p:txBody>
          <a:bodyPr>
            <a:normAutofit/>
          </a:bodyPr>
          <a:lstStyle/>
          <a:p>
            <a:pPr marL="0" indent="0">
              <a:buNone/>
            </a:pPr>
            <a:r>
              <a:rPr lang="en-US" sz="1600" dirty="0"/>
              <a:t>In this exercise the student will </a:t>
            </a:r>
            <a:r>
              <a:rPr lang="en-US" sz="1600" dirty="0" smtClean="0"/>
              <a:t>simulate a 200 % guillotine break in one steam line. </a:t>
            </a:r>
          </a:p>
          <a:p>
            <a:pPr marL="0" indent="0">
              <a:buNone/>
            </a:pPr>
            <a:endParaRPr lang="en-US" sz="1600" dirty="0" smtClean="0"/>
          </a:p>
          <a:p>
            <a:pPr>
              <a:buFont typeface="+mj-lt"/>
              <a:buAutoNum type="arabicPeriod"/>
            </a:pPr>
            <a:r>
              <a:rPr lang="en-US" sz="1400" dirty="0" smtClean="0"/>
              <a:t>Describe briefly </a:t>
            </a:r>
            <a:r>
              <a:rPr lang="en-US" sz="1400" dirty="0"/>
              <a:t>what you expect to happen in the </a:t>
            </a:r>
            <a:r>
              <a:rPr lang="en-US" sz="1400" dirty="0" smtClean="0"/>
              <a:t>accident scenario.</a:t>
            </a:r>
          </a:p>
          <a:p>
            <a:pPr>
              <a:buFont typeface="+mj-lt"/>
              <a:buAutoNum type="arabicPeriod"/>
            </a:pPr>
            <a:endParaRPr lang="en-US" sz="1400" dirty="0" smtClean="0"/>
          </a:p>
          <a:p>
            <a:pPr>
              <a:buFont typeface="+mj-lt"/>
              <a:buAutoNum type="arabicPeriod"/>
            </a:pPr>
            <a:r>
              <a:rPr lang="en-US" sz="1400" dirty="0"/>
              <a:t>Define trends </a:t>
            </a:r>
            <a:r>
              <a:rPr lang="en-US" sz="1400" dirty="0" smtClean="0"/>
              <a:t>with interesting parameters to </a:t>
            </a:r>
            <a:r>
              <a:rPr lang="en-US" sz="1400" dirty="0"/>
              <a:t>follow during the accident</a:t>
            </a:r>
            <a:r>
              <a:rPr lang="en-US" sz="1400" dirty="0" smtClean="0"/>
              <a:t>.</a:t>
            </a:r>
          </a:p>
          <a:p>
            <a:pPr>
              <a:buFont typeface="+mj-lt"/>
              <a:buAutoNum type="arabicPeriod"/>
            </a:pPr>
            <a:endParaRPr lang="en-US" sz="1400" dirty="0"/>
          </a:p>
          <a:p>
            <a:pPr>
              <a:buFont typeface="+mj-lt"/>
              <a:buAutoNum type="arabicPeriod"/>
            </a:pPr>
            <a:r>
              <a:rPr lang="en-US" sz="1400" dirty="0" smtClean="0"/>
              <a:t>Run steady-state for a while.</a:t>
            </a:r>
            <a:endParaRPr lang="en-US" sz="1400" dirty="0"/>
          </a:p>
          <a:p>
            <a:pPr>
              <a:buFont typeface="+mj-lt"/>
              <a:buAutoNum type="arabicPeriod"/>
            </a:pPr>
            <a:endParaRPr lang="en-US" sz="1400" dirty="0" smtClean="0"/>
          </a:p>
          <a:p>
            <a:pPr>
              <a:buFont typeface="+mj-lt"/>
              <a:buAutoNum type="arabicPeriod"/>
            </a:pPr>
            <a:endParaRPr lang="en-US" sz="1400" dirty="0" smtClean="0"/>
          </a:p>
          <a:p>
            <a:pPr>
              <a:buFont typeface="+mj-lt"/>
              <a:buAutoNum type="arabicPeriod"/>
            </a:pPr>
            <a:endParaRPr lang="en-US" sz="1400" dirty="0"/>
          </a:p>
          <a:p>
            <a:pPr>
              <a:buFont typeface="+mj-lt"/>
              <a:buAutoNum type="arabicPeriod"/>
            </a:pPr>
            <a:endParaRPr lang="en-US" sz="1400" dirty="0" smtClean="0"/>
          </a:p>
          <a:p>
            <a:pPr>
              <a:buFont typeface="+mj-lt"/>
              <a:buAutoNum type="arabicPeriod"/>
            </a:pPr>
            <a:endParaRPr lang="en-US" sz="1400" dirty="0" smtClean="0"/>
          </a:p>
          <a:p>
            <a:pPr>
              <a:buFont typeface="+mj-lt"/>
              <a:buAutoNum type="arabicPeriod"/>
            </a:pPr>
            <a:endParaRPr lang="en-US" sz="1400" dirty="0"/>
          </a:p>
          <a:p>
            <a:pPr>
              <a:buFont typeface="+mj-lt"/>
              <a:buAutoNum type="arabicPeriod"/>
            </a:pPr>
            <a:endParaRPr lang="en-US" sz="1400" dirty="0"/>
          </a:p>
          <a:p>
            <a:pPr>
              <a:buFont typeface="+mj-lt"/>
              <a:buAutoNum type="arabicPeriod"/>
            </a:pPr>
            <a:endParaRPr lang="en-US" sz="1400" dirty="0"/>
          </a:p>
          <a:p>
            <a:pPr marL="400050" lvl="1" indent="0">
              <a:buNone/>
            </a:pPr>
            <a:endParaRPr lang="fi-FI" sz="1400" dirty="0"/>
          </a:p>
        </p:txBody>
      </p:sp>
      <p:sp>
        <p:nvSpPr>
          <p:cNvPr id="14" name="Rectangle 31"/>
          <p:cNvSpPr txBox="1">
            <a:spLocks noChangeArrowheads="1"/>
          </p:cNvSpPr>
          <p:nvPr/>
        </p:nvSpPr>
        <p:spPr bwMode="auto">
          <a:xfrm>
            <a:off x="6372200" y="735013"/>
            <a:ext cx="2771800" cy="389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50000"/>
              </a:spcBef>
              <a:spcAft>
                <a:spcPct val="0"/>
              </a:spcAft>
              <a:defRPr sz="1200" b="1" kern="1200">
                <a:solidFill>
                  <a:schemeClr val="tx1"/>
                </a:solidFill>
                <a:latin typeface="+mn-lt"/>
                <a:ea typeface="+mn-ea"/>
                <a:cs typeface="+mn-cs"/>
              </a:defRPr>
            </a:lvl1pPr>
            <a:lvl2pPr marL="457200" algn="l" rtl="0" eaLnBrk="0" fontAlgn="base" hangingPunct="0">
              <a:spcBef>
                <a:spcPct val="50000"/>
              </a:spcBef>
              <a:spcAft>
                <a:spcPct val="0"/>
              </a:spcAft>
              <a:defRPr sz="2400" kern="1200">
                <a:solidFill>
                  <a:schemeClr val="tx1"/>
                </a:solidFill>
                <a:latin typeface="Arial" charset="0"/>
                <a:ea typeface="+mn-ea"/>
                <a:cs typeface="+mn-cs"/>
              </a:defRPr>
            </a:lvl2pPr>
            <a:lvl3pPr marL="914400" algn="l" rtl="0" eaLnBrk="0" fontAlgn="base" hangingPunct="0">
              <a:spcBef>
                <a:spcPct val="50000"/>
              </a:spcBef>
              <a:spcAft>
                <a:spcPct val="0"/>
              </a:spcAft>
              <a:defRPr sz="2400" kern="1200">
                <a:solidFill>
                  <a:schemeClr val="tx1"/>
                </a:solidFill>
                <a:latin typeface="Arial" charset="0"/>
                <a:ea typeface="+mn-ea"/>
                <a:cs typeface="+mn-cs"/>
              </a:defRPr>
            </a:lvl3pPr>
            <a:lvl4pPr marL="1371600" algn="l" rtl="0" eaLnBrk="0" fontAlgn="base" hangingPunct="0">
              <a:spcBef>
                <a:spcPct val="50000"/>
              </a:spcBef>
              <a:spcAft>
                <a:spcPct val="0"/>
              </a:spcAft>
              <a:defRPr sz="2400" kern="1200">
                <a:solidFill>
                  <a:schemeClr val="tx1"/>
                </a:solidFill>
                <a:latin typeface="Arial" charset="0"/>
                <a:ea typeface="+mn-ea"/>
                <a:cs typeface="+mn-cs"/>
              </a:defRPr>
            </a:lvl4pPr>
            <a:lvl5pPr marL="1828800" algn="l" rtl="0" eaLnBrk="0" fontAlgn="base" hangingPunct="0">
              <a:spcBef>
                <a:spcPct val="5000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dirty="0" smtClean="0"/>
              <a:t>BWR-model </a:t>
            </a:r>
            <a:r>
              <a:rPr lang="en-US" dirty="0"/>
              <a:t>exercises</a:t>
            </a:r>
            <a:endParaRPr lang="en-US" b="0" dirty="0"/>
          </a:p>
        </p:txBody>
      </p:sp>
    </p:spTree>
    <p:extLst>
      <p:ext uri="{BB962C8B-B14F-4D97-AF65-F5344CB8AC3E}">
        <p14:creationId xmlns:p14="http://schemas.microsoft.com/office/powerpoint/2010/main" val="900096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153400" cy="838200"/>
          </a:xfrm>
        </p:spPr>
        <p:txBody>
          <a:bodyPr/>
          <a:lstStyle/>
          <a:p>
            <a:r>
              <a:rPr lang="fi-FI" sz="2800" dirty="0" err="1" smtClean="0"/>
              <a:t>Running</a:t>
            </a:r>
            <a:r>
              <a:rPr lang="fi-FI" sz="2800" dirty="0" smtClean="0"/>
              <a:t> </a:t>
            </a:r>
            <a:r>
              <a:rPr lang="fi-FI" sz="2800" dirty="0" err="1" smtClean="0"/>
              <a:t>Steam</a:t>
            </a:r>
            <a:r>
              <a:rPr lang="fi-FI" sz="2800" dirty="0" smtClean="0"/>
              <a:t> </a:t>
            </a:r>
            <a:r>
              <a:rPr lang="fi-FI" sz="2800" dirty="0" err="1" smtClean="0"/>
              <a:t>line</a:t>
            </a:r>
            <a:r>
              <a:rPr lang="fi-FI" sz="2800" dirty="0" smtClean="0"/>
              <a:t> </a:t>
            </a:r>
            <a:r>
              <a:rPr lang="fi-FI" sz="2800" dirty="0" err="1" smtClean="0"/>
              <a:t>break</a:t>
            </a:r>
            <a:r>
              <a:rPr lang="fi-FI" sz="2800" dirty="0" smtClean="0"/>
              <a:t> </a:t>
            </a:r>
            <a:r>
              <a:rPr lang="fi-FI" sz="2800" dirty="0" err="1" smtClean="0"/>
              <a:t>accident</a:t>
            </a:r>
            <a:r>
              <a:rPr lang="fi-FI" sz="2800" dirty="0" smtClean="0"/>
              <a:t> 2/4</a:t>
            </a:r>
            <a:endParaRPr lang="fi-FI" sz="2800" dirty="0"/>
          </a:p>
        </p:txBody>
      </p:sp>
      <p:sp>
        <p:nvSpPr>
          <p:cNvPr id="3" name="Content Placeholder 2"/>
          <p:cNvSpPr>
            <a:spLocks noGrp="1"/>
          </p:cNvSpPr>
          <p:nvPr>
            <p:ph idx="1"/>
          </p:nvPr>
        </p:nvSpPr>
        <p:spPr>
          <a:xfrm>
            <a:off x="685800" y="1690464"/>
            <a:ext cx="7772400" cy="4114800"/>
          </a:xfrm>
        </p:spPr>
        <p:txBody>
          <a:bodyPr>
            <a:normAutofit/>
          </a:bodyPr>
          <a:lstStyle/>
          <a:p>
            <a:pPr>
              <a:buFont typeface="+mj-lt"/>
              <a:buAutoNum type="arabicPeriod" startAt="4"/>
            </a:pPr>
            <a:r>
              <a:rPr lang="en-US" sz="1400" dirty="0" smtClean="0"/>
              <a:t>A ready made break location is modeled in net “311_ste”. Break valves from both the reactor side and the turbine side are connected to the containment drywell. An auxiliary valve in the steam line is closed simultaneously as the break valves open.</a:t>
            </a:r>
          </a:p>
          <a:p>
            <a:pPr>
              <a:buFont typeface="+mj-lt"/>
              <a:buAutoNum type="arabicPeriod" startAt="4"/>
            </a:pPr>
            <a:endParaRPr lang="en-US" sz="1400" dirty="0" smtClean="0"/>
          </a:p>
          <a:p>
            <a:pPr>
              <a:buFont typeface="+mj-lt"/>
              <a:buAutoNum type="arabicPeriod" startAt="4"/>
            </a:pPr>
            <a:endParaRPr lang="en-US" sz="1400" dirty="0"/>
          </a:p>
          <a:p>
            <a:pPr>
              <a:buFont typeface="+mj-lt"/>
              <a:buAutoNum type="arabicPeriod" startAt="4"/>
            </a:pPr>
            <a:endParaRPr lang="en-US" sz="1400" dirty="0" smtClean="0"/>
          </a:p>
          <a:p>
            <a:pPr>
              <a:buFont typeface="+mj-lt"/>
              <a:buAutoNum type="arabicPeriod" startAt="4"/>
            </a:pPr>
            <a:endParaRPr lang="en-US" sz="1400" dirty="0" smtClean="0"/>
          </a:p>
          <a:p>
            <a:pPr>
              <a:buFont typeface="+mj-lt"/>
              <a:buAutoNum type="arabicPeriod" startAt="4"/>
            </a:pPr>
            <a:endParaRPr lang="en-US" sz="1400" dirty="0"/>
          </a:p>
          <a:p>
            <a:pPr>
              <a:buFont typeface="+mj-lt"/>
              <a:buAutoNum type="arabicPeriod" startAt="4"/>
            </a:pPr>
            <a:endParaRPr lang="en-US" sz="1400" dirty="0"/>
          </a:p>
          <a:p>
            <a:pPr>
              <a:buFont typeface="+mj-lt"/>
              <a:buAutoNum type="arabicPeriod" startAt="4"/>
            </a:pPr>
            <a:endParaRPr lang="en-US" sz="1400" dirty="0"/>
          </a:p>
          <a:p>
            <a:pPr marL="400050" lvl="1" indent="0">
              <a:buNone/>
            </a:pPr>
            <a:endParaRPr lang="fi-FI" sz="1400" dirty="0"/>
          </a:p>
        </p:txBody>
      </p:sp>
      <p:sp>
        <p:nvSpPr>
          <p:cNvPr id="14" name="Rectangle 31"/>
          <p:cNvSpPr txBox="1">
            <a:spLocks noChangeArrowheads="1"/>
          </p:cNvSpPr>
          <p:nvPr/>
        </p:nvSpPr>
        <p:spPr bwMode="auto">
          <a:xfrm>
            <a:off x="6372200" y="735013"/>
            <a:ext cx="2771800" cy="389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50000"/>
              </a:spcBef>
              <a:spcAft>
                <a:spcPct val="0"/>
              </a:spcAft>
              <a:defRPr sz="1200" b="1" kern="1200">
                <a:solidFill>
                  <a:schemeClr val="tx1"/>
                </a:solidFill>
                <a:latin typeface="+mn-lt"/>
                <a:ea typeface="+mn-ea"/>
                <a:cs typeface="+mn-cs"/>
              </a:defRPr>
            </a:lvl1pPr>
            <a:lvl2pPr marL="457200" algn="l" rtl="0" eaLnBrk="0" fontAlgn="base" hangingPunct="0">
              <a:spcBef>
                <a:spcPct val="50000"/>
              </a:spcBef>
              <a:spcAft>
                <a:spcPct val="0"/>
              </a:spcAft>
              <a:defRPr sz="2400" kern="1200">
                <a:solidFill>
                  <a:schemeClr val="tx1"/>
                </a:solidFill>
                <a:latin typeface="Arial" charset="0"/>
                <a:ea typeface="+mn-ea"/>
                <a:cs typeface="+mn-cs"/>
              </a:defRPr>
            </a:lvl2pPr>
            <a:lvl3pPr marL="914400" algn="l" rtl="0" eaLnBrk="0" fontAlgn="base" hangingPunct="0">
              <a:spcBef>
                <a:spcPct val="50000"/>
              </a:spcBef>
              <a:spcAft>
                <a:spcPct val="0"/>
              </a:spcAft>
              <a:defRPr sz="2400" kern="1200">
                <a:solidFill>
                  <a:schemeClr val="tx1"/>
                </a:solidFill>
                <a:latin typeface="Arial" charset="0"/>
                <a:ea typeface="+mn-ea"/>
                <a:cs typeface="+mn-cs"/>
              </a:defRPr>
            </a:lvl3pPr>
            <a:lvl4pPr marL="1371600" algn="l" rtl="0" eaLnBrk="0" fontAlgn="base" hangingPunct="0">
              <a:spcBef>
                <a:spcPct val="50000"/>
              </a:spcBef>
              <a:spcAft>
                <a:spcPct val="0"/>
              </a:spcAft>
              <a:defRPr sz="2400" kern="1200">
                <a:solidFill>
                  <a:schemeClr val="tx1"/>
                </a:solidFill>
                <a:latin typeface="Arial" charset="0"/>
                <a:ea typeface="+mn-ea"/>
                <a:cs typeface="+mn-cs"/>
              </a:defRPr>
            </a:lvl4pPr>
            <a:lvl5pPr marL="1828800" algn="l" rtl="0" eaLnBrk="0" fontAlgn="base" hangingPunct="0">
              <a:spcBef>
                <a:spcPct val="5000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dirty="0" smtClean="0"/>
              <a:t>BWR-model </a:t>
            </a:r>
            <a:r>
              <a:rPr lang="en-US" dirty="0"/>
              <a:t>exercises</a:t>
            </a:r>
            <a:endParaRPr lang="en-US" b="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780928"/>
            <a:ext cx="2822252" cy="2390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7862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153400" cy="838200"/>
          </a:xfrm>
        </p:spPr>
        <p:txBody>
          <a:bodyPr/>
          <a:lstStyle/>
          <a:p>
            <a:r>
              <a:rPr lang="fi-FI" sz="2800" dirty="0" err="1" smtClean="0"/>
              <a:t>Running</a:t>
            </a:r>
            <a:r>
              <a:rPr lang="fi-FI" sz="2800" dirty="0" smtClean="0"/>
              <a:t> </a:t>
            </a:r>
            <a:r>
              <a:rPr lang="fi-FI" sz="2800" dirty="0" err="1" smtClean="0"/>
              <a:t>Steam</a:t>
            </a:r>
            <a:r>
              <a:rPr lang="fi-FI" sz="2800" dirty="0" smtClean="0"/>
              <a:t> </a:t>
            </a:r>
            <a:r>
              <a:rPr lang="fi-FI" sz="2800" dirty="0" err="1" smtClean="0"/>
              <a:t>line</a:t>
            </a:r>
            <a:r>
              <a:rPr lang="fi-FI" sz="2800" dirty="0" smtClean="0"/>
              <a:t> </a:t>
            </a:r>
            <a:r>
              <a:rPr lang="fi-FI" sz="2800" dirty="0" err="1" smtClean="0"/>
              <a:t>break</a:t>
            </a:r>
            <a:r>
              <a:rPr lang="fi-FI" sz="2800" dirty="0" smtClean="0"/>
              <a:t> </a:t>
            </a:r>
            <a:r>
              <a:rPr lang="fi-FI" sz="2800" dirty="0" err="1" smtClean="0"/>
              <a:t>accident</a:t>
            </a:r>
            <a:r>
              <a:rPr lang="fi-FI" sz="2800" dirty="0" smtClean="0"/>
              <a:t> 3/4</a:t>
            </a:r>
            <a:endParaRPr lang="fi-FI" sz="2800" dirty="0"/>
          </a:p>
        </p:txBody>
      </p:sp>
      <p:sp>
        <p:nvSpPr>
          <p:cNvPr id="3" name="Content Placeholder 2"/>
          <p:cNvSpPr>
            <a:spLocks noGrp="1"/>
          </p:cNvSpPr>
          <p:nvPr>
            <p:ph idx="1"/>
          </p:nvPr>
        </p:nvSpPr>
        <p:spPr>
          <a:xfrm>
            <a:off x="685800" y="1690464"/>
            <a:ext cx="7772400" cy="4114800"/>
          </a:xfrm>
        </p:spPr>
        <p:txBody>
          <a:bodyPr>
            <a:normAutofit/>
          </a:bodyPr>
          <a:lstStyle/>
          <a:p>
            <a:pPr>
              <a:buFont typeface="+mj-lt"/>
              <a:buAutoNum type="arabicPeriod" startAt="5"/>
            </a:pPr>
            <a:r>
              <a:rPr lang="en-US" sz="1400" dirty="0" smtClean="0"/>
              <a:t>Jump from one break valve to net “311_control”. The break valves are opened and the auxiliary valves are closed when </a:t>
            </a:r>
            <a:r>
              <a:rPr lang="en-US" sz="1400" dirty="0"/>
              <a:t>signal </a:t>
            </a:r>
            <a:r>
              <a:rPr lang="en-US" sz="1400" dirty="0" smtClean="0"/>
              <a:t>311BREAKOPENS is changed from F-&gt;T.</a:t>
            </a:r>
          </a:p>
          <a:p>
            <a:pPr>
              <a:buFont typeface="+mj-lt"/>
              <a:buAutoNum type="arabicPeriod" startAt="5"/>
            </a:pPr>
            <a:endParaRPr lang="en-US" sz="1400" dirty="0"/>
          </a:p>
          <a:p>
            <a:pPr>
              <a:buFont typeface="+mj-lt"/>
              <a:buAutoNum type="arabicPeriod" startAt="5"/>
            </a:pPr>
            <a:endParaRPr lang="en-US" sz="1400" dirty="0" smtClean="0"/>
          </a:p>
          <a:p>
            <a:pPr>
              <a:buFont typeface="+mj-lt"/>
              <a:buAutoNum type="arabicPeriod" startAt="5"/>
            </a:pPr>
            <a:endParaRPr lang="en-US" sz="1400" dirty="0"/>
          </a:p>
          <a:p>
            <a:pPr>
              <a:buFont typeface="+mj-lt"/>
              <a:buAutoNum type="arabicPeriod" startAt="5"/>
            </a:pPr>
            <a:endParaRPr lang="en-US" sz="1400" dirty="0" smtClean="0"/>
          </a:p>
          <a:p>
            <a:pPr>
              <a:buFont typeface="+mj-lt"/>
              <a:buAutoNum type="arabicPeriod" startAt="5"/>
            </a:pPr>
            <a:endParaRPr lang="en-US" sz="1400" dirty="0"/>
          </a:p>
          <a:p>
            <a:pPr>
              <a:buFont typeface="+mj-lt"/>
              <a:buAutoNum type="arabicPeriod" startAt="5"/>
            </a:pPr>
            <a:endParaRPr lang="en-US" sz="1400" dirty="0" smtClean="0"/>
          </a:p>
          <a:p>
            <a:pPr>
              <a:buFont typeface="+mj-lt"/>
              <a:buAutoNum type="arabicPeriod" startAt="5"/>
            </a:pPr>
            <a:endParaRPr lang="en-US" sz="1400" dirty="0"/>
          </a:p>
          <a:p>
            <a:pPr>
              <a:buFont typeface="+mj-lt"/>
              <a:buAutoNum type="arabicPeriod" startAt="5"/>
            </a:pPr>
            <a:endParaRPr lang="en-US" sz="1400" dirty="0" smtClean="0"/>
          </a:p>
          <a:p>
            <a:pPr>
              <a:buFont typeface="+mj-lt"/>
              <a:buAutoNum type="arabicPeriod" startAt="5"/>
            </a:pPr>
            <a:endParaRPr lang="en-US" sz="1400" dirty="0" smtClean="0"/>
          </a:p>
          <a:p>
            <a:pPr>
              <a:buFont typeface="+mj-lt"/>
              <a:buAutoNum type="arabicPeriod" startAt="5"/>
            </a:pPr>
            <a:r>
              <a:rPr lang="en-US" sz="1400" dirty="0"/>
              <a:t>Before starting the transient calculation change the Maximum time step and the </a:t>
            </a:r>
            <a:r>
              <a:rPr lang="en-US" sz="1400" dirty="0" smtClean="0"/>
              <a:t>Simulation </a:t>
            </a:r>
            <a:r>
              <a:rPr lang="en-US" sz="1400" dirty="0"/>
              <a:t>time step from 0.1 to 0.001 s</a:t>
            </a:r>
            <a:r>
              <a:rPr lang="en-US" sz="1400" dirty="0" smtClean="0"/>
              <a:t>.</a:t>
            </a:r>
          </a:p>
          <a:p>
            <a:pPr>
              <a:buFont typeface="+mj-lt"/>
              <a:buAutoNum type="arabicPeriod" startAt="5"/>
            </a:pPr>
            <a:endParaRPr lang="en-US" sz="1400" dirty="0"/>
          </a:p>
          <a:p>
            <a:pPr>
              <a:buFont typeface="+mj-lt"/>
              <a:buAutoNum type="arabicPeriod" startAt="5"/>
            </a:pPr>
            <a:r>
              <a:rPr lang="en-US" sz="1400" dirty="0"/>
              <a:t>Increase also the number of minimum iterations to e.g. 7</a:t>
            </a:r>
            <a:r>
              <a:rPr lang="en-US" sz="1400" dirty="0" smtClean="0"/>
              <a:t>.</a:t>
            </a:r>
          </a:p>
          <a:p>
            <a:pPr>
              <a:buFont typeface="+mj-lt"/>
              <a:buAutoNum type="arabicPeriod" startAt="5"/>
            </a:pPr>
            <a:endParaRPr lang="en-US" sz="1400" dirty="0"/>
          </a:p>
          <a:p>
            <a:pPr>
              <a:buFont typeface="+mj-lt"/>
              <a:buAutoNum type="arabicPeriod" startAt="5"/>
            </a:pPr>
            <a:endParaRPr lang="en-US" sz="1400" dirty="0" smtClean="0"/>
          </a:p>
          <a:p>
            <a:pPr>
              <a:buFont typeface="+mj-lt"/>
              <a:buAutoNum type="arabicPeriod" startAt="5"/>
            </a:pPr>
            <a:endParaRPr lang="en-US" sz="1400" dirty="0" smtClean="0"/>
          </a:p>
          <a:p>
            <a:pPr>
              <a:buFont typeface="+mj-lt"/>
              <a:buAutoNum type="arabicPeriod" startAt="5"/>
            </a:pPr>
            <a:endParaRPr lang="en-US" sz="1400" dirty="0" smtClean="0"/>
          </a:p>
          <a:p>
            <a:pPr>
              <a:buFont typeface="+mj-lt"/>
              <a:buAutoNum type="arabicPeriod" startAt="5"/>
            </a:pPr>
            <a:endParaRPr lang="en-US" sz="1400" dirty="0"/>
          </a:p>
          <a:p>
            <a:pPr>
              <a:buFont typeface="+mj-lt"/>
              <a:buAutoNum type="arabicPeriod" startAt="5"/>
            </a:pPr>
            <a:endParaRPr lang="en-US" sz="1400" dirty="0" smtClean="0"/>
          </a:p>
          <a:p>
            <a:pPr>
              <a:buFont typeface="+mj-lt"/>
              <a:buAutoNum type="arabicPeriod" startAt="5"/>
            </a:pPr>
            <a:endParaRPr lang="en-US" sz="1400" dirty="0" smtClean="0"/>
          </a:p>
          <a:p>
            <a:pPr>
              <a:buFont typeface="+mj-lt"/>
              <a:buAutoNum type="arabicPeriod" startAt="5"/>
            </a:pPr>
            <a:endParaRPr lang="en-US" sz="1400" dirty="0"/>
          </a:p>
          <a:p>
            <a:pPr>
              <a:buFont typeface="+mj-lt"/>
              <a:buAutoNum type="arabicPeriod" startAt="5"/>
            </a:pPr>
            <a:endParaRPr lang="en-US" sz="1400" dirty="0" smtClean="0"/>
          </a:p>
          <a:p>
            <a:pPr>
              <a:buFont typeface="+mj-lt"/>
              <a:buAutoNum type="arabicPeriod" startAt="5"/>
            </a:pPr>
            <a:endParaRPr lang="en-US" sz="1400" dirty="0" smtClean="0"/>
          </a:p>
          <a:p>
            <a:pPr>
              <a:buFont typeface="+mj-lt"/>
              <a:buAutoNum type="arabicPeriod" startAt="5"/>
            </a:pPr>
            <a:endParaRPr lang="en-US" sz="1400" dirty="0"/>
          </a:p>
          <a:p>
            <a:pPr>
              <a:buFont typeface="+mj-lt"/>
              <a:buAutoNum type="arabicPeriod" startAt="5"/>
            </a:pPr>
            <a:endParaRPr lang="en-US" sz="1400" dirty="0"/>
          </a:p>
          <a:p>
            <a:pPr>
              <a:buFont typeface="+mj-lt"/>
              <a:buAutoNum type="arabicPeriod" startAt="5"/>
            </a:pPr>
            <a:endParaRPr lang="en-US" sz="1400" dirty="0"/>
          </a:p>
          <a:p>
            <a:pPr marL="400050" lvl="1" indent="0">
              <a:buNone/>
            </a:pPr>
            <a:endParaRPr lang="fi-FI" sz="1400" dirty="0"/>
          </a:p>
        </p:txBody>
      </p:sp>
      <p:sp>
        <p:nvSpPr>
          <p:cNvPr id="14" name="Rectangle 31"/>
          <p:cNvSpPr txBox="1">
            <a:spLocks noChangeArrowheads="1"/>
          </p:cNvSpPr>
          <p:nvPr/>
        </p:nvSpPr>
        <p:spPr bwMode="auto">
          <a:xfrm>
            <a:off x="6372200" y="735013"/>
            <a:ext cx="2771800" cy="389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50000"/>
              </a:spcBef>
              <a:spcAft>
                <a:spcPct val="0"/>
              </a:spcAft>
              <a:defRPr sz="1200" b="1" kern="1200">
                <a:solidFill>
                  <a:schemeClr val="tx1"/>
                </a:solidFill>
                <a:latin typeface="+mn-lt"/>
                <a:ea typeface="+mn-ea"/>
                <a:cs typeface="+mn-cs"/>
              </a:defRPr>
            </a:lvl1pPr>
            <a:lvl2pPr marL="457200" algn="l" rtl="0" eaLnBrk="0" fontAlgn="base" hangingPunct="0">
              <a:spcBef>
                <a:spcPct val="50000"/>
              </a:spcBef>
              <a:spcAft>
                <a:spcPct val="0"/>
              </a:spcAft>
              <a:defRPr sz="2400" kern="1200">
                <a:solidFill>
                  <a:schemeClr val="tx1"/>
                </a:solidFill>
                <a:latin typeface="Arial" charset="0"/>
                <a:ea typeface="+mn-ea"/>
                <a:cs typeface="+mn-cs"/>
              </a:defRPr>
            </a:lvl2pPr>
            <a:lvl3pPr marL="914400" algn="l" rtl="0" eaLnBrk="0" fontAlgn="base" hangingPunct="0">
              <a:spcBef>
                <a:spcPct val="50000"/>
              </a:spcBef>
              <a:spcAft>
                <a:spcPct val="0"/>
              </a:spcAft>
              <a:defRPr sz="2400" kern="1200">
                <a:solidFill>
                  <a:schemeClr val="tx1"/>
                </a:solidFill>
                <a:latin typeface="Arial" charset="0"/>
                <a:ea typeface="+mn-ea"/>
                <a:cs typeface="+mn-cs"/>
              </a:defRPr>
            </a:lvl3pPr>
            <a:lvl4pPr marL="1371600" algn="l" rtl="0" eaLnBrk="0" fontAlgn="base" hangingPunct="0">
              <a:spcBef>
                <a:spcPct val="50000"/>
              </a:spcBef>
              <a:spcAft>
                <a:spcPct val="0"/>
              </a:spcAft>
              <a:defRPr sz="2400" kern="1200">
                <a:solidFill>
                  <a:schemeClr val="tx1"/>
                </a:solidFill>
                <a:latin typeface="Arial" charset="0"/>
                <a:ea typeface="+mn-ea"/>
                <a:cs typeface="+mn-cs"/>
              </a:defRPr>
            </a:lvl4pPr>
            <a:lvl5pPr marL="1828800" algn="l" rtl="0" eaLnBrk="0" fontAlgn="base" hangingPunct="0">
              <a:spcBef>
                <a:spcPct val="5000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dirty="0" smtClean="0"/>
              <a:t>BWR-model </a:t>
            </a:r>
            <a:r>
              <a:rPr lang="en-US" dirty="0"/>
              <a:t>exercises</a:t>
            </a:r>
            <a:endParaRPr lang="en-US" b="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7" y="2449903"/>
            <a:ext cx="5482183" cy="1844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2464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apros2">
  <a:themeElements>
    <a:clrScheme name="">
      <a:dk1>
        <a:srgbClr val="000099"/>
      </a:dk1>
      <a:lt1>
        <a:srgbClr val="FFFFFF"/>
      </a:lt1>
      <a:dk2>
        <a:srgbClr val="0066FF"/>
      </a:dk2>
      <a:lt2>
        <a:srgbClr val="000000"/>
      </a:lt2>
      <a:accent1>
        <a:srgbClr val="3399FF"/>
      </a:accent1>
      <a:accent2>
        <a:srgbClr val="FF9933"/>
      </a:accent2>
      <a:accent3>
        <a:srgbClr val="FFFFFF"/>
      </a:accent3>
      <a:accent4>
        <a:srgbClr val="000082"/>
      </a:accent4>
      <a:accent5>
        <a:srgbClr val="ADCAFF"/>
      </a:accent5>
      <a:accent6>
        <a:srgbClr val="E78A2D"/>
      </a:accent6>
      <a:hlink>
        <a:srgbClr val="330099"/>
      </a:hlink>
      <a:folHlink>
        <a:srgbClr val="CBCBCB"/>
      </a:folHlink>
    </a:clrScheme>
    <a:fontScheme name="apros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apros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apros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apros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
      <a:clrScheme name="apros2 4">
        <a:dk1>
          <a:srgbClr val="000000"/>
        </a:dk1>
        <a:lt1>
          <a:srgbClr val="FFFFFF"/>
        </a:lt1>
        <a:dk2>
          <a:srgbClr val="CCFFFF"/>
        </a:dk2>
        <a:lt2>
          <a:srgbClr val="CBCBCB"/>
        </a:lt2>
        <a:accent1>
          <a:srgbClr val="009999"/>
        </a:accent1>
        <a:accent2>
          <a:srgbClr val="FF9933"/>
        </a:accent2>
        <a:accent3>
          <a:srgbClr val="E2FFFF"/>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apros2 5">
        <a:dk1>
          <a:srgbClr val="0033CC"/>
        </a:dk1>
        <a:lt1>
          <a:srgbClr val="CCECFF"/>
        </a:lt1>
        <a:dk2>
          <a:srgbClr val="FFFFFF"/>
        </a:dk2>
        <a:lt2>
          <a:srgbClr val="000000"/>
        </a:lt2>
        <a:accent1>
          <a:srgbClr val="009999"/>
        </a:accent1>
        <a:accent2>
          <a:srgbClr val="FF9933"/>
        </a:accent2>
        <a:accent3>
          <a:srgbClr val="E2F4FF"/>
        </a:accent3>
        <a:accent4>
          <a:srgbClr val="002AAE"/>
        </a:accent4>
        <a:accent5>
          <a:srgbClr val="AACACA"/>
        </a:accent5>
        <a:accent6>
          <a:srgbClr val="E78A2D"/>
        </a:accent6>
        <a:hlink>
          <a:srgbClr val="330099"/>
        </a:hlink>
        <a:folHlink>
          <a:srgbClr val="CBCBCB"/>
        </a:folHlink>
      </a:clrScheme>
      <a:clrMap bg1="lt1" tx1="dk1" bg2="lt2" tx2="dk2" accent1="accent1" accent2="accent2" accent3="accent3" accent4="accent4" accent5="accent5" accent6="accent6" hlink="hlink" folHlink="folHlink"/>
    </a:extraClrScheme>
    <a:extraClrScheme>
      <a:clrScheme name="apros2 6">
        <a:dk1>
          <a:srgbClr val="000099"/>
        </a:dk1>
        <a:lt1>
          <a:srgbClr val="FFFFFF"/>
        </a:lt1>
        <a:dk2>
          <a:srgbClr val="FFFFFF"/>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clrMap bg1="lt1" tx1="dk1" bg2="lt2" tx2="dk2" accent1="accent1" accent2="accent2" accent3="accent3" accent4="accent4" accent5="accent5" accent6="accent6" hlink="hlink" folHlink="folHlink"/>
    </a:extraClrScheme>
    <a:extraClrScheme>
      <a:clrScheme name="apros2 7">
        <a:dk1>
          <a:srgbClr val="000099"/>
        </a:dk1>
        <a:lt1>
          <a:srgbClr val="FFFFFF"/>
        </a:lt1>
        <a:dk2>
          <a:srgbClr val="0066FF"/>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C:\VTTApps\Office97\Templates\apros2.pot</Template>
  <TotalTime>3</TotalTime>
  <Words>952</Words>
  <Application>Microsoft Office PowerPoint</Application>
  <PresentationFormat>On-screen Show (4:3)</PresentationFormat>
  <Paragraphs>167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apros2</vt:lpstr>
      <vt:lpstr> BWR-model exercises </vt:lpstr>
      <vt:lpstr>The model</vt:lpstr>
      <vt:lpstr>Extent of the model</vt:lpstr>
      <vt:lpstr>Running a pressure transient 1/3</vt:lpstr>
      <vt:lpstr>Running a pressure transient 2/3</vt:lpstr>
      <vt:lpstr>Running a pressure transient 3/3</vt:lpstr>
      <vt:lpstr>Running Steam line break accident 1/4</vt:lpstr>
      <vt:lpstr>Running Steam line break accident 2/4</vt:lpstr>
      <vt:lpstr>Running Steam line break accident 3/4</vt:lpstr>
      <vt:lpstr>PowerPoint Presentation</vt:lpstr>
      <vt:lpstr>PowerPoint Presentation</vt:lpstr>
      <vt:lpstr>PowerPoint Presentation</vt:lpstr>
    </vt:vector>
  </TitlesOfParts>
  <Company>VTT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Boiler Modelling</dc:title>
  <dc:creator>jaakko</dc:creator>
  <cp:lastModifiedBy>Sean</cp:lastModifiedBy>
  <cp:revision>107</cp:revision>
  <cp:lastPrinted>2013-02-22T11:30:26Z</cp:lastPrinted>
  <dcterms:created xsi:type="dcterms:W3CDTF">1999-07-30T10:19:16Z</dcterms:created>
  <dcterms:modified xsi:type="dcterms:W3CDTF">2014-02-26T22:20:35Z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1065783017</vt:i4>
  </property>
  <property fmtid="{D5CDD505-2E9C-101B-9397-08002B2CF9AE}" pid="3" name="_NewReviewCycle">
    <vt:lpwstr/>
  </property>
  <property fmtid="{D5CDD505-2E9C-101B-9397-08002B2CF9AE}" pid="4" name="_EmailSubject">
    <vt:lpwstr>Apros BWR training</vt:lpwstr>
  </property>
  <property fmtid="{D5CDD505-2E9C-101B-9397-08002B2CF9AE}" pid="5" name="_AuthorEmail">
    <vt:lpwstr>Matti.Paananen@fortum.com</vt:lpwstr>
  </property>
  <property fmtid="{D5CDD505-2E9C-101B-9397-08002B2CF9AE}" pid="6" name="_AuthorEmailDisplayName">
    <vt:lpwstr>Paananen Matti</vt:lpwstr>
  </property>
  <property fmtid="{D5CDD505-2E9C-101B-9397-08002B2CF9AE}" pid="7" name="_PreviousAdHocReviewCycleID">
    <vt:i4>-1166553678</vt:i4>
  </property>
</Properties>
</file>