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bdc33f14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bdc33f14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bdc33f14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bdc33f14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bdc33f14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bdc33f14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bdc33f14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bdc33f14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bdc33f14c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bdc33f14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bdc33f14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bdc33f14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dc33f14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dc33f14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bdc33f14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bdc33f14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о том как я провёл лето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87175" y="3452775"/>
            <a:ext cx="40674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Montserrat"/>
                <a:ea typeface="Montserrat"/>
                <a:cs typeface="Montserrat"/>
                <a:sym typeface="Montserrat"/>
              </a:rPr>
              <a:t>Презентация личного проекта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5912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59"/>
              <a:t>Рассказ о проблеме, побудившей создать такой сайт, или о проблеме, которую сайт решает</a:t>
            </a:r>
            <a:endParaRPr sz="3559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97375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00"/>
              <a:t>Люди не знают о том как я провёл лето </a:t>
            </a:r>
            <a:br>
              <a:rPr lang="ru" sz="2900"/>
            </a:br>
            <a:r>
              <a:rPr lang="ru" sz="2900"/>
              <a:t>Я сделал сайт,чтобы исправить эту вопиющую несправедливость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5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Шапка сайта</a:t>
            </a:r>
            <a:endParaRPr sz="5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88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В шапке сайта расположены </a:t>
            </a:r>
            <a:r>
              <a:rPr lang="ru" sz="2000"/>
              <a:t>мои</a:t>
            </a:r>
            <a:r>
              <a:rPr lang="ru" sz="2000"/>
              <a:t>:</a:t>
            </a:r>
            <a:br>
              <a:rPr lang="ru" sz="2000"/>
            </a:br>
            <a:r>
              <a:rPr lang="ru" sz="2000"/>
              <a:t>Имя,фамилия,отчество(Зубенко Михаил Петрович)</a:t>
            </a:r>
            <a:br>
              <a:rPr lang="ru" sz="2000"/>
            </a:br>
            <a:r>
              <a:rPr lang="ru" sz="2000"/>
              <a:t>Возраст (135)</a:t>
            </a:r>
            <a:br>
              <a:rPr lang="ru" sz="2000"/>
            </a:br>
            <a:r>
              <a:rPr lang="ru" sz="2000"/>
              <a:t>Гендер(Беспонтовый пирожок)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Основное содержание</a:t>
            </a:r>
            <a:endParaRPr sz="44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800"/>
              <a:t>В середине сайта располагаются</a:t>
            </a:r>
            <a:r>
              <a:rPr lang="ru" sz="2800"/>
              <a:t>:</a:t>
            </a:r>
            <a:br>
              <a:rPr lang="ru" sz="2800"/>
            </a:br>
            <a:r>
              <a:rPr lang="ru" sz="2000"/>
              <a:t>1.Моё текстовое сочинение на тему как провёл лето.</a:t>
            </a:r>
            <a:br>
              <a:rPr lang="ru" sz="2000"/>
            </a:br>
            <a:r>
              <a:rPr lang="ru" sz="2000"/>
              <a:t>О трёх прекрасно прожитых месяцах,преисполненных любви к жизни,природе и родному простору.О вечерних посиделках с пьяным дедом и жадным впитыванием его афоризмов.</a:t>
            </a:r>
            <a:br>
              <a:rPr lang="ru" sz="2000"/>
            </a:br>
            <a:r>
              <a:rPr lang="ru" sz="2000"/>
              <a:t>О замазоленых руках и прочих частей тела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33300" y="408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Основное содержание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33300" y="158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2.Моё фото на фоне природы(простите не побрился((()</a:t>
            </a:r>
            <a:br>
              <a:rPr lang="ru" sz="2000"/>
            </a:br>
            <a:br>
              <a:rPr lang="ru" sz="2000"/>
            </a:br>
            <a:endParaRPr sz="2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1425"/>
            <a:ext cx="9144000" cy="288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Основное содержание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400"/>
              <a:t>3.Стихотворение С.А.Есенина о природе в полной мере отражающий мои чувства в момент пребывания в деревне(которое по неизвестной мне причине не пишется строфами)</a:t>
            </a:r>
            <a:br>
              <a:rPr lang="ru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Вот уж вечер. Роса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Блестит на крапиве.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стою у дороги,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Прислонившись к иве.</a:t>
            </a:r>
            <a:endParaRPr sz="3686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луны свет большой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Прямо на нашу крышу.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Где-то песнь соловья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Вдалеке я слышу.</a:t>
            </a:r>
            <a:endParaRPr sz="3686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Хорошо и тепло,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зимой у печки.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берёзы стоят,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большие свечки.</a:t>
            </a:r>
            <a:endParaRPr sz="3686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вдали за рекой,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Видно, за опушкой,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Сонный сторож стучит</a:t>
            </a:r>
            <a:b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86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Мёртвой колотушкой.</a:t>
            </a:r>
            <a:endParaRPr sz="3686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ПОДВАЛ</a:t>
            </a:r>
            <a:r>
              <a:rPr lang="ru" sz="600"/>
              <a:t>(В котором живут дети)</a:t>
            </a:r>
            <a:endParaRPr sz="6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04750" y="153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/>
              <a:t>В подвале расположены мои контактные данные:</a:t>
            </a:r>
            <a:br>
              <a:rPr lang="ru" sz="2000"/>
            </a:br>
            <a:r>
              <a:rPr lang="ru" sz="2000"/>
              <a:t>Номер телефона(+7 960 549 99 75)</a:t>
            </a:r>
            <a:br>
              <a:rPr lang="ru" sz="2000"/>
            </a:br>
            <a:r>
              <a:rPr lang="ru" sz="2000"/>
              <a:t>Электронная почта(negrvubke25@gmail.com)</a:t>
            </a:r>
            <a:br>
              <a:rPr lang="ru" sz="2000"/>
            </a:br>
            <a:r>
              <a:rPr lang="ru" sz="2000"/>
              <a:t>Никнейм в телеграмме(t.me/MertBbIuAnapxuct)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215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Слайд о создателе сайта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895075" y="1519525"/>
            <a:ext cx="52488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Фомин Илья Андреевич(</a:t>
            </a:r>
            <a:r>
              <a:rPr lang="ru" sz="1500"/>
              <a:t>2008-2023г</a:t>
            </a:r>
            <a:r>
              <a:rPr lang="ru" sz="1700"/>
              <a:t>)-любитель насиловать уши соседей гитарой,играть в хойку,похрустывать багетом,слушать панк-рок,читать Ницше и </a:t>
            </a:r>
            <a:r>
              <a:rPr lang="ru" sz="1700"/>
              <a:t>Шопенгауэра,программировать на Путоне и Жавакрипте,впендюрить пешку в шахматах,шулерить в картах </a:t>
            </a:r>
            <a:endParaRPr sz="170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4443" l="0" r="0" t="0"/>
          <a:stretch/>
        </p:blipFill>
        <p:spPr>
          <a:xfrm>
            <a:off x="0" y="1519525"/>
            <a:ext cx="3895075" cy="30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0" y="4620300"/>
            <a:ext cx="385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Lato"/>
                <a:ea typeface="Lato"/>
                <a:cs typeface="Lato"/>
                <a:sym typeface="Lato"/>
              </a:rPr>
              <a:t>R.                           I.                             P.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290750" y="156975"/>
            <a:ext cx="705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Lato"/>
                <a:ea typeface="Lato"/>
                <a:cs typeface="Lato"/>
                <a:sym typeface="Lato"/>
              </a:rPr>
              <a:t>СПАСИБО ЗА ВНИМАНИЕ:)</a:t>
            </a:r>
            <a:endParaRPr sz="4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25" y="1084350"/>
            <a:ext cx="7959774" cy="4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