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Transit BI: Model, Measures &amp; Report Rationale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Clean star schema • Focused measures • Practical, business-first visuals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Key Measures &amp; Calculated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Autofit/>
          </a:bodyPr>
          <a:lstStyle/>
          <a:p>
            <a:r>
              <a:rPr sz="2000" b="1" dirty="0"/>
              <a:t>Why:</a:t>
            </a:r>
          </a:p>
          <a:p>
            <a:pPr lvl="1"/>
            <a:r>
              <a:rPr sz="1800" dirty="0"/>
              <a:t>Enable core KPIs: ridership, revenue, fare mix, load factor, and on-time performance.</a:t>
            </a:r>
          </a:p>
          <a:p>
            <a:pPr lvl="1"/>
            <a:r>
              <a:rPr sz="1800" dirty="0"/>
              <a:t>Separate trip and sale dates for accurate period analysis without inactive relationships.</a:t>
            </a:r>
          </a:p>
          <a:p>
            <a:pPr lvl="1"/>
            <a:r>
              <a:rPr sz="1800" dirty="0"/>
              <a:t>Trip capacity column allows simple load factor math and scalable aggregation.</a:t>
            </a:r>
          </a:p>
          <a:p>
            <a:endParaRPr sz="2000" dirty="0"/>
          </a:p>
          <a:p>
            <a:r>
              <a:rPr sz="2000" b="1" dirty="0"/>
              <a:t>Examples:</a:t>
            </a:r>
          </a:p>
          <a:p>
            <a:pPr lvl="1"/>
            <a:r>
              <a:rPr sz="1800" dirty="0"/>
              <a:t>Total Tickets = SUM(</a:t>
            </a:r>
            <a:r>
              <a:rPr sz="1800" dirty="0" err="1"/>
              <a:t>TicketSales</a:t>
            </a:r>
            <a:r>
              <a:rPr sz="1800" dirty="0"/>
              <a:t>[</a:t>
            </a:r>
            <a:r>
              <a:rPr sz="1800" dirty="0" err="1"/>
              <a:t>PassengerCount</a:t>
            </a:r>
            <a:r>
              <a:rPr sz="1800" dirty="0"/>
              <a:t>])</a:t>
            </a:r>
          </a:p>
          <a:p>
            <a:pPr lvl="1"/>
            <a:r>
              <a:rPr sz="1800" dirty="0"/>
              <a:t>Total Revenue = SUMX(</a:t>
            </a:r>
            <a:r>
              <a:rPr sz="1800" dirty="0" err="1"/>
              <a:t>TicketSales</a:t>
            </a:r>
            <a:r>
              <a:rPr sz="1800" dirty="0"/>
              <a:t>, </a:t>
            </a:r>
            <a:r>
              <a:rPr sz="1800" dirty="0" err="1"/>
              <a:t>TicketSales</a:t>
            </a:r>
            <a:r>
              <a:rPr sz="1800" dirty="0"/>
              <a:t>[Price]*</a:t>
            </a:r>
            <a:r>
              <a:rPr sz="1800" dirty="0" err="1"/>
              <a:t>TicketSales</a:t>
            </a:r>
            <a:r>
              <a:rPr sz="1800" dirty="0"/>
              <a:t>[</a:t>
            </a:r>
            <a:r>
              <a:rPr sz="1800" dirty="0" err="1"/>
              <a:t>PassengerCount</a:t>
            </a:r>
            <a:r>
              <a:rPr sz="1800" dirty="0"/>
              <a:t>])</a:t>
            </a:r>
          </a:p>
          <a:p>
            <a:pPr lvl="1"/>
            <a:r>
              <a:rPr sz="1800" dirty="0"/>
              <a:t>Trips Count = DISTINCTCOUNT(Trips[</a:t>
            </a:r>
            <a:r>
              <a:rPr sz="1800" dirty="0" err="1"/>
              <a:t>TripID</a:t>
            </a:r>
            <a:r>
              <a:rPr sz="1800" dirty="0"/>
              <a:t>])</a:t>
            </a:r>
          </a:p>
          <a:p>
            <a:pPr lvl="1"/>
            <a:r>
              <a:rPr sz="1800" dirty="0" err="1"/>
              <a:t>TripCapacity</a:t>
            </a:r>
            <a:r>
              <a:rPr sz="1800" dirty="0"/>
              <a:t> (col) = RELATED(Buses[Capacity])  →  Load Factor = [Total Tickets] / SUM(Trips[</a:t>
            </a:r>
            <a:r>
              <a:rPr sz="1800" dirty="0" err="1"/>
              <a:t>TripCapacity</a:t>
            </a:r>
            <a:r>
              <a:rPr sz="1800" dirty="0"/>
              <a:t>])</a:t>
            </a:r>
          </a:p>
          <a:p>
            <a:pPr lvl="1"/>
            <a:r>
              <a:rPr sz="1800" dirty="0"/>
              <a:t>On-time % = COUNT(Trips[</a:t>
            </a:r>
            <a:r>
              <a:rPr sz="1800" dirty="0" err="1"/>
              <a:t>DelayMin</a:t>
            </a:r>
            <a:r>
              <a:rPr sz="1800" dirty="0"/>
              <a:t>] &lt;= 5) / [Trips Count]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How the Report Answers 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sz="1800" dirty="0"/>
              <a:t>Are we growing ridership and revenue?  → KPI cards + trend by trip date.</a:t>
            </a:r>
          </a:p>
          <a:p>
            <a:pPr lvl="1"/>
            <a:r>
              <a:rPr sz="1800" dirty="0"/>
              <a:t>Where do we earn/serve most?  → Revenue &amp; tickets by route, channel, ticket type.</a:t>
            </a:r>
          </a:p>
          <a:p>
            <a:pPr lvl="1"/>
            <a:r>
              <a:rPr sz="1800" dirty="0"/>
              <a:t>Are buses sized right?  → Load factor by route/bus with capacity context.</a:t>
            </a:r>
          </a:p>
          <a:p>
            <a:pPr lvl="1"/>
            <a:r>
              <a:rPr sz="1800" dirty="0"/>
              <a:t>Are we reliable?  → On-time %, delay distribution, drivers/buses with chronic issues.</a:t>
            </a:r>
          </a:p>
          <a:p>
            <a:pPr lvl="1"/>
            <a:r>
              <a:rPr sz="1800" dirty="0"/>
              <a:t>What should we act on?  → Top under-utilized routes/buses and late routes.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239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Transit BI: Model, Measures &amp; Report Rationale</vt:lpstr>
      <vt:lpstr>Key Measures &amp; Calculated Columns</vt:lpstr>
      <vt:lpstr>How the Report Answers Business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Administrator</cp:lastModifiedBy>
  <cp:revision>7</cp:revision>
  <dcterms:created xsi:type="dcterms:W3CDTF">2013-01-27T09:14:16Z</dcterms:created>
  <dcterms:modified xsi:type="dcterms:W3CDTF">2025-08-20T18:26:56Z</dcterms:modified>
  <cp:category/>
</cp:coreProperties>
</file>