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60" r:id="rId4"/>
    <p:sldId id="259" r:id="rId5"/>
    <p:sldId id="261" r:id="rId6"/>
    <p:sldId id="263" r:id="rId7"/>
    <p:sldId id="262" r:id="rId8"/>
    <p:sldId id="264" r:id="rId9"/>
    <p:sldId id="265" r:id="rId10"/>
    <p:sldId id="266" r:id="rId11"/>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Autofit/>
          </a:bodyPr>
          <a:lstStyle/>
          <a:p>
            <a:r>
              <a:rPr lang="en-US" sz="5400" dirty="0"/>
              <a:t>Design and Implementation of a Food Ordering App</a:t>
            </a:r>
            <a:endParaRPr lang="en-US" sz="5400" dirty="0"/>
          </a:p>
        </p:txBody>
      </p:sp>
      <p:sp>
        <p:nvSpPr>
          <p:cNvPr id="3" name="Subtitle 2"/>
          <p:cNvSpPr>
            <a:spLocks noGrp="1"/>
          </p:cNvSpPr>
          <p:nvPr>
            <p:ph type="subTitle" idx="1"/>
          </p:nvPr>
        </p:nvSpPr>
        <p:spPr>
          <a:xfrm>
            <a:off x="5289753" y="4672739"/>
            <a:ext cx="6269347" cy="1021498"/>
          </a:xfrm>
        </p:spPr>
        <p:txBody>
          <a:bodyPr>
            <a:normAutofit fontScale="85000" lnSpcReduction="20000"/>
          </a:bodyPr>
          <a:lstStyle/>
          <a:p>
            <a:r>
              <a:rPr lang="en-US" sz="2000" dirty="0">
                <a:solidFill>
                  <a:schemeClr val="tx1">
                    <a:lumMod val="85000"/>
                    <a:lumOff val="15000"/>
                  </a:schemeClr>
                </a:solidFill>
              </a:rPr>
              <a:t>Name: FAMATTA MENEKON &amp; Ishmael </a:t>
            </a:r>
            <a:r>
              <a:rPr lang="en-US" sz="2000" dirty="0" err="1">
                <a:solidFill>
                  <a:schemeClr val="tx1">
                    <a:lumMod val="85000"/>
                    <a:lumOff val="15000"/>
                  </a:schemeClr>
                </a:solidFill>
              </a:rPr>
              <a:t>borde</a:t>
            </a:r>
            <a:r>
              <a:rPr lang="en-US" sz="2000" dirty="0">
                <a:solidFill>
                  <a:schemeClr val="tx1">
                    <a:lumMod val="85000"/>
                    <a:lumOff val="15000"/>
                  </a:schemeClr>
                </a:solidFill>
              </a:rPr>
              <a:t> </a:t>
            </a:r>
            <a:r>
              <a:rPr lang="en-US" sz="2000" dirty="0" err="1">
                <a:solidFill>
                  <a:schemeClr val="tx1">
                    <a:lumMod val="85000"/>
                    <a:lumOff val="15000"/>
                  </a:schemeClr>
                </a:solidFill>
              </a:rPr>
              <a:t>kwoffie</a:t>
            </a:r>
            <a:endParaRPr lang="en-US" sz="2000" dirty="0">
              <a:solidFill>
                <a:schemeClr val="tx1">
                  <a:lumMod val="85000"/>
                  <a:lumOff val="15000"/>
                </a:schemeClr>
              </a:solidFill>
            </a:endParaRPr>
          </a:p>
          <a:p>
            <a:r>
              <a:rPr lang="en-US" sz="2000" dirty="0">
                <a:solidFill>
                  <a:schemeClr val="tx1">
                    <a:lumMod val="85000"/>
                    <a:lumOff val="15000"/>
                  </a:schemeClr>
                </a:solidFill>
              </a:rPr>
              <a:t>MOBILE DEVELOPMENT project</a:t>
            </a:r>
            <a:endParaRPr lang="en-US" sz="2000" dirty="0">
              <a:solidFill>
                <a:schemeClr val="tx1">
                  <a:lumMod val="85000"/>
                  <a:lumOff val="15000"/>
                </a:schemeClr>
              </a:solidFill>
            </a:endParaRPr>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IDEA</a:t>
            </a:r>
            <a:endParaRPr lang="en-US" dirty="0"/>
          </a:p>
        </p:txBody>
      </p:sp>
      <p:sp>
        <p:nvSpPr>
          <p:cNvPr id="3" name="Text Box 2"/>
          <p:cNvSpPr txBox="1"/>
          <p:nvPr/>
        </p:nvSpPr>
        <p:spPr>
          <a:xfrm>
            <a:off x="4856480" y="1208405"/>
            <a:ext cx="2540000" cy="645160"/>
          </a:xfrm>
          <a:prstGeom prst="rect">
            <a:avLst/>
          </a:prstGeom>
          <a:noFill/>
        </p:spPr>
        <p:txBody>
          <a:bodyPr wrap="square" rtlCol="0" anchor="t">
            <a:spAutoFit/>
          </a:bodyPr>
          <a:p>
            <a:endParaRPr lang="en-US" dirty="0"/>
          </a:p>
          <a:p>
            <a:endParaRPr lang="en-US"/>
          </a:p>
        </p:txBody>
      </p:sp>
      <p:sp>
        <p:nvSpPr>
          <p:cNvPr id="5" name="Text Box 4"/>
          <p:cNvSpPr txBox="1"/>
          <p:nvPr/>
        </p:nvSpPr>
        <p:spPr>
          <a:xfrm>
            <a:off x="253365" y="2019935"/>
            <a:ext cx="11426190" cy="922020"/>
          </a:xfrm>
          <a:prstGeom prst="rect">
            <a:avLst/>
          </a:prstGeom>
          <a:noFill/>
        </p:spPr>
        <p:txBody>
          <a:bodyPr wrap="square" rtlCol="0">
            <a:spAutoFit/>
          </a:bodyPr>
          <a:p>
            <a:r>
              <a:rPr lang="en-US"/>
              <a:t>The idea is to create a mobile ordering  food app that will enble student choose the restaurant of their choice, scan the menu items, choose an item and finnally choose for pick or delivery. payment is then administered by paying with a credit card or mobile money transfer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sym typeface="+mn-ea"/>
              </a:rPr>
              <a:t>Most students of regent university get to class late especially after break due to lack of food in and around the campus. The manual method of going to their local food sales outlets to purchase food is becoming obsolete and more tasking. Food can be ordered through the internet and payment made without going to the restaurant or the food vendor. Hence we are introducing the “Famfood’’ mobile app.</a:t>
            </a: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386" y="541127"/>
            <a:ext cx="10058400" cy="986016"/>
          </a:xfrm>
        </p:spPr>
        <p:txBody>
          <a:bodyPr/>
          <a:lstStyle/>
          <a:p>
            <a:pPr algn="ctr"/>
            <a:r>
              <a:rPr lang="en-US" dirty="0"/>
              <a:t>Proposed Solution</a:t>
            </a:r>
            <a:endParaRPr lang="en-US" dirty="0"/>
          </a:p>
        </p:txBody>
      </p:sp>
      <p:sp>
        <p:nvSpPr>
          <p:cNvPr id="3" name="TextBox 2"/>
          <p:cNvSpPr txBox="1"/>
          <p:nvPr/>
        </p:nvSpPr>
        <p:spPr>
          <a:xfrm>
            <a:off x="1187777" y="2300140"/>
            <a:ext cx="8536305" cy="1198880"/>
          </a:xfrm>
          <a:prstGeom prst="rect">
            <a:avLst/>
          </a:prstGeom>
          <a:noFill/>
        </p:spPr>
        <p:txBody>
          <a:bodyPr wrap="none" rtlCol="0">
            <a:spAutoFit/>
          </a:bodyPr>
          <a:lstStyle/>
          <a:p>
            <a:pPr marL="285750" indent="-285750">
              <a:buFont typeface="Arial" panose="020B0604020202020204" pitchFamily="34" charset="0"/>
              <a:buChar char="•"/>
            </a:pPr>
            <a:r>
              <a:rPr lang="en-US" dirty="0" err="1"/>
              <a:t>FamFood</a:t>
            </a:r>
            <a:r>
              <a:rPr lang="en-US" dirty="0"/>
              <a:t> will be the name of the system or the mobile app</a:t>
            </a:r>
            <a:endParaRPr lang="en-US" dirty="0"/>
          </a:p>
          <a:p>
            <a:pPr marL="285750" indent="-285750">
              <a:buFont typeface="Arial" panose="020B0604020202020204" pitchFamily="34" charset="0"/>
              <a:buChar char="•"/>
            </a:pPr>
            <a:r>
              <a:rPr lang="en-US" dirty="0" err="1"/>
              <a:t>Famfood</a:t>
            </a:r>
            <a:r>
              <a:rPr lang="en-US" dirty="0"/>
              <a:t> will connect food vendors to Regent Students</a:t>
            </a:r>
            <a:endParaRPr lang="en-US" dirty="0"/>
          </a:p>
          <a:p>
            <a:pPr marL="285750" indent="-285750">
              <a:buFont typeface="Arial" panose="020B0604020202020204" pitchFamily="34" charset="0"/>
              <a:buChar char="•"/>
            </a:pPr>
            <a:r>
              <a:rPr lang="en-US" dirty="0" err="1"/>
              <a:t>Famfood</a:t>
            </a:r>
            <a:r>
              <a:rPr lang="en-US" dirty="0"/>
              <a:t> will provide delivery services to the students thereby creating convenience.</a:t>
            </a:r>
            <a:endParaRPr lang="en-US" dirty="0"/>
          </a:p>
          <a:p>
            <a:pPr marL="285750" indent="-285750">
              <a:buFont typeface="Arial" panose="020B0604020202020204" pitchFamily="34" charset="0"/>
              <a:buChar char="•"/>
            </a:pPr>
            <a:r>
              <a:rPr lang="en-US" dirty="0"/>
              <a:t>A convenient payment platform which is convenient for both vendors and payees.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or Prototype</a:t>
            </a:r>
            <a:endParaRPr lang="en-US" dirty="0"/>
          </a:p>
        </p:txBody>
      </p:sp>
      <p:sp>
        <p:nvSpPr>
          <p:cNvPr id="3" name="Content Placeholder 2"/>
          <p:cNvSpPr>
            <a:spLocks noGrp="1"/>
          </p:cNvSpPr>
          <p:nvPr>
            <p:ph sz="half" idx="1"/>
          </p:nvPr>
        </p:nvSpPr>
        <p:spPr/>
        <p:txBody>
          <a:bodyPr/>
          <a:lstStyle/>
          <a:p>
            <a:endParaRPr lang="en-US" dirty="0"/>
          </a:p>
        </p:txBody>
      </p:sp>
      <p:pic>
        <p:nvPicPr>
          <p:cNvPr id="4" name="Content Placeholder 3" descr="mem"/>
          <p:cNvPicPr>
            <a:picLocks noChangeAspect="1"/>
          </p:cNvPicPr>
          <p:nvPr>
            <p:ph sz="half" idx="2"/>
          </p:nvPr>
        </p:nvPicPr>
        <p:blipFill>
          <a:blip r:embed="rId1"/>
          <a:stretch>
            <a:fillRect/>
          </a:stretch>
        </p:blipFill>
        <p:spPr>
          <a:xfrm>
            <a:off x="1266825" y="1959610"/>
            <a:ext cx="9040495" cy="4507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Method</a:t>
            </a:r>
            <a:endParaRPr lang="en-US" dirty="0"/>
          </a:p>
        </p:txBody>
      </p:sp>
      <p:sp>
        <p:nvSpPr>
          <p:cNvPr id="5" name="Content Placeholder 4"/>
          <p:cNvSpPr/>
          <p:nvPr>
            <p:ph sz="half" idx="2"/>
          </p:nvPr>
        </p:nvSpPr>
        <p:spPr/>
        <p:txBody>
          <a:bodyPr/>
          <a:p>
            <a:endParaRPr lang="en-US"/>
          </a:p>
        </p:txBody>
      </p:sp>
      <p:sp>
        <p:nvSpPr>
          <p:cNvPr id="6" name="Content Placeholder 5"/>
          <p:cNvSpPr/>
          <p:nvPr>
            <p:ph sz="half" idx="1"/>
          </p:nvPr>
        </p:nvSpPr>
        <p:spPr/>
        <p:txBody>
          <a:bodyPr/>
          <a:p>
            <a:pPr>
              <a:buFont typeface="Arial" panose="020B0604020202020204" pitchFamily="34" charset="0"/>
              <a:buChar char="•"/>
            </a:pPr>
            <a:r>
              <a:rPr lang="en-US"/>
              <a:t>The hompage of the app will design using adobe xd</a:t>
            </a:r>
            <a:endParaRPr lang="en-US"/>
          </a:p>
          <a:p>
            <a:pPr>
              <a:buFont typeface="Arial" panose="020B0604020202020204" pitchFamily="34" charset="0"/>
              <a:buChar char="•"/>
            </a:pPr>
            <a:r>
              <a:rPr lang="en-US"/>
              <a:t>the product and services  will be provide for customers with different categories of available products.</a:t>
            </a:r>
            <a:endParaRPr lang="en-US"/>
          </a:p>
          <a:p>
            <a:pPr>
              <a:buFont typeface="Arial" panose="020B0604020202020204" pitchFamily="34" charset="0"/>
              <a:buChar char="•"/>
            </a:pPr>
            <a:r>
              <a:rPr lang="en-US"/>
              <a:t>the coding will be do using sublime text and visual studio code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Results</a:t>
            </a:r>
            <a:endParaRPr lang="en-US" dirty="0"/>
          </a:p>
        </p:txBody>
      </p:sp>
      <p:sp>
        <p:nvSpPr>
          <p:cNvPr id="3" name="Content Placeholder 2"/>
          <p:cNvSpPr>
            <a:spLocks noGrp="1"/>
          </p:cNvSpPr>
          <p:nvPr>
            <p:ph idx="1"/>
          </p:nvPr>
        </p:nvSpPr>
        <p:spPr/>
        <p:txBody>
          <a:bodyPr/>
          <a:lstStyle/>
          <a:p>
            <a:r>
              <a:rPr lang="en-US" dirty="0"/>
              <a:t>so Famfood is the solution for students to order food in and around compus at their own convenience with ease.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endParaRPr lang="en-US" dirty="0"/>
          </a:p>
        </p:txBody>
      </p:sp>
      <p:sp>
        <p:nvSpPr>
          <p:cNvPr id="3" name="Content Placeholder 2"/>
          <p:cNvSpPr>
            <a:spLocks noGrp="1"/>
          </p:cNvSpPr>
          <p:nvPr>
            <p:ph idx="1"/>
          </p:nvPr>
        </p:nvSpPr>
        <p:spPr/>
        <p:txBody>
          <a:bodyPr/>
          <a:lstStyle/>
          <a:p>
            <a:r>
              <a:rPr lang="en-US" dirty="0"/>
              <a:t>- First Phase :</a:t>
            </a:r>
            <a:endParaRPr lang="en-US" dirty="0"/>
          </a:p>
          <a:p>
            <a:pPr lvl="1">
              <a:buFont typeface="Wingdings" panose="05000000000000000000" pitchFamily="2" charset="2"/>
              <a:buChar char="§"/>
            </a:pPr>
            <a:r>
              <a:rPr lang="en-US" dirty="0"/>
              <a:t>User Interface Design </a:t>
            </a:r>
            <a:endParaRPr lang="en-US" dirty="0"/>
          </a:p>
          <a:p>
            <a:pPr lvl="1">
              <a:buFont typeface="Wingdings" panose="05000000000000000000" pitchFamily="2" charset="2"/>
              <a:buChar char="§"/>
            </a:pPr>
            <a:endParaRPr lang="en-US" dirty="0"/>
          </a:p>
          <a:p>
            <a:pPr lvl="1">
              <a:buFontTx/>
              <a:buChar char="-"/>
            </a:pPr>
            <a:r>
              <a:rPr lang="en-US" dirty="0"/>
              <a:t>Second Phase :</a:t>
            </a:r>
            <a:endParaRPr lang="en-US" dirty="0"/>
          </a:p>
          <a:p>
            <a:pPr lvl="1">
              <a:buFont typeface="Wingdings" panose="05000000000000000000" pitchFamily="2" charset="2"/>
              <a:buChar char="§"/>
            </a:pPr>
            <a:r>
              <a:rPr lang="en-US" dirty="0"/>
              <a:t>Prototyping of User Interface and process flow</a:t>
            </a:r>
            <a:endParaRPr lang="en-US" dirty="0"/>
          </a:p>
          <a:p>
            <a:pPr lvl="1">
              <a:buFont typeface="Wingdings" panose="05000000000000000000" charset="0"/>
              <a:buChar char="§"/>
            </a:pPr>
            <a:r>
              <a:rPr lang="en-US" dirty="0"/>
              <a:t>coding</a:t>
            </a:r>
            <a:endParaRPr lang="en-US" dirty="0"/>
          </a:p>
          <a:p>
            <a:pPr marL="201295" lvl="1" indent="0">
              <a:buNone/>
            </a:pPr>
            <a:endParaRPr lang="en-US" dirty="0"/>
          </a:p>
          <a:p>
            <a:pPr marL="201295" lvl="1"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{75EC8F02-91EB-4CE5-8604-95E58C731243}tf56160789_win32</Template>
  <TotalTime>0</TotalTime>
  <Words>1738</Words>
  <Application>WPS Presentation</Application>
  <PresentationFormat>Widescreen</PresentationFormat>
  <Paragraphs>52</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vt:lpstr>
      <vt:lpstr>Times New Roman</vt:lpstr>
      <vt:lpstr>Franklin Gothic Book</vt:lpstr>
      <vt:lpstr>Bookman Old Style</vt:lpstr>
      <vt:lpstr>Microsoft YaHei</vt:lpstr>
      <vt:lpstr>Arial Unicode MS</vt:lpstr>
      <vt:lpstr>Wingdings</vt:lpstr>
      <vt:lpstr>1_RetrospectVTI</vt:lpstr>
      <vt:lpstr>Design and Implementation of a Food Ordering App</vt:lpstr>
      <vt:lpstr>PROJECT IDEA</vt:lpstr>
      <vt:lpstr>PROBLEM STATEMENT</vt:lpstr>
      <vt:lpstr>Proposed Solution</vt:lpstr>
      <vt:lpstr>Design or Prototype</vt:lpstr>
      <vt:lpstr>Implementation Method</vt:lpstr>
      <vt:lpstr>Anticipated Results</vt:lpstr>
      <vt:lpstr>Schedules</vt:lpstr>
      <vt:lpstr>Conclusion</vt:lpstr>
      <vt:lpstr>Your best quote that reflects your approach… “It’s one small step for man, one giant leap for mankind.”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Food Ordering App</dc:title>
  <dc:creator>owpea fofie</dc:creator>
  <cp:lastModifiedBy>Lenovo</cp:lastModifiedBy>
  <cp:revision>3</cp:revision>
  <dcterms:created xsi:type="dcterms:W3CDTF">2021-10-21T12:08:00Z</dcterms:created>
  <dcterms:modified xsi:type="dcterms:W3CDTF">2021-10-22T23:37:46Z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11D9241CFFDA45F0B99033ECCE49809E</vt:lpwstr>
  </property>
  <property fmtid="{D5CDD505-2E9C-101B-9397-08002B2CF9AE}" pid="3" name="KSOProductBuildVer">
    <vt:lpwstr>1033-11.2.0.10323</vt:lpwstr>
  </property>
</Properties>
</file>