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c80447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c80447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369c5c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369c5c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ba963ea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ba963e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369c5c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369c5c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369c5c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369c5c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359ff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359ff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369c5c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369c5c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1449911@student.tuwien.ac.at" TargetMode="External"/><Relationship Id="rId4" Type="http://schemas.openxmlformats.org/officeDocument/2006/relationships/hyperlink" Target="mailto:12039996@student.tuwien.ac.at" TargetMode="External"/><Relationship Id="rId5" Type="http://schemas.openxmlformats.org/officeDocument/2006/relationships/hyperlink" Target="mailto:e11847620@student.tuwien.ac.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05800" y="3481225"/>
            <a:ext cx="636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/>
              <a:t>Federico Ambrogi, </a:t>
            </a:r>
            <a:r>
              <a:rPr lang="it" sz="1600" u="sng">
                <a:solidFill>
                  <a:schemeClr val="hlink"/>
                </a:solidFill>
                <a:hlinkClick r:id="rId3"/>
              </a:rPr>
              <a:t>e1449911@student.tuwien.ac.at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/>
              <a:t>Matteo Panzieri, </a:t>
            </a:r>
            <a:r>
              <a:rPr lang="it" sz="1600" u="sng">
                <a:solidFill>
                  <a:schemeClr val="hlink"/>
                </a:solidFill>
                <a:hlinkClick r:id="rId4"/>
              </a:rPr>
              <a:t>12039996@student.tuwien.ac.at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*</a:t>
            </a:r>
            <a:r>
              <a:rPr lang="it" sz="1600">
                <a:solidFill>
                  <a:schemeClr val="dk1"/>
                </a:solidFill>
              </a:rPr>
              <a:t>Adam Hofer, </a:t>
            </a:r>
            <a:r>
              <a:rPr lang="it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e11847620@student.tuwien.ac.at</a:t>
            </a:r>
            <a:r>
              <a:rPr lang="it" sz="1600">
                <a:solidFill>
                  <a:schemeClr val="dk1"/>
                </a:solidFill>
              </a:rPr>
              <a:t> (today he is sick :-( 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1600" y="388100"/>
            <a:ext cx="8620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0000FF"/>
                </a:solidFill>
              </a:rPr>
              <a:t>Exercise 2 - Regression</a:t>
            </a:r>
            <a:endParaRPr sz="35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0000"/>
                </a:solidFill>
              </a:rPr>
              <a:t>Machine Learning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SS2021 - TU Wien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157950" y="4568450"/>
            <a:ext cx="88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Vienna, 28th May 2021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69150" y="2937650"/>
            <a:ext cx="12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Group 13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64725" y="768425"/>
            <a:ext cx="871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Framework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 set 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 pre-processing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Generation of Synthetic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Evaluation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Algorithm 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Results and model comparison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Conclusion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63100" y="256125"/>
            <a:ext cx="86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Overview of the project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Data Pre-Processing 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550"/>
            <a:ext cx="3951226" cy="29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100" y="1090038"/>
            <a:ext cx="3951226" cy="29634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Synthetic Data Sets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7700" y="559413"/>
            <a:ext cx="80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Example: “Titanic” Data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Synthetic Data Sets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27700" y="559413"/>
            <a:ext cx="80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Example: “Income” Data Set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" y="959625"/>
            <a:ext cx="3772774" cy="282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525" y="132076"/>
            <a:ext cx="3252925" cy="24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525" y="2571750"/>
            <a:ext cx="3252909" cy="24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Synthetic Data Sets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27700" y="559413"/>
            <a:ext cx="80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Example: “Social” Data Set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" y="1010050"/>
            <a:ext cx="3604525" cy="270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50" y="1010050"/>
            <a:ext cx="3604499" cy="27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43400" y="139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58550"/>
            <a:ext cx="3542850" cy="35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25" y="1058550"/>
            <a:ext cx="3542850" cy="35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445375" y="7138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Gaussian Copula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100700" y="7138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Copula GAN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Synthetic Data Sets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06475" y="47300"/>
            <a:ext cx="86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FF"/>
                </a:solidFill>
              </a:rPr>
              <a:t>Data Loading and Pre-processing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00" y="521723"/>
            <a:ext cx="2704250" cy="20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150" y="450874"/>
            <a:ext cx="2738195" cy="2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00" y="2736550"/>
            <a:ext cx="2704250" cy="202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150" y="2736561"/>
            <a:ext cx="2833901" cy="2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