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38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3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179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51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936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866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104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80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4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9503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25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5F8CB7-0854-4437-B932-45487326A867}" type="datetimeFigureOut">
              <a:rPr lang="es-CO" smtClean="0"/>
              <a:t>6/07/2021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B859F1-6D92-4DEA-9E03-6AE21B8B0E7D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0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193D5-569F-4039-991B-47A3BC8FE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43107-C968-4022-8D2D-C07641BE2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Fabian aturo medina Pascagaza</a:t>
            </a:r>
          </a:p>
        </p:txBody>
      </p:sp>
    </p:spTree>
    <p:extLst>
      <p:ext uri="{BB962C8B-B14F-4D97-AF65-F5344CB8AC3E}">
        <p14:creationId xmlns:p14="http://schemas.microsoft.com/office/powerpoint/2010/main" val="420859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0ABE9-23AF-4BDD-A99C-94109E46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Login</a:t>
            </a:r>
            <a:r>
              <a:rPr lang="es-CO" dirty="0"/>
              <a:t> erróneo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85E47-EBE2-4979-A3F7-BB417013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81D36A-A8DE-47AE-B1ED-E64C138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1128451"/>
            <a:ext cx="10433538" cy="56292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6243FD-B05C-4943-BEE2-D400B1B4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95" y="3267224"/>
            <a:ext cx="2919046" cy="135167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318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0ABE9-23AF-4BDD-A99C-94109E46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Login</a:t>
            </a:r>
            <a:r>
              <a:rPr lang="es-CO" dirty="0"/>
              <a:t> erróneo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85E47-EBE2-4979-A3F7-BB417013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D92451-7404-4EFC-91B8-507BCB45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7216"/>
            <a:ext cx="10475742" cy="56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4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19C8C-49CB-4D3F-B3E0-BD7C0321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Login</a:t>
            </a:r>
            <a:r>
              <a:rPr lang="es-CO" dirty="0"/>
              <a:t> Correcto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C19F0-5B5B-4FEF-8C5B-4EB42992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82B0D7-9D17-463F-9919-8C4A2E16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71" y="1321715"/>
            <a:ext cx="10391335" cy="53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7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61CF8-8C02-4B08-B152-611AA743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Sanitización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8E7B4-7BE8-493E-A0F5-83033563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905B3E-AFC9-4C1D-8320-4AF85279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71" y="1874517"/>
            <a:ext cx="5099352" cy="38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3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61CF8-8C02-4B08-B152-611AA743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Sanitización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8E7B4-7BE8-493E-A0F5-83033563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E6EC56-C58E-4477-9C53-9A841E09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26249"/>
            <a:ext cx="10053711" cy="54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D590-C721-481C-A9B1-65C89D3E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Función en </a:t>
            </a:r>
            <a:r>
              <a:rPr lang="es-CO" dirty="0" err="1"/>
              <a:t>python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AEE0C-F0A6-4C97-9C31-946E5EA7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7BE9F5-8DD5-47B5-96FA-54304DFB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86001"/>
            <a:ext cx="9741946" cy="37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61CF8-8C02-4B08-B152-611AA743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Sanitización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8E7B4-7BE8-493E-A0F5-83033563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104B61-0A4C-4F9F-862A-575B43BB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1258183"/>
            <a:ext cx="9884898" cy="52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F2F5-CE12-42CC-A8F6-B754D4EF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Inyección de </a:t>
            </a:r>
            <a:r>
              <a:rPr lang="es-CO" dirty="0" err="1"/>
              <a:t>html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FAE51-7360-413C-8E03-400B21D1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4CC304-F53E-4D74-A03D-77E381AD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50" y="1874517"/>
            <a:ext cx="10067778" cy="43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3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CBDE4-F582-460B-8755-33C3D28A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Inyección de </a:t>
            </a:r>
            <a:r>
              <a:rPr lang="es-CO" dirty="0" err="1"/>
              <a:t>html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AE2C9-002E-4817-B75E-ECA9D355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4B8B58-0660-4ED5-AD7A-437A0D8D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4" y="1874517"/>
            <a:ext cx="9870831" cy="40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72F91-B7A3-425C-805E-90A388C6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Criptoapp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76B85B-F148-4E21-9750-6E1C7025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9" y="1689809"/>
            <a:ext cx="8846294" cy="4785806"/>
          </a:xfrm>
        </p:spPr>
      </p:pic>
    </p:spTree>
    <p:extLst>
      <p:ext uri="{BB962C8B-B14F-4D97-AF65-F5344CB8AC3E}">
        <p14:creationId xmlns:p14="http://schemas.microsoft.com/office/powerpoint/2010/main" val="21870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D1222-687E-43B3-A703-063AE5DB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 de componentes y conectores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886DA27-19AE-4401-B8E9-3F6538F3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3" y="1311332"/>
            <a:ext cx="5901397" cy="52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0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3C03E-7393-4E89-8C0F-A31F676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conjunto RNF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F97D6-23BA-4A10-B016-2D602F9E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Validación de datos de entrada (</a:t>
            </a:r>
            <a:r>
              <a:rPr lang="es-ES" dirty="0" err="1"/>
              <a:t>sanitization</a:t>
            </a:r>
            <a:r>
              <a:rPr lang="es-ES" dirty="0"/>
              <a:t>)</a:t>
            </a:r>
          </a:p>
          <a:p>
            <a:r>
              <a:rPr lang="es-CO" dirty="0"/>
              <a:t>SSL para servidor seguro</a:t>
            </a:r>
            <a:endParaRPr lang="es-ES" dirty="0"/>
          </a:p>
          <a:p>
            <a:r>
              <a:rPr lang="es-ES" dirty="0"/>
              <a:t>Delegación de autenticación a servidor LDAP</a:t>
            </a:r>
          </a:p>
          <a:p>
            <a:r>
              <a:rPr lang="es-CO" dirty="0"/>
              <a:t>Integración de Captcha</a:t>
            </a:r>
          </a:p>
        </p:txBody>
      </p:sp>
    </p:spTree>
    <p:extLst>
      <p:ext uri="{BB962C8B-B14F-4D97-AF65-F5344CB8AC3E}">
        <p14:creationId xmlns:p14="http://schemas.microsoft.com/office/powerpoint/2010/main" val="350587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72CEE-6138-43A4-BAE8-C3D21BAD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Login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40024-5144-4B81-B36C-0EC9EC57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B3D9F-CE8C-4782-8C06-EA004F9A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81" y="1156329"/>
            <a:ext cx="10539219" cy="5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72CEE-6138-43A4-BAE8-C3D21BAD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Login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40024-5144-4B81-B36C-0EC9EC57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B3D9F-CE8C-4782-8C06-EA004F9A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81" y="1156329"/>
            <a:ext cx="10539219" cy="570167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99D614-6732-468A-8EA9-CDEEBF793CB9}"/>
              </a:ext>
            </a:extLst>
          </p:cNvPr>
          <p:cNvSpPr txBox="1"/>
          <p:nvPr/>
        </p:nvSpPr>
        <p:spPr>
          <a:xfrm>
            <a:off x="1685109" y="2356073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SSL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6DDFA9C-7D16-4C34-B441-8A8F97E6FE93}"/>
              </a:ext>
            </a:extLst>
          </p:cNvPr>
          <p:cNvSpPr/>
          <p:nvPr/>
        </p:nvSpPr>
        <p:spPr>
          <a:xfrm rot="15432968">
            <a:off x="1579599" y="1884316"/>
            <a:ext cx="761747" cy="391885"/>
          </a:xfrm>
          <a:prstGeom prst="rightArrow">
            <a:avLst>
              <a:gd name="adj1" fmla="val 50000"/>
              <a:gd name="adj2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91DEF4-91F5-43F5-9583-97EAD0230611}"/>
              </a:ext>
            </a:extLst>
          </p:cNvPr>
          <p:cNvSpPr txBox="1"/>
          <p:nvPr/>
        </p:nvSpPr>
        <p:spPr>
          <a:xfrm>
            <a:off x="2355415" y="4912039"/>
            <a:ext cx="154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Captcha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F12816D-30BA-4F03-BABF-6E4608C034AA}"/>
              </a:ext>
            </a:extLst>
          </p:cNvPr>
          <p:cNvSpPr/>
          <p:nvPr/>
        </p:nvSpPr>
        <p:spPr>
          <a:xfrm rot="671594">
            <a:off x="3869699" y="5196841"/>
            <a:ext cx="761747" cy="391885"/>
          </a:xfrm>
          <a:prstGeom prst="rightArrow">
            <a:avLst>
              <a:gd name="adj1" fmla="val 50000"/>
              <a:gd name="adj2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4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730CE-F917-49E6-8469-BD4C14BD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Ssl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533A4-D355-40DF-B3CB-48552AF6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482" y="1019908"/>
            <a:ext cx="10178322" cy="3593591"/>
          </a:xfrm>
        </p:spPr>
        <p:txBody>
          <a:bodyPr/>
          <a:lstStyle/>
          <a:p>
            <a:r>
              <a:rPr lang="es-CO" dirty="0" err="1"/>
              <a:t>mkcert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4286EF-4C7E-45CC-B0AC-788CE6C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5" y="1477397"/>
            <a:ext cx="5345704" cy="52107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967D3A-9079-4655-9C49-215C6E72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09" y="1478463"/>
            <a:ext cx="5080069" cy="52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8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FCB3-D205-442C-AB8C-E116332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Captcha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5E029-D6EA-409E-8933-827D5F93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BD2BD9-E8D7-4374-A31E-9C74D4E4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96" y="2624464"/>
            <a:ext cx="5765839" cy="16090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EB0DBF1-9F2B-477E-8D43-B34E4718570E}"/>
              </a:ext>
            </a:extLst>
          </p:cNvPr>
          <p:cNvSpPr/>
          <p:nvPr/>
        </p:nvSpPr>
        <p:spPr>
          <a:xfrm>
            <a:off x="4807131" y="3230045"/>
            <a:ext cx="2830621" cy="87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06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3DBAB-4444-4D13-BB73-74A6FED1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1492132"/>
          </a:xfrm>
        </p:spPr>
        <p:txBody>
          <a:bodyPr/>
          <a:lstStyle/>
          <a:p>
            <a:r>
              <a:rPr lang="es-CO" dirty="0"/>
              <a:t>LDAP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0B54D-E32E-45B4-9A1A-0E19B569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FBC587-EC64-4319-A009-C64287E1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6" y="978408"/>
            <a:ext cx="10940322" cy="58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3778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204</TotalTime>
  <Words>68</Words>
  <Application>Microsoft Office PowerPoint</Application>
  <PresentationFormat>Panorámica</PresentationFormat>
  <Paragraphs>26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Distintivo</vt:lpstr>
      <vt:lpstr>Proyecto</vt:lpstr>
      <vt:lpstr>Criptoapp</vt:lpstr>
      <vt:lpstr>Vista de componentes y conectores</vt:lpstr>
      <vt:lpstr>conjunto RNF de seguridad</vt:lpstr>
      <vt:lpstr>Login</vt:lpstr>
      <vt:lpstr>Login</vt:lpstr>
      <vt:lpstr>Ssl</vt:lpstr>
      <vt:lpstr>Captcha</vt:lpstr>
      <vt:lpstr>LDAP</vt:lpstr>
      <vt:lpstr>Login erróneo</vt:lpstr>
      <vt:lpstr>Login erróneo</vt:lpstr>
      <vt:lpstr>Login Correcto </vt:lpstr>
      <vt:lpstr>Sanitización de datos</vt:lpstr>
      <vt:lpstr>Sanitización de datos</vt:lpstr>
      <vt:lpstr>Función en python</vt:lpstr>
      <vt:lpstr>Sanitización de datos</vt:lpstr>
      <vt:lpstr>Inyección de html</vt:lpstr>
      <vt:lpstr>Inyección de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Fabian Medina</dc:creator>
  <cp:lastModifiedBy>Fabian Medina</cp:lastModifiedBy>
  <cp:revision>10</cp:revision>
  <dcterms:created xsi:type="dcterms:W3CDTF">2021-07-06T02:45:32Z</dcterms:created>
  <dcterms:modified xsi:type="dcterms:W3CDTF">2021-07-06T18:33:00Z</dcterms:modified>
</cp:coreProperties>
</file>