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8" r:id="rId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ection>
        <p14:section name="contenu du diaporama" id="{7C415485-64F3-4240-AEC1-14455B505EAE}">
          <p14:sldIdLst>
            <p14:sldId id="278"/>
          </p14:sldIdLst>
        </p14:section>
        <p14:section name="merci : dernière diapo" id="{FD249092-554B-47FC-BF3F-1E9DB05FF9B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1746" y="-84"/>
      </p:cViewPr>
      <p:guideLst>
        <p:guide orient="horz" pos="2160"/>
        <p:guide pos="288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02/12/2015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a:off x="3131840" y="2828016"/>
            <a:ext cx="864096" cy="86409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Pers</a:t>
            </a:r>
            <a:endParaRPr lang="fr-FR" sz="1400" dirty="0"/>
          </a:p>
        </p:txBody>
      </p:sp>
      <p:sp>
        <p:nvSpPr>
          <p:cNvPr id="5" name="Ellipse 4"/>
          <p:cNvSpPr/>
          <p:nvPr/>
        </p:nvSpPr>
        <p:spPr>
          <a:xfrm>
            <a:off x="4716016" y="1171832"/>
            <a:ext cx="864096" cy="864096"/>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Lieux</a:t>
            </a:r>
            <a:endParaRPr lang="fr-FR" sz="1400" dirty="0"/>
          </a:p>
        </p:txBody>
      </p:sp>
      <p:sp>
        <p:nvSpPr>
          <p:cNvPr id="6" name="Ellipse 5"/>
          <p:cNvSpPr/>
          <p:nvPr/>
        </p:nvSpPr>
        <p:spPr>
          <a:xfrm>
            <a:off x="6228184" y="2828016"/>
            <a:ext cx="864096" cy="864096"/>
          </a:xfrm>
          <a:prstGeom prst="ellipse">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smtClean="0"/>
              <a:t>Hists</a:t>
            </a:r>
            <a:endParaRPr lang="fr-FR" sz="1400" dirty="0"/>
          </a:p>
        </p:txBody>
      </p:sp>
      <p:sp>
        <p:nvSpPr>
          <p:cNvPr id="7" name="Ellipse 6"/>
          <p:cNvSpPr/>
          <p:nvPr/>
        </p:nvSpPr>
        <p:spPr>
          <a:xfrm>
            <a:off x="4716016" y="4340184"/>
            <a:ext cx="864096" cy="864096"/>
          </a:xfrm>
          <a:prstGeom prst="ellipse">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Docs</a:t>
            </a:r>
            <a:endParaRPr lang="fr-FR" sz="1400" dirty="0"/>
          </a:p>
        </p:txBody>
      </p:sp>
      <p:cxnSp>
        <p:nvCxnSpPr>
          <p:cNvPr id="14" name="Connecteur droit avec flèche 13"/>
          <p:cNvCxnSpPr/>
          <p:nvPr/>
        </p:nvCxnSpPr>
        <p:spPr>
          <a:xfrm>
            <a:off x="3347864" y="4935993"/>
            <a:ext cx="64807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187624" y="4772232"/>
            <a:ext cx="2036135" cy="307777"/>
          </a:xfrm>
          <a:prstGeom prst="rect">
            <a:avLst/>
          </a:prstGeom>
          <a:noFill/>
        </p:spPr>
        <p:txBody>
          <a:bodyPr wrap="none" rtlCol="0">
            <a:spAutoFit/>
          </a:bodyPr>
          <a:lstStyle/>
          <a:p>
            <a:r>
              <a:rPr lang="fr-FR" sz="1400" dirty="0" smtClean="0"/>
              <a:t>Liens définis dans Pers</a:t>
            </a:r>
            <a:endParaRPr lang="fr-FR" sz="1400" dirty="0"/>
          </a:p>
        </p:txBody>
      </p:sp>
      <p:sp>
        <p:nvSpPr>
          <p:cNvPr id="19" name="ZoneTexte 18"/>
          <p:cNvSpPr txBox="1"/>
          <p:nvPr/>
        </p:nvSpPr>
        <p:spPr>
          <a:xfrm>
            <a:off x="2483768" y="2323960"/>
            <a:ext cx="795411" cy="307777"/>
          </a:xfrm>
          <a:prstGeom prst="rect">
            <a:avLst/>
          </a:prstGeom>
          <a:noFill/>
        </p:spPr>
        <p:txBody>
          <a:bodyPr wrap="none" rtlCol="0">
            <a:spAutoFit/>
          </a:bodyPr>
          <a:lstStyle/>
          <a:p>
            <a:r>
              <a:rPr lang="fr-FR" sz="1400" dirty="0" smtClean="0"/>
              <a:t>Parents</a:t>
            </a:r>
            <a:endParaRPr lang="fr-FR" sz="1400" dirty="0"/>
          </a:p>
        </p:txBody>
      </p:sp>
      <p:sp>
        <p:nvSpPr>
          <p:cNvPr id="20" name="Forme libre 19"/>
          <p:cNvSpPr/>
          <p:nvPr/>
        </p:nvSpPr>
        <p:spPr>
          <a:xfrm rot="2334160">
            <a:off x="4888206" y="693869"/>
            <a:ext cx="485676" cy="490573"/>
          </a:xfrm>
          <a:custGeom>
            <a:avLst/>
            <a:gdLst>
              <a:gd name="connsiteX0" fmla="*/ 787816 w 787816"/>
              <a:gd name="connsiteY0" fmla="*/ 388733 h 681696"/>
              <a:gd name="connsiteX1" fmla="*/ 6581 w 787816"/>
              <a:gd name="connsiteY1" fmla="*/ 6994 h 681696"/>
              <a:gd name="connsiteX2" fmla="*/ 414954 w 787816"/>
              <a:gd name="connsiteY2" fmla="*/ 681696 h 681696"/>
            </a:gdLst>
            <a:ahLst/>
            <a:cxnLst>
              <a:cxn ang="0">
                <a:pos x="connsiteX0" y="connsiteY0"/>
              </a:cxn>
              <a:cxn ang="0">
                <a:pos x="connsiteX1" y="connsiteY1"/>
              </a:cxn>
              <a:cxn ang="0">
                <a:pos x="connsiteX2" y="connsiteY2"/>
              </a:cxn>
            </a:cxnLst>
            <a:rect l="l" t="t" r="r" b="b"/>
            <a:pathLst>
              <a:path w="787816" h="681696">
                <a:moveTo>
                  <a:pt x="787816" y="388733"/>
                </a:moveTo>
                <a:cubicBezTo>
                  <a:pt x="428270" y="173450"/>
                  <a:pt x="68725" y="-41833"/>
                  <a:pt x="6581" y="6994"/>
                </a:cubicBezTo>
                <a:cubicBezTo>
                  <a:pt x="-55563" y="55821"/>
                  <a:pt x="340973" y="581083"/>
                  <a:pt x="414954" y="681696"/>
                </a:cubicBezTo>
              </a:path>
            </a:pathLst>
          </a:custGeom>
          <a:noFill/>
          <a:ln w="38100">
            <a:solidFill>
              <a:srgbClr val="00B05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21" name="ZoneTexte 20"/>
          <p:cNvSpPr txBox="1"/>
          <p:nvPr/>
        </p:nvSpPr>
        <p:spPr>
          <a:xfrm>
            <a:off x="5292080" y="667776"/>
            <a:ext cx="796757" cy="307777"/>
          </a:xfrm>
          <a:prstGeom prst="rect">
            <a:avLst/>
          </a:prstGeom>
          <a:noFill/>
        </p:spPr>
        <p:txBody>
          <a:bodyPr wrap="none" rtlCol="0">
            <a:spAutoFit/>
          </a:bodyPr>
          <a:lstStyle/>
          <a:p>
            <a:r>
              <a:rPr lang="fr-FR" sz="1400" dirty="0" smtClean="0">
                <a:solidFill>
                  <a:srgbClr val="00B050"/>
                </a:solidFill>
              </a:rPr>
              <a:t>Sur-lieu</a:t>
            </a:r>
            <a:endParaRPr lang="fr-FR" sz="1400" dirty="0">
              <a:solidFill>
                <a:srgbClr val="00B050"/>
              </a:solidFill>
            </a:endParaRPr>
          </a:p>
        </p:txBody>
      </p:sp>
      <p:sp>
        <p:nvSpPr>
          <p:cNvPr id="22" name="Forme libre 21"/>
          <p:cNvSpPr/>
          <p:nvPr/>
        </p:nvSpPr>
        <p:spPr>
          <a:xfrm rot="2334160">
            <a:off x="3304030" y="2350053"/>
            <a:ext cx="485676" cy="490573"/>
          </a:xfrm>
          <a:custGeom>
            <a:avLst/>
            <a:gdLst>
              <a:gd name="connsiteX0" fmla="*/ 787816 w 787816"/>
              <a:gd name="connsiteY0" fmla="*/ 388733 h 681696"/>
              <a:gd name="connsiteX1" fmla="*/ 6581 w 787816"/>
              <a:gd name="connsiteY1" fmla="*/ 6994 h 681696"/>
              <a:gd name="connsiteX2" fmla="*/ 414954 w 787816"/>
              <a:gd name="connsiteY2" fmla="*/ 681696 h 681696"/>
            </a:gdLst>
            <a:ahLst/>
            <a:cxnLst>
              <a:cxn ang="0">
                <a:pos x="connsiteX0" y="connsiteY0"/>
              </a:cxn>
              <a:cxn ang="0">
                <a:pos x="connsiteX1" y="connsiteY1"/>
              </a:cxn>
              <a:cxn ang="0">
                <a:pos x="connsiteX2" y="connsiteY2"/>
              </a:cxn>
            </a:cxnLst>
            <a:rect l="l" t="t" r="r" b="b"/>
            <a:pathLst>
              <a:path w="787816" h="681696">
                <a:moveTo>
                  <a:pt x="787816" y="388733"/>
                </a:moveTo>
                <a:cubicBezTo>
                  <a:pt x="428270" y="173450"/>
                  <a:pt x="68725" y="-41833"/>
                  <a:pt x="6581" y="6994"/>
                </a:cubicBezTo>
                <a:cubicBezTo>
                  <a:pt x="-55563" y="55821"/>
                  <a:pt x="340973" y="581083"/>
                  <a:pt x="414954" y="681696"/>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p:nvPr/>
        </p:nvCxnSpPr>
        <p:spPr>
          <a:xfrm flipV="1">
            <a:off x="3851920" y="1963920"/>
            <a:ext cx="936104" cy="8640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3563888" y="1531872"/>
            <a:ext cx="1069524" cy="738664"/>
          </a:xfrm>
          <a:prstGeom prst="rect">
            <a:avLst/>
          </a:prstGeom>
          <a:noFill/>
        </p:spPr>
        <p:txBody>
          <a:bodyPr wrap="none" rtlCol="0">
            <a:spAutoFit/>
          </a:bodyPr>
          <a:lstStyle/>
          <a:p>
            <a:pPr algn="ctr"/>
            <a:r>
              <a:rPr lang="fr-FR" sz="1400" dirty="0" smtClean="0"/>
              <a:t>Commune,</a:t>
            </a:r>
          </a:p>
          <a:p>
            <a:pPr algn="ctr"/>
            <a:r>
              <a:rPr lang="fr-FR" sz="1400" dirty="0" smtClean="0"/>
              <a:t>lieu-dit</a:t>
            </a:r>
          </a:p>
          <a:p>
            <a:pPr algn="ctr"/>
            <a:r>
              <a:rPr lang="fr-FR" sz="1400" dirty="0" smtClean="0"/>
              <a:t>des actes</a:t>
            </a:r>
            <a:endParaRPr lang="fr-FR" sz="1400" dirty="0"/>
          </a:p>
        </p:txBody>
      </p:sp>
      <p:cxnSp>
        <p:nvCxnSpPr>
          <p:cNvPr id="26" name="Connecteur droit avec flèche 25"/>
          <p:cNvCxnSpPr/>
          <p:nvPr/>
        </p:nvCxnSpPr>
        <p:spPr>
          <a:xfrm>
            <a:off x="3347864" y="5152017"/>
            <a:ext cx="648072"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1187624" y="4988256"/>
            <a:ext cx="2101857" cy="307777"/>
          </a:xfrm>
          <a:prstGeom prst="rect">
            <a:avLst/>
          </a:prstGeom>
          <a:noFill/>
        </p:spPr>
        <p:txBody>
          <a:bodyPr wrap="none" rtlCol="0">
            <a:spAutoFit/>
          </a:bodyPr>
          <a:lstStyle/>
          <a:p>
            <a:r>
              <a:rPr lang="fr-FR" sz="1400" dirty="0" smtClean="0"/>
              <a:t>Liens définis dans </a:t>
            </a:r>
            <a:r>
              <a:rPr lang="fr-FR" sz="1400" dirty="0" smtClean="0">
                <a:solidFill>
                  <a:srgbClr val="00B050"/>
                </a:solidFill>
              </a:rPr>
              <a:t>Lieux</a:t>
            </a:r>
            <a:endParaRPr lang="fr-FR" sz="1400" dirty="0">
              <a:solidFill>
                <a:srgbClr val="00B050"/>
              </a:solidFill>
            </a:endParaRPr>
          </a:p>
        </p:txBody>
      </p:sp>
      <p:cxnSp>
        <p:nvCxnSpPr>
          <p:cNvPr id="28" name="Connecteur droit avec flèche 27"/>
          <p:cNvCxnSpPr/>
          <p:nvPr/>
        </p:nvCxnSpPr>
        <p:spPr>
          <a:xfrm>
            <a:off x="3347864" y="5368041"/>
            <a:ext cx="64807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1187624" y="5204280"/>
            <a:ext cx="2098651" cy="307777"/>
          </a:xfrm>
          <a:prstGeom prst="rect">
            <a:avLst/>
          </a:prstGeom>
          <a:noFill/>
        </p:spPr>
        <p:txBody>
          <a:bodyPr wrap="none" rtlCol="0">
            <a:spAutoFit/>
          </a:bodyPr>
          <a:lstStyle/>
          <a:p>
            <a:r>
              <a:rPr lang="fr-FR" sz="1400" dirty="0" smtClean="0"/>
              <a:t>Liens définis dans </a:t>
            </a:r>
            <a:r>
              <a:rPr lang="fr-FR" sz="1400" dirty="0" smtClean="0">
                <a:solidFill>
                  <a:srgbClr val="FF0000"/>
                </a:solidFill>
              </a:rPr>
              <a:t>Liens</a:t>
            </a:r>
            <a:endParaRPr lang="fr-FR" sz="1400" dirty="0">
              <a:solidFill>
                <a:srgbClr val="FF0000"/>
              </a:solidFill>
            </a:endParaRPr>
          </a:p>
        </p:txBody>
      </p:sp>
      <p:cxnSp>
        <p:nvCxnSpPr>
          <p:cNvPr id="30" name="Connecteur droit avec flèche 29"/>
          <p:cNvCxnSpPr/>
          <p:nvPr/>
        </p:nvCxnSpPr>
        <p:spPr>
          <a:xfrm flipV="1">
            <a:off x="5148064" y="2107936"/>
            <a:ext cx="0" cy="21602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H="1">
            <a:off x="4067944" y="3260064"/>
            <a:ext cx="208823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5508104" y="3692112"/>
            <a:ext cx="864096"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flipV="1">
            <a:off x="5436096" y="2035928"/>
            <a:ext cx="864096" cy="8640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Forme libre 37"/>
          <p:cNvSpPr/>
          <p:nvPr/>
        </p:nvSpPr>
        <p:spPr>
          <a:xfrm rot="2334160">
            <a:off x="6400374" y="2350054"/>
            <a:ext cx="485676" cy="490573"/>
          </a:xfrm>
          <a:custGeom>
            <a:avLst/>
            <a:gdLst>
              <a:gd name="connsiteX0" fmla="*/ 787816 w 787816"/>
              <a:gd name="connsiteY0" fmla="*/ 388733 h 681696"/>
              <a:gd name="connsiteX1" fmla="*/ 6581 w 787816"/>
              <a:gd name="connsiteY1" fmla="*/ 6994 h 681696"/>
              <a:gd name="connsiteX2" fmla="*/ 414954 w 787816"/>
              <a:gd name="connsiteY2" fmla="*/ 681696 h 681696"/>
            </a:gdLst>
            <a:ahLst/>
            <a:cxnLst>
              <a:cxn ang="0">
                <a:pos x="connsiteX0" y="connsiteY0"/>
              </a:cxn>
              <a:cxn ang="0">
                <a:pos x="connsiteX1" y="connsiteY1"/>
              </a:cxn>
              <a:cxn ang="0">
                <a:pos x="connsiteX2" y="connsiteY2"/>
              </a:cxn>
            </a:cxnLst>
            <a:rect l="l" t="t" r="r" b="b"/>
            <a:pathLst>
              <a:path w="787816" h="681696">
                <a:moveTo>
                  <a:pt x="787816" y="388733"/>
                </a:moveTo>
                <a:cubicBezTo>
                  <a:pt x="428270" y="173450"/>
                  <a:pt x="68725" y="-41833"/>
                  <a:pt x="6581" y="6994"/>
                </a:cubicBezTo>
                <a:cubicBezTo>
                  <a:pt x="-55563" y="55821"/>
                  <a:pt x="340973" y="581083"/>
                  <a:pt x="414954" y="681696"/>
                </a:cubicBez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cxnSp>
        <p:nvCxnSpPr>
          <p:cNvPr id="40" name="Connecteur droit avec flèche 39"/>
          <p:cNvCxnSpPr/>
          <p:nvPr/>
        </p:nvCxnSpPr>
        <p:spPr>
          <a:xfrm flipH="1" flipV="1">
            <a:off x="3923928" y="3692112"/>
            <a:ext cx="792088"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V="1">
            <a:off x="5364088" y="3548096"/>
            <a:ext cx="864096"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4067944" y="3548096"/>
            <a:ext cx="792088" cy="72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4283968" y="3548096"/>
            <a:ext cx="639919" cy="307777"/>
          </a:xfrm>
          <a:prstGeom prst="rect">
            <a:avLst/>
          </a:prstGeom>
          <a:noFill/>
        </p:spPr>
        <p:txBody>
          <a:bodyPr wrap="none" rtlCol="0">
            <a:spAutoFit/>
          </a:bodyPr>
          <a:lstStyle/>
          <a:p>
            <a:r>
              <a:rPr lang="fr-FR" sz="1400" dirty="0" smtClean="0"/>
              <a:t>Actes</a:t>
            </a:r>
            <a:endParaRPr lang="fr-FR" sz="1400" dirty="0"/>
          </a:p>
        </p:txBody>
      </p:sp>
      <p:sp>
        <p:nvSpPr>
          <p:cNvPr id="48" name="Forme libre 47"/>
          <p:cNvSpPr/>
          <p:nvPr/>
        </p:nvSpPr>
        <p:spPr>
          <a:xfrm rot="2334160" flipH="1" flipV="1">
            <a:off x="4905233" y="5157230"/>
            <a:ext cx="503427" cy="551067"/>
          </a:xfrm>
          <a:custGeom>
            <a:avLst/>
            <a:gdLst>
              <a:gd name="connsiteX0" fmla="*/ 787816 w 787816"/>
              <a:gd name="connsiteY0" fmla="*/ 388733 h 681696"/>
              <a:gd name="connsiteX1" fmla="*/ 6581 w 787816"/>
              <a:gd name="connsiteY1" fmla="*/ 6994 h 681696"/>
              <a:gd name="connsiteX2" fmla="*/ 414954 w 787816"/>
              <a:gd name="connsiteY2" fmla="*/ 681696 h 681696"/>
            </a:gdLst>
            <a:ahLst/>
            <a:cxnLst>
              <a:cxn ang="0">
                <a:pos x="connsiteX0" y="connsiteY0"/>
              </a:cxn>
              <a:cxn ang="0">
                <a:pos x="connsiteX1" y="connsiteY1"/>
              </a:cxn>
              <a:cxn ang="0">
                <a:pos x="connsiteX2" y="connsiteY2"/>
              </a:cxn>
            </a:cxnLst>
            <a:rect l="l" t="t" r="r" b="b"/>
            <a:pathLst>
              <a:path w="787816" h="681696">
                <a:moveTo>
                  <a:pt x="787816" y="388733"/>
                </a:moveTo>
                <a:cubicBezTo>
                  <a:pt x="428270" y="173450"/>
                  <a:pt x="68725" y="-41833"/>
                  <a:pt x="6581" y="6994"/>
                </a:cubicBezTo>
                <a:cubicBezTo>
                  <a:pt x="-55563" y="55821"/>
                  <a:pt x="340973" y="581083"/>
                  <a:pt x="414954" y="681696"/>
                </a:cubicBez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49" name="Rectangle 48"/>
          <p:cNvSpPr/>
          <p:nvPr/>
        </p:nvSpPr>
        <p:spPr>
          <a:xfrm>
            <a:off x="1115616" y="4628216"/>
            <a:ext cx="3096344" cy="10081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09383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24</TotalTime>
  <Words>24</Words>
  <Application>Microsoft Office PowerPoint</Application>
  <PresentationFormat>Affichage à l'écran (4:3)</PresentationFormat>
  <Paragraphs>13</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blank</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ARTUS François IMT/OLPS</dc:creator>
  <cp:lastModifiedBy>ARTUS François IMT/OLPS</cp:lastModifiedBy>
  <cp:revision>8</cp:revision>
  <dcterms:created xsi:type="dcterms:W3CDTF">2015-12-02T15:19:25Z</dcterms:created>
  <dcterms:modified xsi:type="dcterms:W3CDTF">2015-12-02T15:44:20Z</dcterms:modified>
</cp:coreProperties>
</file>