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78" r:id="rId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re de la présentation" id="{1DDBAF10-673F-4E9B-83A6-01F051B89383}">
          <p14:sldIdLst/>
        </p14:section>
        <p14:section name="contenu du diaporama" id="{7C415485-64F3-4240-AEC1-14455B505EAE}">
          <p14:sldIdLst>
            <p14:sldId id="278"/>
          </p14:sldIdLst>
        </p14:section>
        <p14:section name="merci : dernière diapo" id="{FD249092-554B-47FC-BF3F-1E9DB05FF9BC}">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100" d="100"/>
          <a:sy n="100" d="100"/>
        </p:scale>
        <p:origin x="-258" y="-192"/>
      </p:cViewPr>
      <p:guideLst>
        <p:guide orient="horz" pos="2160"/>
        <p:guide pos="2880"/>
      </p:guideLst>
    </p:cSldViewPr>
  </p:slideViewPr>
  <p:notesTextViewPr>
    <p:cViewPr>
      <p:scale>
        <a:sx n="1" d="1"/>
        <a:sy n="1" d="1"/>
      </p:scale>
      <p:origin x="0" y="0"/>
    </p:cViewPr>
  </p:notesTextViewPr>
  <p:notesViewPr>
    <p:cSldViewPr snapToGrid="0" showGuides="1">
      <p:cViewPr varScale="1">
        <p:scale>
          <a:sx n="84" d="100"/>
          <a:sy n="84" d="100"/>
        </p:scale>
        <p:origin x="-18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D151DD-1573-4B8B-87DC-CA4975D4E5FB}" type="datetimeFigureOut">
              <a:rPr lang="fr-FR" smtClean="0"/>
              <a:t>11/01/2016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F81C83-9490-40F8-AAE0-C6561752018F}" type="slidenum">
              <a:rPr lang="fr-FR" smtClean="0"/>
              <a:t>‹N°›</a:t>
            </a:fld>
            <a:endParaRPr lang="fr-FR"/>
          </a:p>
        </p:txBody>
      </p:sp>
    </p:spTree>
    <p:extLst>
      <p:ext uri="{BB962C8B-B14F-4D97-AF65-F5344CB8AC3E}">
        <p14:creationId xmlns:p14="http://schemas.microsoft.com/office/powerpoint/2010/main" val="2236389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043608" y="1772816"/>
            <a:ext cx="7057405" cy="936000"/>
          </a:xfrm>
        </p:spPr>
        <p:txBody>
          <a:bodyPr/>
          <a:lstStyle>
            <a:lvl1pPr algn="l">
              <a:defRPr sz="6600">
                <a:latin typeface="Helvetica 35 Thin" pitchFamily="34" charset="0"/>
              </a:defRPr>
            </a:lvl1pPr>
          </a:lstStyle>
          <a:p>
            <a:r>
              <a:rPr lang="fr-FR" dirty="0" smtClean="0"/>
              <a:t>modifiez le texte</a:t>
            </a:r>
            <a:endParaRPr lang="fr-FR" dirty="0"/>
          </a:p>
        </p:txBody>
      </p:sp>
      <p:sp>
        <p:nvSpPr>
          <p:cNvPr id="3" name="Sous-titre 2"/>
          <p:cNvSpPr>
            <a:spLocks noGrp="1"/>
          </p:cNvSpPr>
          <p:nvPr>
            <p:ph type="subTitle" idx="1" hasCustomPrompt="1"/>
          </p:nvPr>
        </p:nvSpPr>
        <p:spPr>
          <a:xfrm>
            <a:off x="1012903" y="4393968"/>
            <a:ext cx="7084800" cy="5472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fr-FR" noProof="0" dirty="0" smtClean="0"/>
              <a:t>nom de l’auteur – nom de l’entité date, présentation à </a:t>
            </a:r>
            <a:r>
              <a:rPr lang="fr-FR" noProof="0" dirty="0" err="1" smtClean="0"/>
              <a:t>xyz</a:t>
            </a:r>
            <a:endParaRPr lang="fr-FR" noProof="0" dirty="0" smtClean="0"/>
          </a:p>
        </p:txBody>
      </p:sp>
      <p:sp>
        <p:nvSpPr>
          <p:cNvPr id="7" name="Espace réservé du texte 8"/>
          <p:cNvSpPr>
            <a:spLocks noGrp="1"/>
          </p:cNvSpPr>
          <p:nvPr>
            <p:ph type="body" sz="quarter" idx="13" hasCustomPrompt="1"/>
          </p:nvPr>
        </p:nvSpPr>
        <p:spPr>
          <a:xfrm>
            <a:off x="1043608" y="2714620"/>
            <a:ext cx="7055363" cy="936000"/>
          </a:xfrm>
        </p:spPr>
        <p:txBody>
          <a:bodyPr/>
          <a:lstStyle>
            <a:lvl1pPr marL="0" indent="0">
              <a:spcAft>
                <a:spcPts val="0"/>
              </a:spcAft>
              <a:buNone/>
              <a:defRPr lang="fr-FR" sz="6600" dirty="0" smtClean="0">
                <a:solidFill>
                  <a:schemeClr val="tx1"/>
                </a:solidFill>
                <a:latin typeface="Helvetica 35 Thin" pitchFamily="34" charset="0"/>
                <a:ea typeface="+mj-ea"/>
                <a:cs typeface="+mj-cs"/>
              </a:defRPr>
            </a:lvl1pPr>
          </a:lstStyle>
          <a:p>
            <a:pPr lvl="0"/>
            <a:r>
              <a:rPr lang="fr-FR" dirty="0" smtClean="0"/>
              <a:t>usage interne</a:t>
            </a:r>
          </a:p>
        </p:txBody>
      </p:sp>
      <p:pic>
        <p:nvPicPr>
          <p:cNvPr id="8" name="Picture 28" descr="RGB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01013" y="5876925"/>
            <a:ext cx="719137" cy="71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897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iffres clef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770" y="404813"/>
            <a:ext cx="7084800" cy="982800"/>
          </a:xfrm>
        </p:spPr>
        <p:txBody>
          <a:bodyPr/>
          <a:lstStyle>
            <a:lvl1pPr algn="l">
              <a:defRPr/>
            </a:lvl1pPr>
          </a:lstStyle>
          <a:p>
            <a:r>
              <a:rPr lang="fr-FR" dirty="0" smtClean="0"/>
              <a:t>chiffres ou points clefs à mettre en valeur</a:t>
            </a:r>
            <a:endParaRPr lang="fr-FR" dirty="0"/>
          </a:p>
        </p:txBody>
      </p:sp>
      <p:sp>
        <p:nvSpPr>
          <p:cNvPr id="13" name="Espace réservé du texte 7"/>
          <p:cNvSpPr>
            <a:spLocks noGrp="1"/>
          </p:cNvSpPr>
          <p:nvPr>
            <p:ph type="body" sz="quarter" idx="13" hasCustomPrompt="1"/>
          </p:nvPr>
        </p:nvSpPr>
        <p:spPr>
          <a:xfrm>
            <a:off x="1903592" y="3359626"/>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5" name="Espace réservé du texte 7"/>
          <p:cNvSpPr>
            <a:spLocks noGrp="1"/>
          </p:cNvSpPr>
          <p:nvPr>
            <p:ph type="body" sz="quarter" idx="15" hasCustomPrompt="1"/>
          </p:nvPr>
        </p:nvSpPr>
        <p:spPr>
          <a:xfrm>
            <a:off x="1903592" y="3969226"/>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7" name="Espace réservé du texte 7"/>
          <p:cNvSpPr>
            <a:spLocks noGrp="1"/>
          </p:cNvSpPr>
          <p:nvPr>
            <p:ph type="body" sz="quarter" idx="17" hasCustomPrompt="1"/>
          </p:nvPr>
        </p:nvSpPr>
        <p:spPr>
          <a:xfrm>
            <a:off x="1903592" y="4581276"/>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9" name="Espace réservé du texte 7"/>
          <p:cNvSpPr>
            <a:spLocks noGrp="1"/>
          </p:cNvSpPr>
          <p:nvPr>
            <p:ph type="body" sz="quarter" idx="19" hasCustomPrompt="1"/>
          </p:nvPr>
        </p:nvSpPr>
        <p:spPr>
          <a:xfrm>
            <a:off x="1903592" y="5229200"/>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20" name="Espace réservé du texte 13"/>
          <p:cNvSpPr>
            <a:spLocks noGrp="1"/>
          </p:cNvSpPr>
          <p:nvPr>
            <p:ph type="body" sz="quarter" idx="20" hasCustomPrompt="1"/>
          </p:nvPr>
        </p:nvSpPr>
        <p:spPr>
          <a:xfrm>
            <a:off x="1016000" y="1781175"/>
            <a:ext cx="7085013" cy="1152525"/>
          </a:xfrm>
        </p:spPr>
        <p:txBody>
          <a:bodyPr/>
          <a:lstStyle>
            <a:lvl1pPr marL="0" indent="0">
              <a:buNone/>
              <a:defRPr sz="7500" baseline="0">
                <a:solidFill>
                  <a:schemeClr val="tx1"/>
                </a:solidFill>
                <a:latin typeface="Helvetica 35 Thin" pitchFamily="34" charset="0"/>
              </a:defRPr>
            </a:lvl1pPr>
          </a:lstStyle>
          <a:p>
            <a:pPr lvl="0"/>
            <a:r>
              <a:rPr lang="fr-FR" dirty="0" smtClean="0"/>
              <a:t>chiffres clefs</a:t>
            </a:r>
            <a:endParaRPr lang="fr-FR" dirty="0"/>
          </a:p>
        </p:txBody>
      </p:sp>
      <p:sp>
        <p:nvSpPr>
          <p:cNvPr id="6" name="Espace réservé du texte 5"/>
          <p:cNvSpPr>
            <a:spLocks noGrp="1"/>
          </p:cNvSpPr>
          <p:nvPr>
            <p:ph type="body" sz="quarter" idx="21" hasCustomPrompt="1"/>
          </p:nvPr>
        </p:nvSpPr>
        <p:spPr>
          <a:xfrm>
            <a:off x="1043608" y="3359627"/>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1" name="Espace réservé du texte 5"/>
          <p:cNvSpPr>
            <a:spLocks noGrp="1"/>
          </p:cNvSpPr>
          <p:nvPr>
            <p:ph type="body" sz="quarter" idx="22" hasCustomPrompt="1"/>
          </p:nvPr>
        </p:nvSpPr>
        <p:spPr>
          <a:xfrm>
            <a:off x="1043608" y="3969226"/>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2" name="Espace réservé du texte 5"/>
          <p:cNvSpPr>
            <a:spLocks noGrp="1"/>
          </p:cNvSpPr>
          <p:nvPr>
            <p:ph type="body" sz="quarter" idx="23" hasCustomPrompt="1"/>
          </p:nvPr>
        </p:nvSpPr>
        <p:spPr>
          <a:xfrm>
            <a:off x="1043608" y="4581276"/>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3" name="Espace réservé du texte 5"/>
          <p:cNvSpPr>
            <a:spLocks noGrp="1"/>
          </p:cNvSpPr>
          <p:nvPr>
            <p:ph type="body" sz="quarter" idx="24" hasCustomPrompt="1"/>
          </p:nvPr>
        </p:nvSpPr>
        <p:spPr>
          <a:xfrm>
            <a:off x="1043608" y="5229200"/>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12"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4"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417213887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iffres clefs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chiffres ou points clefs à mettre en valeur</a:t>
            </a:r>
            <a:endParaRPr lang="fr-FR" dirty="0"/>
          </a:p>
        </p:txBody>
      </p:sp>
      <p:sp>
        <p:nvSpPr>
          <p:cNvPr id="12" name="Espace réservé du texte 5"/>
          <p:cNvSpPr>
            <a:spLocks noGrp="1"/>
          </p:cNvSpPr>
          <p:nvPr>
            <p:ph type="body" sz="quarter" idx="12" hasCustomPrompt="1"/>
          </p:nvPr>
        </p:nvSpPr>
        <p:spPr>
          <a:xfrm>
            <a:off x="1016000" y="3357562"/>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3" name="Espace réservé du texte 7"/>
          <p:cNvSpPr>
            <a:spLocks noGrp="1"/>
          </p:cNvSpPr>
          <p:nvPr>
            <p:ph type="body" sz="quarter" idx="13" hasCustomPrompt="1"/>
          </p:nvPr>
        </p:nvSpPr>
        <p:spPr>
          <a:xfrm>
            <a:off x="1903593" y="335962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4" name="Espace réservé du texte 5"/>
          <p:cNvSpPr>
            <a:spLocks noGrp="1"/>
          </p:cNvSpPr>
          <p:nvPr>
            <p:ph type="body" sz="quarter" idx="14" hasCustomPrompt="1"/>
          </p:nvPr>
        </p:nvSpPr>
        <p:spPr>
          <a:xfrm>
            <a:off x="4760415" y="3356992"/>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5" name="Espace réservé du texte 7"/>
          <p:cNvSpPr>
            <a:spLocks noGrp="1"/>
          </p:cNvSpPr>
          <p:nvPr>
            <p:ph type="body" sz="quarter" idx="15" hasCustomPrompt="1"/>
          </p:nvPr>
        </p:nvSpPr>
        <p:spPr>
          <a:xfrm>
            <a:off x="5648008" y="335905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6" name="Espace réservé du texte 5"/>
          <p:cNvSpPr>
            <a:spLocks noGrp="1"/>
          </p:cNvSpPr>
          <p:nvPr>
            <p:ph type="body" sz="quarter" idx="16" hasCustomPrompt="1"/>
          </p:nvPr>
        </p:nvSpPr>
        <p:spPr>
          <a:xfrm>
            <a:off x="1016000" y="4579212"/>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7" name="Espace réservé du texte 7"/>
          <p:cNvSpPr>
            <a:spLocks noGrp="1"/>
          </p:cNvSpPr>
          <p:nvPr>
            <p:ph type="body" sz="quarter" idx="17" hasCustomPrompt="1"/>
          </p:nvPr>
        </p:nvSpPr>
        <p:spPr>
          <a:xfrm>
            <a:off x="1903593" y="458127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8" name="Espace réservé du texte 5"/>
          <p:cNvSpPr>
            <a:spLocks noGrp="1"/>
          </p:cNvSpPr>
          <p:nvPr>
            <p:ph type="body" sz="quarter" idx="18" hasCustomPrompt="1"/>
          </p:nvPr>
        </p:nvSpPr>
        <p:spPr>
          <a:xfrm>
            <a:off x="4760415" y="4581128"/>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9" name="Espace réservé du texte 7"/>
          <p:cNvSpPr>
            <a:spLocks noGrp="1"/>
          </p:cNvSpPr>
          <p:nvPr>
            <p:ph type="body" sz="quarter" idx="19" hasCustomPrompt="1"/>
          </p:nvPr>
        </p:nvSpPr>
        <p:spPr>
          <a:xfrm>
            <a:off x="5648008" y="4583192"/>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20" name="Espace réservé du texte 13"/>
          <p:cNvSpPr>
            <a:spLocks noGrp="1"/>
          </p:cNvSpPr>
          <p:nvPr>
            <p:ph type="body" sz="quarter" idx="20" hasCustomPrompt="1"/>
          </p:nvPr>
        </p:nvSpPr>
        <p:spPr>
          <a:xfrm>
            <a:off x="1016000" y="1781175"/>
            <a:ext cx="7085013" cy="1152525"/>
          </a:xfrm>
        </p:spPr>
        <p:txBody>
          <a:bodyPr/>
          <a:lstStyle>
            <a:lvl1pPr marL="0" indent="0">
              <a:buNone/>
              <a:defRPr sz="7500" baseline="0">
                <a:solidFill>
                  <a:schemeClr val="tx1"/>
                </a:solidFill>
                <a:latin typeface="Helvetica 35 Thin" pitchFamily="34" charset="0"/>
              </a:defRPr>
            </a:lvl1pPr>
          </a:lstStyle>
          <a:p>
            <a:pPr lvl="0"/>
            <a:r>
              <a:rPr lang="fr-FR" dirty="0" smtClean="0"/>
              <a:t>chiffres clefs</a:t>
            </a:r>
            <a:endParaRPr lang="fr-FR" dirty="0"/>
          </a:p>
        </p:txBody>
      </p:sp>
      <p:sp>
        <p:nvSpPr>
          <p:cNvPr id="21"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22"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76505364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e visuel et annota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58025" cy="982800"/>
          </a:xfrm>
        </p:spPr>
        <p:txBody>
          <a:bodyPr/>
          <a:lstStyle>
            <a:lvl1pPr algn="l">
              <a:defRPr/>
            </a:lvl1pPr>
          </a:lstStyle>
          <a:p>
            <a:r>
              <a:rPr lang="fr-FR" dirty="0" smtClean="0"/>
              <a:t>texte, visuel et annotation</a:t>
            </a:r>
            <a:endParaRPr lang="fr-FR" dirty="0"/>
          </a:p>
        </p:txBody>
      </p:sp>
      <p:sp>
        <p:nvSpPr>
          <p:cNvPr id="4" name="Espace réservé du texte 6"/>
          <p:cNvSpPr>
            <a:spLocks noGrp="1"/>
          </p:cNvSpPr>
          <p:nvPr>
            <p:ph type="body" sz="quarter" idx="11" hasCustomPrompt="1"/>
          </p:nvPr>
        </p:nvSpPr>
        <p:spPr>
          <a:xfrm>
            <a:off x="1043608" y="1773239"/>
            <a:ext cx="3340100" cy="3870340"/>
          </a:xfrm>
        </p:spPr>
        <p:txBody>
          <a:bodyPr/>
          <a:lstStyle>
            <a:lvl1pPr>
              <a:spcAft>
                <a:spcPts val="0"/>
              </a:spcAft>
              <a:defRPr sz="1800" baseline="0"/>
            </a:lvl1pPr>
          </a:lstStyle>
          <a:p>
            <a:r>
              <a:rPr lang="fr-FR" dirty="0" smtClean="0"/>
              <a:t>des informations complémentaires peuvent être ajoutées au visuel selon le format ci-contre</a:t>
            </a:r>
          </a:p>
        </p:txBody>
      </p:sp>
      <p:sp>
        <p:nvSpPr>
          <p:cNvPr id="5" name="Espace réservé du texte 6"/>
          <p:cNvSpPr>
            <a:spLocks noGrp="1"/>
          </p:cNvSpPr>
          <p:nvPr>
            <p:ph type="body" sz="quarter" idx="12" hasCustomPrompt="1"/>
          </p:nvPr>
        </p:nvSpPr>
        <p:spPr>
          <a:xfrm>
            <a:off x="4815508" y="4370751"/>
            <a:ext cx="3313113" cy="522143"/>
          </a:xfrm>
        </p:spPr>
        <p:txBody>
          <a:bodyPr/>
          <a:lstStyle>
            <a:lvl1pPr marL="0" indent="0" algn="l" eaLnBrk="0" hangingPunct="0">
              <a:spcAft>
                <a:spcPts val="0"/>
              </a:spcAft>
              <a:buSzPct val="70000"/>
              <a:buNone/>
              <a:defRPr sz="1200"/>
            </a:lvl1pPr>
          </a:lstStyle>
          <a:p>
            <a:pPr eaLnBrk="0" hangingPunct="0">
              <a:spcAft>
                <a:spcPct val="25000"/>
              </a:spcAft>
              <a:buSzPct val="70000"/>
            </a:pPr>
            <a:r>
              <a:rPr lang="fr-FR" dirty="0" smtClean="0">
                <a:solidFill>
                  <a:schemeClr val="tx2"/>
                </a:solidFill>
              </a:rPr>
              <a:t>annotation</a:t>
            </a:r>
            <a:endParaRPr lang="fr-FR" dirty="0">
              <a:solidFill>
                <a:schemeClr val="tx2"/>
              </a:solidFill>
            </a:endParaRPr>
          </a:p>
        </p:txBody>
      </p:sp>
      <p:sp>
        <p:nvSpPr>
          <p:cNvPr id="6" name="Espace réservé pour une image  3"/>
          <p:cNvSpPr>
            <a:spLocks noGrp="1"/>
          </p:cNvSpPr>
          <p:nvPr>
            <p:ph type="pic" sz="quarter" idx="14" hasCustomPrompt="1"/>
          </p:nvPr>
        </p:nvSpPr>
        <p:spPr>
          <a:xfrm>
            <a:off x="4815508" y="1773238"/>
            <a:ext cx="3313113" cy="2232025"/>
          </a:xfrm>
        </p:spPr>
        <p:txBody>
          <a:bodyPr/>
          <a:lstStyle>
            <a:lvl1pPr>
              <a:spcAft>
                <a:spcPts val="0"/>
              </a:spcAft>
              <a:defRPr sz="1800"/>
            </a:lvl1pPr>
          </a:lstStyle>
          <a:p>
            <a:r>
              <a:rPr lang="fr-FR" dirty="0" smtClean="0"/>
              <a:t>cliquez ici pour insérer une image</a:t>
            </a:r>
            <a:endParaRPr lang="fr-FR" dirty="0"/>
          </a:p>
        </p:txBody>
      </p:sp>
      <p:sp>
        <p:nvSpPr>
          <p:cNvPr id="7"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8"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32175765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suel demi page">
    <p:spTree>
      <p:nvGrpSpPr>
        <p:cNvPr id="1" name=""/>
        <p:cNvGrpSpPr/>
        <p:nvPr/>
      </p:nvGrpSpPr>
      <p:grpSpPr>
        <a:xfrm>
          <a:off x="0" y="0"/>
          <a:ext cx="0" cy="0"/>
          <a:chOff x="0" y="0"/>
          <a:chExt cx="0" cy="0"/>
        </a:xfrm>
      </p:grpSpPr>
      <p:sp>
        <p:nvSpPr>
          <p:cNvPr id="3" name="Titre 1"/>
          <p:cNvSpPr>
            <a:spLocks noGrp="1"/>
          </p:cNvSpPr>
          <p:nvPr>
            <p:ph type="title" hasCustomPrompt="1"/>
          </p:nvPr>
        </p:nvSpPr>
        <p:spPr>
          <a:xfrm>
            <a:off x="1015200" y="404813"/>
            <a:ext cx="3344862" cy="984250"/>
          </a:xfrm>
        </p:spPr>
        <p:txBody>
          <a:bodyPr/>
          <a:lstStyle>
            <a:lvl1pPr algn="l">
              <a:defRPr/>
            </a:lvl1pPr>
          </a:lstStyle>
          <a:p>
            <a:r>
              <a:rPr lang="fr-FR" dirty="0" smtClean="0"/>
              <a:t>visuel sur une </a:t>
            </a:r>
            <a:br>
              <a:rPr lang="fr-FR" dirty="0" smtClean="0"/>
            </a:br>
            <a:r>
              <a:rPr lang="fr-FR" dirty="0" smtClean="0"/>
              <a:t>moitié de page</a:t>
            </a:r>
            <a:endParaRPr lang="fr-FR" dirty="0"/>
          </a:p>
        </p:txBody>
      </p:sp>
      <p:sp>
        <p:nvSpPr>
          <p:cNvPr id="4" name="Espace réservé du texte 6"/>
          <p:cNvSpPr>
            <a:spLocks noGrp="1"/>
          </p:cNvSpPr>
          <p:nvPr>
            <p:ph type="body" sz="quarter" idx="11" hasCustomPrompt="1"/>
          </p:nvPr>
        </p:nvSpPr>
        <p:spPr>
          <a:xfrm>
            <a:off x="1039626" y="1773238"/>
            <a:ext cx="3340100" cy="3887787"/>
          </a:xfrm>
        </p:spPr>
        <p:txBody>
          <a:bodyPr/>
          <a:lstStyle>
            <a:lvl1pPr marL="193675" marR="0" indent="-193675" algn="l" defTabSz="914400" rtl="0" eaLnBrk="1" fontAlgn="base" latinLnBrk="0" hangingPunct="1">
              <a:lnSpc>
                <a:spcPct val="100000"/>
              </a:lnSpc>
              <a:spcBef>
                <a:spcPct val="0"/>
              </a:spcBef>
              <a:spcAft>
                <a:spcPts val="0"/>
              </a:spcAft>
              <a:buClr>
                <a:srgbClr val="FF6600"/>
              </a:buClr>
              <a:buSzPct val="100000"/>
              <a:buFont typeface="Wingdings" pitchFamily="2" charset="2"/>
              <a:buChar char="§"/>
              <a:tabLst/>
              <a:defRPr sz="1800">
                <a:solidFill>
                  <a:schemeClr val="tx1"/>
                </a:solidFill>
              </a:defRPr>
            </a:lvl1pPr>
          </a:lstStyle>
          <a:p>
            <a:r>
              <a:rPr lang="fr-FR" dirty="0" smtClean="0"/>
              <a:t>un visuel peut être inséré sur une moitié de page</a:t>
            </a:r>
          </a:p>
          <a:p>
            <a:endParaRPr lang="fr-FR" dirty="0"/>
          </a:p>
        </p:txBody>
      </p:sp>
      <p:sp>
        <p:nvSpPr>
          <p:cNvPr id="5" name="Espace réservé pour une image  3"/>
          <p:cNvSpPr>
            <a:spLocks noGrp="1"/>
          </p:cNvSpPr>
          <p:nvPr>
            <p:ph type="pic" sz="quarter" idx="12" hasCustomPrompt="1"/>
          </p:nvPr>
        </p:nvSpPr>
        <p:spPr>
          <a:xfrm>
            <a:off x="4572000" y="0"/>
            <a:ext cx="4572000" cy="6858000"/>
          </a:xfrm>
        </p:spPr>
        <p:txBody>
          <a:bodyPr/>
          <a:lstStyle/>
          <a:p>
            <a:r>
              <a:rPr lang="fr-FR" dirty="0" smtClean="0"/>
              <a:t>cliquez sur l'icône pour ajouter une image</a:t>
            </a:r>
            <a:endParaRPr lang="fr-FR" dirty="0"/>
          </a:p>
        </p:txBody>
      </p:sp>
      <p:sp>
        <p:nvSpPr>
          <p:cNvPr id="6"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7"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35907203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suels multi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664"/>
            <a:ext cx="7051129" cy="982800"/>
          </a:xfrm>
        </p:spPr>
        <p:txBody>
          <a:bodyPr/>
          <a:lstStyle>
            <a:lvl1pPr algn="l">
              <a:defRPr/>
            </a:lvl1pPr>
          </a:lstStyle>
          <a:p>
            <a:r>
              <a:rPr lang="fr-FR" dirty="0" smtClean="0"/>
              <a:t>visuels multiples</a:t>
            </a:r>
            <a:endParaRPr lang="fr-FR" dirty="0"/>
          </a:p>
        </p:txBody>
      </p:sp>
      <p:sp>
        <p:nvSpPr>
          <p:cNvPr id="3" name="Espace réservé pour une image  3"/>
          <p:cNvSpPr>
            <a:spLocks noGrp="1"/>
          </p:cNvSpPr>
          <p:nvPr>
            <p:ph type="pic" sz="quarter" idx="12" hasCustomPrompt="1"/>
          </p:nvPr>
        </p:nvSpPr>
        <p:spPr>
          <a:xfrm>
            <a:off x="1039129" y="1773238"/>
            <a:ext cx="3316971" cy="2303834"/>
          </a:xfrm>
        </p:spPr>
        <p:txBody>
          <a:bodyPr/>
          <a:lstStyle>
            <a:lvl1pPr marL="0" indent="0">
              <a:buNone/>
              <a:defRPr baseline="0"/>
            </a:lvl1pPr>
          </a:lstStyle>
          <a:p>
            <a:r>
              <a:rPr lang="fr-FR" dirty="0" smtClean="0"/>
              <a:t>cliquez sur l’icône pour insérer une image</a:t>
            </a:r>
            <a:endParaRPr lang="fr-FR" dirty="0"/>
          </a:p>
        </p:txBody>
      </p:sp>
      <p:sp>
        <p:nvSpPr>
          <p:cNvPr id="4" name="Espace réservé pour une image  3"/>
          <p:cNvSpPr>
            <a:spLocks noGrp="1"/>
          </p:cNvSpPr>
          <p:nvPr>
            <p:ph type="pic" sz="quarter" idx="13" hasCustomPrompt="1"/>
          </p:nvPr>
        </p:nvSpPr>
        <p:spPr>
          <a:xfrm>
            <a:off x="4787279" y="1773238"/>
            <a:ext cx="3289984" cy="2303834"/>
          </a:xfrm>
        </p:spPr>
        <p:txBody>
          <a:bodyPr/>
          <a:lstStyle>
            <a:lvl1pPr marL="0" indent="0">
              <a:buNone/>
              <a:defRPr baseline="0"/>
            </a:lvl1pPr>
          </a:lstStyle>
          <a:p>
            <a:r>
              <a:rPr lang="fr-FR" dirty="0" smtClean="0"/>
              <a:t>cliquez sur l’icône pour insérer une image</a:t>
            </a:r>
            <a:endParaRPr lang="fr-FR" dirty="0"/>
          </a:p>
        </p:txBody>
      </p:sp>
      <p:sp>
        <p:nvSpPr>
          <p:cNvPr id="5" name="Espace réservé du texte 7"/>
          <p:cNvSpPr>
            <a:spLocks noGrp="1"/>
          </p:cNvSpPr>
          <p:nvPr>
            <p:ph type="body" sz="quarter" idx="14" hasCustomPrompt="1"/>
          </p:nvPr>
        </p:nvSpPr>
        <p:spPr>
          <a:xfrm>
            <a:off x="1039130" y="4365625"/>
            <a:ext cx="3316971" cy="1150938"/>
          </a:xfrm>
        </p:spPr>
        <p:txBody>
          <a:bodyPr/>
          <a:lstStyle>
            <a:lvl1pPr marL="0" marR="0" indent="0" algn="l" defTabSz="914400" rtl="0" eaLnBrk="1" fontAlgn="base" latinLnBrk="0" hangingPunct="1">
              <a:lnSpc>
                <a:spcPct val="100000"/>
              </a:lnSpc>
              <a:spcBef>
                <a:spcPct val="0"/>
              </a:spcBef>
              <a:spcAft>
                <a:spcPct val="5000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endParaRPr lang="fr-FR" sz="1200" dirty="0" smtClean="0"/>
          </a:p>
        </p:txBody>
      </p:sp>
      <p:sp>
        <p:nvSpPr>
          <p:cNvPr id="6" name="Espace réservé du texte 7"/>
          <p:cNvSpPr>
            <a:spLocks noGrp="1"/>
          </p:cNvSpPr>
          <p:nvPr>
            <p:ph type="body" sz="quarter" idx="15" hasCustomPrompt="1"/>
          </p:nvPr>
        </p:nvSpPr>
        <p:spPr>
          <a:xfrm>
            <a:off x="4787403" y="4365104"/>
            <a:ext cx="3294597" cy="1150938"/>
          </a:xfrm>
        </p:spPr>
        <p:txBody>
          <a:bodyPr/>
          <a:lstStyle>
            <a:lvl1pPr marL="0" marR="0" indent="0" algn="l" defTabSz="914400" rtl="0" eaLnBrk="1" fontAlgn="base" latinLnBrk="0" hangingPunct="1">
              <a:lnSpc>
                <a:spcPct val="100000"/>
              </a:lnSpc>
              <a:spcBef>
                <a:spcPct val="0"/>
              </a:spcBef>
              <a:spcAft>
                <a:spcPct val="5000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vous pouvez trouver d’autres images sur le site de la marque www.brand.orange.com</a:t>
            </a:r>
          </a:p>
        </p:txBody>
      </p:sp>
      <p:sp>
        <p:nvSpPr>
          <p:cNvPr id="7"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8"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79254114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suels multiples 4">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3669"/>
            <a:ext cx="7084800" cy="982800"/>
          </a:xfrm>
        </p:spPr>
        <p:txBody>
          <a:bodyPr/>
          <a:lstStyle>
            <a:lvl1pPr algn="l">
              <a:defRPr/>
            </a:lvl1pPr>
          </a:lstStyle>
          <a:p>
            <a:r>
              <a:rPr lang="fr-FR" dirty="0" smtClean="0"/>
              <a:t>visuels multiples</a:t>
            </a:r>
            <a:endParaRPr lang="fr-FR" dirty="0"/>
          </a:p>
        </p:txBody>
      </p:sp>
      <p:sp>
        <p:nvSpPr>
          <p:cNvPr id="3" name="Espace réservé pour une image  3"/>
          <p:cNvSpPr>
            <a:spLocks noGrp="1"/>
          </p:cNvSpPr>
          <p:nvPr>
            <p:ph type="pic" sz="quarter" idx="14" hasCustomPrompt="1"/>
          </p:nvPr>
        </p:nvSpPr>
        <p:spPr>
          <a:xfrm>
            <a:off x="4702408"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4" name="Espace réservé pour une image  3"/>
          <p:cNvSpPr>
            <a:spLocks noGrp="1"/>
          </p:cNvSpPr>
          <p:nvPr>
            <p:ph type="pic" sz="quarter" idx="15" hasCustomPrompt="1"/>
          </p:nvPr>
        </p:nvSpPr>
        <p:spPr>
          <a:xfrm>
            <a:off x="6529464"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5" name="Espace réservé pour une image  3"/>
          <p:cNvSpPr>
            <a:spLocks noGrp="1"/>
          </p:cNvSpPr>
          <p:nvPr>
            <p:ph type="pic" sz="quarter" idx="16" hasCustomPrompt="1"/>
          </p:nvPr>
        </p:nvSpPr>
        <p:spPr>
          <a:xfrm>
            <a:off x="1048298"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6" name="Espace réservé pour une image  3"/>
          <p:cNvSpPr>
            <a:spLocks noGrp="1"/>
          </p:cNvSpPr>
          <p:nvPr>
            <p:ph type="pic" sz="quarter" idx="17" hasCustomPrompt="1"/>
          </p:nvPr>
        </p:nvSpPr>
        <p:spPr>
          <a:xfrm>
            <a:off x="2875353"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7" name="Espace réservé du texte 7"/>
          <p:cNvSpPr>
            <a:spLocks noGrp="1"/>
          </p:cNvSpPr>
          <p:nvPr>
            <p:ph type="body" sz="quarter" idx="18" hasCustomPrompt="1"/>
          </p:nvPr>
        </p:nvSpPr>
        <p:spPr>
          <a:xfrm>
            <a:off x="1048299" y="377753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8" name="Espace réservé du texte 7"/>
          <p:cNvSpPr>
            <a:spLocks noGrp="1"/>
          </p:cNvSpPr>
          <p:nvPr>
            <p:ph type="body" sz="quarter" idx="19" hasCustomPrompt="1"/>
          </p:nvPr>
        </p:nvSpPr>
        <p:spPr>
          <a:xfrm>
            <a:off x="2875721" y="377634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baseline="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vous pouvez trouver d’autres images sur le site de la marque www.brand.orange.com</a:t>
            </a:r>
          </a:p>
        </p:txBody>
      </p:sp>
      <p:sp>
        <p:nvSpPr>
          <p:cNvPr id="9" name="Espace réservé du texte 7"/>
          <p:cNvSpPr>
            <a:spLocks noGrp="1"/>
          </p:cNvSpPr>
          <p:nvPr>
            <p:ph type="body" sz="quarter" idx="20" hasCustomPrompt="1"/>
          </p:nvPr>
        </p:nvSpPr>
        <p:spPr>
          <a:xfrm>
            <a:off x="4703143" y="377753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10" name="Espace réservé du texte 7"/>
          <p:cNvSpPr>
            <a:spLocks noGrp="1"/>
          </p:cNvSpPr>
          <p:nvPr>
            <p:ph type="body" sz="quarter" idx="21" hasCustomPrompt="1"/>
          </p:nvPr>
        </p:nvSpPr>
        <p:spPr>
          <a:xfrm>
            <a:off x="6530566" y="3776340"/>
            <a:ext cx="1539776" cy="1150938"/>
          </a:xfrm>
        </p:spPr>
        <p:txBody>
          <a:bodyPr/>
          <a:lstStyle>
            <a:lvl1pPr marL="0" marR="0" indent="0" algn="l" defTabSz="914400" rtl="0" eaLnBrk="1" fontAlgn="base" latinLnBrk="0" hangingPunct="1">
              <a:lnSpc>
                <a:spcPct val="100000"/>
              </a:lnSpc>
              <a:spcBef>
                <a:spcPct val="0"/>
              </a:spcBef>
              <a:spcAft>
                <a:spcPct val="5000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vous pouvez trouver d’autres images sur le site de la marque www.brand.orange.com</a:t>
            </a:r>
          </a:p>
        </p:txBody>
      </p:sp>
      <p:sp>
        <p:nvSpPr>
          <p:cNvPr id="11"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2"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63921373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nsition fond noir">
    <p:bg>
      <p:bgPr>
        <a:solidFill>
          <a:schemeClr val="tx1"/>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9937" y="2996952"/>
            <a:ext cx="7084800" cy="982800"/>
          </a:xfrm>
        </p:spPr>
        <p:txBody>
          <a:bodyPr/>
          <a:lstStyle>
            <a:lvl1pPr algn="l">
              <a:defRPr sz="5200">
                <a:latin typeface="Helvetica 35 Thin" pitchFamily="34" charset="0"/>
              </a:defRPr>
            </a:lvl1pPr>
          </a:lstStyle>
          <a:p>
            <a:pPr lvl="0"/>
            <a:r>
              <a:rPr lang="fr-FR" dirty="0" smtClean="0"/>
              <a:t>page de transition</a:t>
            </a:r>
            <a:endParaRPr lang="fr-FR" dirty="0"/>
          </a:p>
        </p:txBody>
      </p:sp>
      <p:sp>
        <p:nvSpPr>
          <p:cNvPr id="3"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tx1"/>
                </a:solidFill>
                <a:latin typeface="Helvetica 55 Roman" pitchFamily="34" charset="0"/>
              </a:rPr>
              <a:t>‹N°›</a:t>
            </a:fld>
            <a:endParaRPr lang="en-US" sz="1000" dirty="0">
              <a:solidFill>
                <a:schemeClr val="tx1"/>
              </a:solidFill>
              <a:latin typeface="Helvetica 55 Roman" pitchFamily="34" charset="0"/>
            </a:endParaRPr>
          </a:p>
        </p:txBody>
      </p:sp>
    </p:spTree>
    <p:extLst>
      <p:ext uri="{BB962C8B-B14F-4D97-AF65-F5344CB8AC3E}">
        <p14:creationId xmlns:p14="http://schemas.microsoft.com/office/powerpoint/2010/main" val="230739590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pleine page">
    <p:spTree>
      <p:nvGrpSpPr>
        <p:cNvPr id="1" name=""/>
        <p:cNvGrpSpPr/>
        <p:nvPr/>
      </p:nvGrpSpPr>
      <p:grpSpPr>
        <a:xfrm>
          <a:off x="0" y="0"/>
          <a:ext cx="0" cy="0"/>
          <a:chOff x="0" y="0"/>
          <a:chExt cx="0" cy="0"/>
        </a:xfrm>
      </p:grpSpPr>
      <p:sp>
        <p:nvSpPr>
          <p:cNvPr id="4" name="Espace réservé du texte 3"/>
          <p:cNvSpPr>
            <a:spLocks noGrp="1"/>
          </p:cNvSpPr>
          <p:nvPr>
            <p:ph type="body" sz="quarter" idx="11" hasCustomPrompt="1"/>
          </p:nvPr>
        </p:nvSpPr>
        <p:spPr>
          <a:xfrm>
            <a:off x="1051762" y="4365104"/>
            <a:ext cx="7085013" cy="1727200"/>
          </a:xfrm>
        </p:spPr>
        <p:txBody>
          <a:bodyPr/>
          <a:lstStyle>
            <a:lvl1pPr marL="0" indent="0">
              <a:spcAft>
                <a:spcPts val="0"/>
              </a:spcAft>
              <a:buNone/>
              <a:defRPr sz="5200" baseline="0">
                <a:solidFill>
                  <a:schemeClr val="tx2"/>
                </a:solidFill>
                <a:latin typeface="Helvetica 35 Thin"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dirty="0" smtClean="0"/>
              <a:t>image pleine page</a:t>
            </a:r>
            <a:endParaRPr lang="fr-FR" dirty="0"/>
          </a:p>
        </p:txBody>
      </p:sp>
      <p:sp>
        <p:nvSpPr>
          <p:cNvPr id="5"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
        <p:nvSpPr>
          <p:cNvPr id="3" name="Espace réservé pour une image  2"/>
          <p:cNvSpPr>
            <a:spLocks noGrp="1"/>
          </p:cNvSpPr>
          <p:nvPr>
            <p:ph type="pic" sz="quarter" idx="12" hasCustomPrompt="1"/>
          </p:nvPr>
        </p:nvSpPr>
        <p:spPr>
          <a:xfrm>
            <a:off x="0" y="0"/>
            <a:ext cx="9144000" cy="6858000"/>
          </a:xfrm>
        </p:spPr>
        <p:txBody>
          <a:bodyPr/>
          <a:lstStyle>
            <a:lvl1pPr marL="0" indent="0">
              <a:buNone/>
              <a:defRPr baseline="0"/>
            </a:lvl1pPr>
          </a:lstStyle>
          <a:p>
            <a:r>
              <a:rPr lang="fr-FR" dirty="0" smtClean="0"/>
              <a:t>cliquez sur l’icône pour insérer une image pleine page</a:t>
            </a:r>
            <a:endParaRPr lang="fr-FR" dirty="0"/>
          </a:p>
        </p:txBody>
      </p:sp>
    </p:spTree>
    <p:extLst>
      <p:ext uri="{BB962C8B-B14F-4D97-AF65-F5344CB8AC3E}">
        <p14:creationId xmlns:p14="http://schemas.microsoft.com/office/powerpoint/2010/main" val="20875943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agramm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diapositive avec diagramme</a:t>
            </a:r>
            <a:endParaRPr lang="fr-FR" dirty="0"/>
          </a:p>
        </p:txBody>
      </p:sp>
      <p:sp>
        <p:nvSpPr>
          <p:cNvPr id="3" name="Espace réservé du graphique 5"/>
          <p:cNvSpPr>
            <a:spLocks noGrp="1"/>
          </p:cNvSpPr>
          <p:nvPr>
            <p:ph type="chart" sz="quarter" idx="11" hasCustomPrompt="1"/>
          </p:nvPr>
        </p:nvSpPr>
        <p:spPr>
          <a:xfrm>
            <a:off x="1043892" y="1773238"/>
            <a:ext cx="3312208" cy="3384550"/>
          </a:xfrm>
        </p:spPr>
        <p:txBody>
          <a:bodyPr/>
          <a:lstStyle>
            <a:lvl1pPr>
              <a:defRPr/>
            </a:lvl1pPr>
          </a:lstStyle>
          <a:p>
            <a:r>
              <a:rPr lang="fr-FR" dirty="0" smtClean="0"/>
              <a:t>cliquez sur l’icône pour insérer un graphique</a:t>
            </a:r>
            <a:endParaRPr lang="fr-FR" dirty="0"/>
          </a:p>
        </p:txBody>
      </p:sp>
      <p:sp>
        <p:nvSpPr>
          <p:cNvPr id="4" name="Espace réservé du texte 7"/>
          <p:cNvSpPr>
            <a:spLocks noGrp="1"/>
          </p:cNvSpPr>
          <p:nvPr>
            <p:ph type="body" sz="quarter" idx="12" hasCustomPrompt="1"/>
          </p:nvPr>
        </p:nvSpPr>
        <p:spPr>
          <a:xfrm>
            <a:off x="4792042" y="1773238"/>
            <a:ext cx="3308350" cy="3384550"/>
          </a:xfrm>
        </p:spPr>
        <p:txBody>
          <a:bodyPr/>
          <a:lstStyle>
            <a:lvl1pPr marL="193675" marR="0" indent="-193675" algn="l" defTabSz="914400" rtl="0" eaLnBrk="1" fontAlgn="base" latinLnBrk="0" hangingPunct="1">
              <a:lnSpc>
                <a:spcPct val="100000"/>
              </a:lnSpc>
              <a:spcBef>
                <a:spcPct val="0"/>
              </a:spcBef>
              <a:spcAft>
                <a:spcPts val="0"/>
              </a:spcAft>
              <a:buClr>
                <a:srgbClr val="FF6600"/>
              </a:buClr>
              <a:buSzPct val="100000"/>
              <a:buFont typeface="Wingdings" pitchFamily="2" charset="2"/>
              <a:buChar char="§"/>
              <a:tabLst/>
              <a:defRPr sz="1600"/>
            </a:lvl1pPr>
          </a:lstStyle>
          <a:p>
            <a:pPr lvl="0"/>
            <a:r>
              <a:rPr lang="fr-FR" dirty="0" smtClean="0"/>
              <a:t>notes et remarques</a:t>
            </a:r>
          </a:p>
          <a:p>
            <a:pPr lvl="0"/>
            <a:endParaRPr lang="fr-FR" dirty="0"/>
          </a:p>
        </p:txBody>
      </p:sp>
      <p:sp>
        <p:nvSpPr>
          <p:cNvPr id="5"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75392611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ésumé">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58025" cy="982800"/>
          </a:xfrm>
        </p:spPr>
        <p:txBody>
          <a:bodyPr/>
          <a:lstStyle>
            <a:lvl1pPr algn="l">
              <a:defRPr/>
            </a:lvl1pPr>
          </a:lstStyle>
          <a:p>
            <a:r>
              <a:rPr lang="fr-FR" dirty="0" smtClean="0"/>
              <a:t>résumé</a:t>
            </a:r>
            <a:endParaRPr lang="fr-FR" dirty="0"/>
          </a:p>
        </p:txBody>
      </p:sp>
      <p:sp>
        <p:nvSpPr>
          <p:cNvPr id="3" name="Espace réservé du texte 7"/>
          <p:cNvSpPr>
            <a:spLocks noGrp="1"/>
          </p:cNvSpPr>
          <p:nvPr>
            <p:ph type="body" sz="quarter" idx="12" hasCustomPrompt="1"/>
          </p:nvPr>
        </p:nvSpPr>
        <p:spPr>
          <a:xfrm>
            <a:off x="1030975" y="1773238"/>
            <a:ext cx="7070038" cy="3384550"/>
          </a:xfrm>
        </p:spPr>
        <p:txBody>
          <a:bodyPr/>
          <a:lstStyle>
            <a:lvl1pPr marL="193675" marR="0" indent="-193675" algn="l" defTabSz="914400" rtl="0" eaLnBrk="1" fontAlgn="base" latinLnBrk="0" hangingPunct="1">
              <a:lnSpc>
                <a:spcPct val="100000"/>
              </a:lnSpc>
              <a:spcBef>
                <a:spcPct val="0"/>
              </a:spcBef>
              <a:spcAft>
                <a:spcPct val="50000"/>
              </a:spcAft>
              <a:buClr>
                <a:srgbClr val="FF6600"/>
              </a:buClr>
              <a:buSzPct val="100000"/>
              <a:buFont typeface="Wingdings" pitchFamily="2" charset="2"/>
              <a:buChar char="§"/>
              <a:tabLst/>
              <a:defRPr sz="1800"/>
            </a:lvl1pPr>
          </a:lstStyle>
          <a:p>
            <a:pPr lvl="0"/>
            <a:r>
              <a:rPr lang="fr-FR" dirty="0" smtClean="0"/>
              <a:t>points clés de votre présentation</a:t>
            </a:r>
          </a:p>
          <a:p>
            <a:pPr lvl="0"/>
            <a:endParaRPr lang="fr-FR" dirty="0"/>
          </a:p>
        </p:txBody>
      </p:sp>
      <p:sp>
        <p:nvSpPr>
          <p:cNvPr id="4"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5"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499789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3200"/>
            <a:ext cx="7049874" cy="982800"/>
          </a:xfrm>
        </p:spPr>
        <p:txBody>
          <a:bodyPr/>
          <a:lstStyle>
            <a:lvl1pPr algn="l">
              <a:defRPr/>
            </a:lvl1pPr>
          </a:lstStyle>
          <a:p>
            <a:r>
              <a:rPr lang="fr-FR" dirty="0" smtClean="0"/>
              <a:t>sommaire ou ordre du jour</a:t>
            </a:r>
            <a:endParaRPr lang="fr-FR" dirty="0"/>
          </a:p>
        </p:txBody>
      </p:sp>
      <p:sp>
        <p:nvSpPr>
          <p:cNvPr id="6" name="Espace réservé du texte 4"/>
          <p:cNvSpPr>
            <a:spLocks noGrp="1"/>
          </p:cNvSpPr>
          <p:nvPr>
            <p:ph type="body" sz="quarter" idx="13" hasCustomPrompt="1"/>
          </p:nvPr>
        </p:nvSpPr>
        <p:spPr>
          <a:xfrm>
            <a:off x="1037646" y="1773238"/>
            <a:ext cx="1440210" cy="373268"/>
          </a:xfrm>
        </p:spPr>
        <p:txBody>
          <a:bodyPr/>
          <a:lstStyle>
            <a:lvl1pPr marL="0" indent="0">
              <a:buNone/>
              <a:defRPr>
                <a:solidFill>
                  <a:srgbClr val="FF6600"/>
                </a:solidFill>
              </a:defRPr>
            </a:lvl1pPr>
          </a:lstStyle>
          <a:p>
            <a:pPr lvl="0"/>
            <a:r>
              <a:rPr lang="fr-FR" dirty="0" smtClean="0">
                <a:solidFill>
                  <a:schemeClr val="tx2"/>
                </a:solidFill>
              </a:rPr>
              <a:t>partie 1</a:t>
            </a:r>
            <a:endParaRPr lang="fr-FR" dirty="0"/>
          </a:p>
        </p:txBody>
      </p:sp>
      <p:sp>
        <p:nvSpPr>
          <p:cNvPr id="7" name="Espace réservé du texte 4"/>
          <p:cNvSpPr>
            <a:spLocks noGrp="1"/>
          </p:cNvSpPr>
          <p:nvPr>
            <p:ph type="body" sz="quarter" idx="14" hasCustomPrompt="1"/>
          </p:nvPr>
        </p:nvSpPr>
        <p:spPr>
          <a:xfrm>
            <a:off x="1037646" y="2203611"/>
            <a:ext cx="1440210" cy="373268"/>
          </a:xfrm>
        </p:spPr>
        <p:txBody>
          <a:bodyPr/>
          <a:lstStyle>
            <a:lvl1pPr marL="0" indent="0">
              <a:buNone/>
              <a:defRPr>
                <a:solidFill>
                  <a:srgbClr val="FF6600"/>
                </a:solidFill>
              </a:defRPr>
            </a:lvl1pPr>
          </a:lstStyle>
          <a:p>
            <a:pPr lvl="0"/>
            <a:r>
              <a:rPr lang="fr-FR" dirty="0" smtClean="0">
                <a:solidFill>
                  <a:schemeClr val="tx2"/>
                </a:solidFill>
              </a:rPr>
              <a:t>partie 2</a:t>
            </a:r>
            <a:endParaRPr lang="fr-FR" dirty="0"/>
          </a:p>
        </p:txBody>
      </p:sp>
      <p:sp>
        <p:nvSpPr>
          <p:cNvPr id="8" name="Espace réservé du texte 4"/>
          <p:cNvSpPr>
            <a:spLocks noGrp="1"/>
          </p:cNvSpPr>
          <p:nvPr>
            <p:ph type="body" sz="quarter" idx="15" hasCustomPrompt="1"/>
          </p:nvPr>
        </p:nvSpPr>
        <p:spPr>
          <a:xfrm>
            <a:off x="1037646" y="2633984"/>
            <a:ext cx="1440210" cy="373268"/>
          </a:xfrm>
        </p:spPr>
        <p:txBody>
          <a:bodyPr/>
          <a:lstStyle>
            <a:lvl1pPr marL="0" indent="0">
              <a:buNone/>
              <a:defRPr>
                <a:solidFill>
                  <a:srgbClr val="FF6600"/>
                </a:solidFill>
              </a:defRPr>
            </a:lvl1pPr>
          </a:lstStyle>
          <a:p>
            <a:pPr lvl="0"/>
            <a:r>
              <a:rPr lang="fr-FR" dirty="0" smtClean="0">
                <a:solidFill>
                  <a:schemeClr val="tx2"/>
                </a:solidFill>
              </a:rPr>
              <a:t>partie 3</a:t>
            </a:r>
            <a:endParaRPr lang="fr-FR" dirty="0"/>
          </a:p>
        </p:txBody>
      </p:sp>
      <p:sp>
        <p:nvSpPr>
          <p:cNvPr id="9" name="Espace réservé du texte 4"/>
          <p:cNvSpPr>
            <a:spLocks noGrp="1"/>
          </p:cNvSpPr>
          <p:nvPr>
            <p:ph type="body" sz="quarter" idx="17" hasCustomPrompt="1"/>
          </p:nvPr>
        </p:nvSpPr>
        <p:spPr>
          <a:xfrm>
            <a:off x="1037646" y="3064357"/>
            <a:ext cx="1440210" cy="373268"/>
          </a:xfrm>
        </p:spPr>
        <p:txBody>
          <a:bodyPr/>
          <a:lstStyle>
            <a:lvl1pPr marL="0" indent="0">
              <a:buNone/>
              <a:defRPr>
                <a:solidFill>
                  <a:srgbClr val="FF6600"/>
                </a:solidFill>
              </a:defRPr>
            </a:lvl1pPr>
          </a:lstStyle>
          <a:p>
            <a:pPr lvl="0"/>
            <a:r>
              <a:rPr lang="fr-FR" dirty="0" smtClean="0">
                <a:solidFill>
                  <a:schemeClr val="tx2"/>
                </a:solidFill>
              </a:rPr>
              <a:t>partie 4</a:t>
            </a:r>
            <a:endParaRPr lang="fr-FR" dirty="0"/>
          </a:p>
        </p:txBody>
      </p:sp>
      <p:sp>
        <p:nvSpPr>
          <p:cNvPr id="10" name="Espace réservé du texte 4"/>
          <p:cNvSpPr>
            <a:spLocks noGrp="1"/>
          </p:cNvSpPr>
          <p:nvPr>
            <p:ph type="body" sz="quarter" idx="19" hasCustomPrompt="1"/>
          </p:nvPr>
        </p:nvSpPr>
        <p:spPr>
          <a:xfrm>
            <a:off x="1037646" y="3494730"/>
            <a:ext cx="1440210" cy="373268"/>
          </a:xfrm>
        </p:spPr>
        <p:txBody>
          <a:bodyPr/>
          <a:lstStyle>
            <a:lvl1pPr marL="0" indent="0">
              <a:buNone/>
              <a:defRPr>
                <a:solidFill>
                  <a:srgbClr val="FF6600"/>
                </a:solidFill>
              </a:defRPr>
            </a:lvl1pPr>
          </a:lstStyle>
          <a:p>
            <a:pPr lvl="0"/>
            <a:r>
              <a:rPr lang="fr-FR" dirty="0" smtClean="0">
                <a:solidFill>
                  <a:schemeClr val="tx2"/>
                </a:solidFill>
              </a:rPr>
              <a:t>partie 5</a:t>
            </a:r>
            <a:endParaRPr lang="fr-FR" dirty="0"/>
          </a:p>
        </p:txBody>
      </p:sp>
      <p:sp>
        <p:nvSpPr>
          <p:cNvPr id="11" name="Espace réservé du texte 4"/>
          <p:cNvSpPr>
            <a:spLocks noGrp="1"/>
          </p:cNvSpPr>
          <p:nvPr>
            <p:ph type="body" sz="quarter" idx="21" hasCustomPrompt="1"/>
          </p:nvPr>
        </p:nvSpPr>
        <p:spPr>
          <a:xfrm>
            <a:off x="1037646" y="3925103"/>
            <a:ext cx="1440210" cy="373268"/>
          </a:xfrm>
        </p:spPr>
        <p:txBody>
          <a:bodyPr/>
          <a:lstStyle>
            <a:lvl1pPr marL="0" indent="0">
              <a:buNone/>
              <a:defRPr>
                <a:solidFill>
                  <a:srgbClr val="FF6600"/>
                </a:solidFill>
              </a:defRPr>
            </a:lvl1pPr>
          </a:lstStyle>
          <a:p>
            <a:pPr lvl="0"/>
            <a:r>
              <a:rPr lang="fr-FR" dirty="0" smtClean="0">
                <a:solidFill>
                  <a:schemeClr val="tx2"/>
                </a:solidFill>
              </a:rPr>
              <a:t>partie 6</a:t>
            </a:r>
            <a:endParaRPr lang="fr-FR" dirty="0"/>
          </a:p>
        </p:txBody>
      </p:sp>
      <p:sp>
        <p:nvSpPr>
          <p:cNvPr id="12" name="Espace réservé du texte 4"/>
          <p:cNvSpPr>
            <a:spLocks noGrp="1"/>
          </p:cNvSpPr>
          <p:nvPr>
            <p:ph type="body" sz="quarter" idx="23" hasCustomPrompt="1"/>
          </p:nvPr>
        </p:nvSpPr>
        <p:spPr>
          <a:xfrm>
            <a:off x="2598122" y="1773238"/>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3" name="Espace réservé du texte 4"/>
          <p:cNvSpPr>
            <a:spLocks noGrp="1"/>
          </p:cNvSpPr>
          <p:nvPr>
            <p:ph type="body" sz="quarter" idx="24" hasCustomPrompt="1"/>
          </p:nvPr>
        </p:nvSpPr>
        <p:spPr>
          <a:xfrm>
            <a:off x="2598122" y="2203611"/>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4" name="Espace réservé du texte 4"/>
          <p:cNvSpPr>
            <a:spLocks noGrp="1"/>
          </p:cNvSpPr>
          <p:nvPr>
            <p:ph type="body" sz="quarter" idx="25" hasCustomPrompt="1"/>
          </p:nvPr>
        </p:nvSpPr>
        <p:spPr>
          <a:xfrm>
            <a:off x="2598122" y="3925103"/>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5" name="Espace réservé du texte 4"/>
          <p:cNvSpPr>
            <a:spLocks noGrp="1"/>
          </p:cNvSpPr>
          <p:nvPr>
            <p:ph type="body" sz="quarter" idx="26" hasCustomPrompt="1"/>
          </p:nvPr>
        </p:nvSpPr>
        <p:spPr>
          <a:xfrm>
            <a:off x="2598122" y="3494730"/>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6" name="Espace réservé du texte 4"/>
          <p:cNvSpPr>
            <a:spLocks noGrp="1"/>
          </p:cNvSpPr>
          <p:nvPr>
            <p:ph type="body" sz="quarter" idx="27" hasCustomPrompt="1"/>
          </p:nvPr>
        </p:nvSpPr>
        <p:spPr>
          <a:xfrm>
            <a:off x="2598122" y="3064357"/>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7" name="Espace réservé du texte 4"/>
          <p:cNvSpPr>
            <a:spLocks noGrp="1"/>
          </p:cNvSpPr>
          <p:nvPr>
            <p:ph type="body" sz="quarter" idx="28" hasCustomPrompt="1"/>
          </p:nvPr>
        </p:nvSpPr>
        <p:spPr>
          <a:xfrm>
            <a:off x="2598122" y="2633984"/>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8" name="Espace réservé du texte 4"/>
          <p:cNvSpPr>
            <a:spLocks noGrp="1"/>
          </p:cNvSpPr>
          <p:nvPr>
            <p:ph type="body" sz="quarter" idx="29" hasCustomPrompt="1"/>
          </p:nvPr>
        </p:nvSpPr>
        <p:spPr>
          <a:xfrm>
            <a:off x="1039128" y="4356901"/>
            <a:ext cx="1440210" cy="373268"/>
          </a:xfrm>
        </p:spPr>
        <p:txBody>
          <a:bodyPr/>
          <a:lstStyle>
            <a:lvl1pPr marL="0" indent="0">
              <a:buNone/>
              <a:defRPr>
                <a:solidFill>
                  <a:srgbClr val="FF6600"/>
                </a:solidFill>
              </a:defRPr>
            </a:lvl1pPr>
          </a:lstStyle>
          <a:p>
            <a:pPr lvl="0"/>
            <a:r>
              <a:rPr lang="fr-FR" dirty="0" smtClean="0">
                <a:solidFill>
                  <a:schemeClr val="tx2"/>
                </a:solidFill>
              </a:rPr>
              <a:t>partie 7</a:t>
            </a:r>
            <a:endParaRPr lang="fr-FR" dirty="0"/>
          </a:p>
        </p:txBody>
      </p:sp>
      <p:sp>
        <p:nvSpPr>
          <p:cNvPr id="19" name="Espace réservé du texte 4"/>
          <p:cNvSpPr>
            <a:spLocks noGrp="1"/>
          </p:cNvSpPr>
          <p:nvPr>
            <p:ph type="body" sz="quarter" idx="30" hasCustomPrompt="1"/>
          </p:nvPr>
        </p:nvSpPr>
        <p:spPr>
          <a:xfrm>
            <a:off x="1039128" y="4787274"/>
            <a:ext cx="1440210" cy="373268"/>
          </a:xfrm>
        </p:spPr>
        <p:txBody>
          <a:bodyPr/>
          <a:lstStyle>
            <a:lvl1pPr marL="0" indent="0">
              <a:buNone/>
              <a:defRPr>
                <a:solidFill>
                  <a:srgbClr val="FF6600"/>
                </a:solidFill>
              </a:defRPr>
            </a:lvl1pPr>
          </a:lstStyle>
          <a:p>
            <a:pPr lvl="0"/>
            <a:r>
              <a:rPr lang="fr-FR" dirty="0" smtClean="0">
                <a:solidFill>
                  <a:schemeClr val="tx2"/>
                </a:solidFill>
              </a:rPr>
              <a:t>partie 8</a:t>
            </a:r>
            <a:endParaRPr lang="fr-FR" dirty="0"/>
          </a:p>
        </p:txBody>
      </p:sp>
      <p:sp>
        <p:nvSpPr>
          <p:cNvPr id="20" name="Espace réservé du texte 4"/>
          <p:cNvSpPr>
            <a:spLocks noGrp="1"/>
          </p:cNvSpPr>
          <p:nvPr>
            <p:ph type="body" sz="quarter" idx="31" hasCustomPrompt="1"/>
          </p:nvPr>
        </p:nvSpPr>
        <p:spPr>
          <a:xfrm>
            <a:off x="1039128" y="5217647"/>
            <a:ext cx="1440210" cy="373268"/>
          </a:xfrm>
        </p:spPr>
        <p:txBody>
          <a:bodyPr/>
          <a:lstStyle>
            <a:lvl1pPr marL="0" indent="0">
              <a:buNone/>
              <a:defRPr>
                <a:solidFill>
                  <a:srgbClr val="FF6600"/>
                </a:solidFill>
              </a:defRPr>
            </a:lvl1pPr>
          </a:lstStyle>
          <a:p>
            <a:pPr lvl="0"/>
            <a:r>
              <a:rPr lang="fr-FR" dirty="0" smtClean="0">
                <a:solidFill>
                  <a:schemeClr val="tx2"/>
                </a:solidFill>
              </a:rPr>
              <a:t>partie 9</a:t>
            </a:r>
            <a:endParaRPr lang="fr-FR" dirty="0"/>
          </a:p>
        </p:txBody>
      </p:sp>
      <p:sp>
        <p:nvSpPr>
          <p:cNvPr id="21" name="Espace réservé du texte 4"/>
          <p:cNvSpPr>
            <a:spLocks noGrp="1"/>
          </p:cNvSpPr>
          <p:nvPr>
            <p:ph type="body" sz="quarter" idx="32" hasCustomPrompt="1"/>
          </p:nvPr>
        </p:nvSpPr>
        <p:spPr>
          <a:xfrm>
            <a:off x="1039128" y="5648020"/>
            <a:ext cx="1440210" cy="373268"/>
          </a:xfrm>
        </p:spPr>
        <p:txBody>
          <a:bodyPr/>
          <a:lstStyle>
            <a:lvl1pPr marL="0" indent="0">
              <a:buNone/>
              <a:defRPr>
                <a:solidFill>
                  <a:srgbClr val="FF6600"/>
                </a:solidFill>
              </a:defRPr>
            </a:lvl1pPr>
          </a:lstStyle>
          <a:p>
            <a:pPr lvl="0"/>
            <a:r>
              <a:rPr lang="fr-FR" dirty="0" smtClean="0">
                <a:solidFill>
                  <a:schemeClr val="tx2"/>
                </a:solidFill>
              </a:rPr>
              <a:t>partie 10</a:t>
            </a:r>
            <a:endParaRPr lang="fr-FR" dirty="0"/>
          </a:p>
        </p:txBody>
      </p:sp>
      <p:sp>
        <p:nvSpPr>
          <p:cNvPr id="22" name="Espace réservé du texte 4"/>
          <p:cNvSpPr>
            <a:spLocks noGrp="1"/>
          </p:cNvSpPr>
          <p:nvPr>
            <p:ph type="body" sz="quarter" idx="33" hasCustomPrompt="1"/>
          </p:nvPr>
        </p:nvSpPr>
        <p:spPr>
          <a:xfrm>
            <a:off x="2599604" y="5648020"/>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3" name="Espace réservé du texte 4"/>
          <p:cNvSpPr>
            <a:spLocks noGrp="1"/>
          </p:cNvSpPr>
          <p:nvPr>
            <p:ph type="body" sz="quarter" idx="34" hasCustomPrompt="1"/>
          </p:nvPr>
        </p:nvSpPr>
        <p:spPr>
          <a:xfrm>
            <a:off x="2599604" y="5217647"/>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4" name="Espace réservé du texte 4"/>
          <p:cNvSpPr>
            <a:spLocks noGrp="1"/>
          </p:cNvSpPr>
          <p:nvPr>
            <p:ph type="body" sz="quarter" idx="35" hasCustomPrompt="1"/>
          </p:nvPr>
        </p:nvSpPr>
        <p:spPr>
          <a:xfrm>
            <a:off x="2599604" y="4356901"/>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5" name="Espace réservé du texte 4"/>
          <p:cNvSpPr>
            <a:spLocks noGrp="1"/>
          </p:cNvSpPr>
          <p:nvPr>
            <p:ph type="body" sz="quarter" idx="36" hasCustomPrompt="1"/>
          </p:nvPr>
        </p:nvSpPr>
        <p:spPr>
          <a:xfrm>
            <a:off x="2592861" y="4783924"/>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6"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29"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171727082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erci">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49128" y="2565400"/>
            <a:ext cx="7051885" cy="982800"/>
          </a:xfrm>
        </p:spPr>
        <p:txBody>
          <a:bodyPr/>
          <a:lstStyle>
            <a:lvl1pPr algn="l">
              <a:defRPr sz="6600">
                <a:latin typeface="Helvetica 35 Thin" pitchFamily="34" charset="0"/>
              </a:defRPr>
            </a:lvl1pPr>
          </a:lstStyle>
          <a:p>
            <a:r>
              <a:rPr lang="fr-FR" dirty="0" smtClean="0"/>
              <a:t>vos remerciements</a:t>
            </a:r>
            <a:endParaRPr lang="fr-FR" dirty="0"/>
          </a:p>
        </p:txBody>
      </p:sp>
      <p:pic>
        <p:nvPicPr>
          <p:cNvPr id="3" name="Picture 28" descr="RGB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01013" y="5876925"/>
            <a:ext cx="719137" cy="71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8574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uces sim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3200"/>
            <a:ext cx="7084800" cy="982800"/>
          </a:xfrm>
        </p:spPr>
        <p:txBody>
          <a:bodyPr/>
          <a:lstStyle>
            <a:lvl1pPr algn="l">
              <a:defRPr baseline="0"/>
            </a:lvl1pPr>
          </a:lstStyle>
          <a:p>
            <a:r>
              <a:rPr lang="fr-FR" dirty="0" smtClean="0"/>
              <a:t>pour ajouter une diapo différente &gt; Accueil &gt; Nouvelle diapositive (puis cliquez menu déroulant) </a:t>
            </a:r>
            <a:endParaRPr lang="fr-FR" dirty="0"/>
          </a:p>
        </p:txBody>
      </p:sp>
      <p:sp>
        <p:nvSpPr>
          <p:cNvPr id="26" name="Espace réservé du contenu 2"/>
          <p:cNvSpPr>
            <a:spLocks noGrp="1"/>
          </p:cNvSpPr>
          <p:nvPr>
            <p:ph idx="1" hasCustomPrompt="1"/>
          </p:nvPr>
        </p:nvSpPr>
        <p:spPr>
          <a:xfrm>
            <a:off x="1042988" y="1773238"/>
            <a:ext cx="7058025" cy="3887787"/>
          </a:xfrm>
        </p:spPr>
        <p:txBody>
          <a:bodyPr/>
          <a:lstStyle>
            <a:lvl1pPr>
              <a:defRPr sz="1800" baseline="0"/>
            </a:lvl1pPr>
            <a:lvl2pPr>
              <a:spcAft>
                <a:spcPct val="0"/>
              </a:spcAft>
              <a:buFont typeface="Arial" charset="0"/>
              <a:buChar char="–"/>
              <a:defRPr/>
            </a:lvl2pPr>
          </a:lstStyle>
          <a:p>
            <a:r>
              <a:rPr lang="fr-FR" dirty="0" smtClean="0"/>
              <a:t>écrivez le texte ici, si besoin sélectionnez une icône ci-dessous pour ajouter un tableau, un graphique, un </a:t>
            </a:r>
            <a:r>
              <a:rPr lang="fr-FR" dirty="0" err="1" smtClean="0"/>
              <a:t>SmartArt</a:t>
            </a:r>
            <a:r>
              <a:rPr lang="fr-FR" dirty="0" smtClean="0"/>
              <a:t>, une image ou une vidéo</a:t>
            </a:r>
            <a:endParaRPr lang="fr-FR" dirty="0"/>
          </a:p>
        </p:txBody>
      </p:sp>
      <p:sp>
        <p:nvSpPr>
          <p:cNvPr id="4"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5"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16406212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usieurs niveaux hiérarchiqu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71413" cy="982800"/>
          </a:xfrm>
        </p:spPr>
        <p:txBody>
          <a:bodyPr/>
          <a:lstStyle>
            <a:lvl1pPr algn="l">
              <a:defRPr/>
            </a:lvl1pPr>
          </a:lstStyle>
          <a:p>
            <a:r>
              <a:rPr lang="fr-FR" dirty="0" smtClean="0"/>
              <a:t>diapositive avec plusieurs niveaux hiérarchiques</a:t>
            </a:r>
            <a:endParaRPr lang="fr-FR" dirty="0"/>
          </a:p>
        </p:txBody>
      </p:sp>
      <p:sp>
        <p:nvSpPr>
          <p:cNvPr id="4" name="Espace réservé du contenu 2"/>
          <p:cNvSpPr>
            <a:spLocks noGrp="1"/>
          </p:cNvSpPr>
          <p:nvPr>
            <p:ph idx="1" hasCustomPrompt="1"/>
          </p:nvPr>
        </p:nvSpPr>
        <p:spPr>
          <a:xfrm>
            <a:off x="1042988" y="1773238"/>
            <a:ext cx="7058025" cy="3887787"/>
          </a:xfrm>
        </p:spPr>
        <p:txBody>
          <a:bodyPr/>
          <a:lstStyle>
            <a:lvl1pPr>
              <a:defRPr sz="1800" baseline="0">
                <a:solidFill>
                  <a:srgbClr val="FF6600"/>
                </a:solidFill>
                <a:latin typeface="Helvetica 55 Roman" pitchFamily="34" charset="0"/>
              </a:defRPr>
            </a:lvl1pPr>
            <a:lvl2pPr>
              <a:spcAft>
                <a:spcPct val="0"/>
              </a:spcAft>
              <a:buFont typeface="Arial" charset="0"/>
              <a:buChar char="–"/>
              <a:defRPr sz="1600">
                <a:latin typeface="Helvetica 55 Roman" pitchFamily="34" charset="0"/>
              </a:defRPr>
            </a:lvl2pPr>
            <a:lvl3pPr>
              <a:defRPr sz="1600">
                <a:latin typeface="Helvetica 55 Roman" pitchFamily="34" charset="0"/>
              </a:defRPr>
            </a:lvl3pPr>
            <a:lvl4pPr>
              <a:defRPr sz="1600">
                <a:latin typeface="Helvetica 55 Roman" pitchFamily="34" charset="0"/>
              </a:defRPr>
            </a:lvl4pPr>
            <a:lvl5pPr>
              <a:defRPr sz="1600" baseline="0">
                <a:latin typeface="Helvetica 55 Roman"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0365667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ragraph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3200"/>
            <a:ext cx="7058025" cy="982800"/>
          </a:xfrm>
        </p:spPr>
        <p:txBody>
          <a:bodyPr/>
          <a:lstStyle>
            <a:lvl1pPr algn="l">
              <a:defRPr/>
            </a:lvl1pPr>
          </a:lstStyle>
          <a:p>
            <a:r>
              <a:rPr lang="fr-FR" dirty="0" smtClean="0"/>
              <a:t>diapositive avec paragraphes</a:t>
            </a:r>
            <a:endParaRPr lang="fr-FR" dirty="0"/>
          </a:p>
        </p:txBody>
      </p:sp>
      <p:sp>
        <p:nvSpPr>
          <p:cNvPr id="5" name="Espace réservé du texte 6"/>
          <p:cNvSpPr>
            <a:spLocks noGrp="1"/>
          </p:cNvSpPr>
          <p:nvPr>
            <p:ph type="body" sz="quarter" idx="11" hasCustomPrompt="1"/>
          </p:nvPr>
        </p:nvSpPr>
        <p:spPr>
          <a:xfrm>
            <a:off x="1043608" y="1768536"/>
            <a:ext cx="7037207" cy="3748027"/>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800">
                <a:solidFill>
                  <a:schemeClr val="tx1"/>
                </a:solidFill>
              </a:defRPr>
            </a:lvl1pPr>
          </a:lstStyle>
          <a:p>
            <a:pPr marL="0" indent="0">
              <a:buFont typeface="Wingdings" pitchFamily="2" charset="2"/>
              <a:buNone/>
            </a:pPr>
            <a:r>
              <a:rPr lang="fr-FR" dirty="0" smtClean="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a:t>
            </a:r>
          </a:p>
          <a:p>
            <a:pPr marL="0" indent="0">
              <a:buFont typeface="Wingdings" pitchFamily="2" charset="2"/>
              <a:buNone/>
            </a:pPr>
            <a:r>
              <a:rPr lang="fr-FR" dirty="0" smtClean="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a:t>
            </a:r>
            <a:endParaRPr lang="fr-FR" dirty="0"/>
          </a:p>
        </p:txBody>
      </p:sp>
      <p:sp>
        <p:nvSpPr>
          <p:cNvPr id="4"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4667854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664"/>
            <a:ext cx="7057405" cy="982800"/>
          </a:xfrm>
        </p:spPr>
        <p:txBody>
          <a:bodyPr/>
          <a:lstStyle>
            <a:lvl1pPr algn="l">
              <a:defRPr/>
            </a:lvl1pPr>
          </a:lstStyle>
          <a:p>
            <a:r>
              <a:rPr lang="fr-FR" dirty="0" smtClean="0"/>
              <a:t>titre seul</a:t>
            </a:r>
            <a:endParaRPr lang="fr-FR" dirty="0"/>
          </a:p>
        </p:txBody>
      </p:sp>
      <p:sp>
        <p:nvSpPr>
          <p:cNvPr id="3"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4"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08246727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ux colonn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diapositive sur deux colonnes</a:t>
            </a:r>
            <a:endParaRPr lang="fr-FR" dirty="0"/>
          </a:p>
        </p:txBody>
      </p:sp>
      <p:sp>
        <p:nvSpPr>
          <p:cNvPr id="3" name="Espace réservé du texte 6"/>
          <p:cNvSpPr>
            <a:spLocks noGrp="1"/>
          </p:cNvSpPr>
          <p:nvPr>
            <p:ph type="body" sz="quarter" idx="11" hasCustomPrompt="1"/>
          </p:nvPr>
        </p:nvSpPr>
        <p:spPr>
          <a:xfrm>
            <a:off x="1042988" y="1773238"/>
            <a:ext cx="3313113" cy="3743325"/>
          </a:xfrm>
        </p:spPr>
        <p:txBody>
          <a:bodyPr/>
          <a:lstStyle>
            <a:lvl1pPr>
              <a:spcAft>
                <a:spcPts val="0"/>
              </a:spcAft>
              <a:defRPr sz="1800"/>
            </a:lvl1pPr>
          </a:lstStyle>
          <a:p>
            <a:pPr marL="185738" indent="-185738"/>
            <a:r>
              <a:rPr lang="fr-FR" sz="1600" dirty="0" smtClean="0"/>
              <a:t>le texte courant peut être écrit sur deux colonnes…</a:t>
            </a:r>
          </a:p>
        </p:txBody>
      </p:sp>
      <p:sp>
        <p:nvSpPr>
          <p:cNvPr id="4" name="Espace réservé du texte 6"/>
          <p:cNvSpPr>
            <a:spLocks noGrp="1"/>
          </p:cNvSpPr>
          <p:nvPr>
            <p:ph type="body" sz="quarter" idx="12" hasCustomPrompt="1"/>
          </p:nvPr>
        </p:nvSpPr>
        <p:spPr>
          <a:xfrm>
            <a:off x="4787900" y="1773238"/>
            <a:ext cx="3313113" cy="3743325"/>
          </a:xfrm>
        </p:spPr>
        <p:txBody>
          <a:bodyPr/>
          <a:lstStyle>
            <a:lvl1pPr>
              <a:spcAft>
                <a:spcPts val="0"/>
              </a:spcAft>
              <a:defRPr sz="1800"/>
            </a:lvl1pPr>
          </a:lstStyle>
          <a:p>
            <a:pPr marL="185738" indent="-185738"/>
            <a:r>
              <a:rPr lang="fr-FR" sz="1600" dirty="0" smtClean="0"/>
              <a:t>le texte courant peut être écrit sur deux colonnes…</a:t>
            </a:r>
          </a:p>
        </p:txBody>
      </p:sp>
      <p:sp>
        <p:nvSpPr>
          <p:cNvPr id="5"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19018933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4813"/>
            <a:ext cx="7084800" cy="982800"/>
          </a:xfrm>
        </p:spPr>
        <p:txBody>
          <a:bodyPr/>
          <a:lstStyle>
            <a:lvl1pPr algn="l">
              <a:defRPr/>
            </a:lvl1pPr>
          </a:lstStyle>
          <a:p>
            <a:r>
              <a:rPr lang="fr-FR" dirty="0" smtClean="0"/>
              <a:t>diapositive avec liste numérique</a:t>
            </a:r>
            <a:endParaRPr lang="fr-FR" dirty="0"/>
          </a:p>
        </p:txBody>
      </p:sp>
      <p:sp>
        <p:nvSpPr>
          <p:cNvPr id="3" name="Rectangle 8"/>
          <p:cNvSpPr>
            <a:spLocks noChangeArrowheads="1"/>
          </p:cNvSpPr>
          <p:nvPr userDrawn="1"/>
        </p:nvSpPr>
        <p:spPr bwMode="auto">
          <a:xfrm>
            <a:off x="1065194" y="161529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a:solidFill>
                  <a:srgbClr val="FF6600"/>
                </a:solidFill>
                <a:latin typeface="Helvetica 35 Thin" pitchFamily="34" charset="0"/>
              </a:rPr>
              <a:t>1</a:t>
            </a:r>
            <a:endParaRPr lang="en-GB" sz="5200" dirty="0">
              <a:solidFill>
                <a:srgbClr val="FF6600"/>
              </a:solidFill>
              <a:latin typeface="Helvetica 35 Thin" pitchFamily="34" charset="0"/>
            </a:endParaRPr>
          </a:p>
        </p:txBody>
      </p:sp>
      <p:sp>
        <p:nvSpPr>
          <p:cNvPr id="4" name="Espace réservé du texte 6"/>
          <p:cNvSpPr>
            <a:spLocks noGrp="1"/>
          </p:cNvSpPr>
          <p:nvPr>
            <p:ph type="body" sz="quarter" idx="11" hasCustomPrompt="1"/>
          </p:nvPr>
        </p:nvSpPr>
        <p:spPr>
          <a:xfrm>
            <a:off x="1928795" y="1832706"/>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1</a:t>
            </a:r>
            <a:br>
              <a:rPr lang="fr-FR" dirty="0" smtClean="0"/>
            </a:br>
            <a:r>
              <a:rPr lang="fr-FR" dirty="0" smtClean="0"/>
              <a:t>texte courant relatif au point 1</a:t>
            </a:r>
          </a:p>
          <a:p>
            <a:pPr lvl="0"/>
            <a:endParaRPr lang="fr-FR" dirty="0"/>
          </a:p>
        </p:txBody>
      </p:sp>
      <p:sp>
        <p:nvSpPr>
          <p:cNvPr id="5" name="Rectangle 4"/>
          <p:cNvSpPr>
            <a:spLocks noChangeArrowheads="1"/>
          </p:cNvSpPr>
          <p:nvPr userDrawn="1"/>
        </p:nvSpPr>
        <p:spPr bwMode="auto">
          <a:xfrm>
            <a:off x="1065194" y="272456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smtClean="0">
                <a:solidFill>
                  <a:srgbClr val="FF6600"/>
                </a:solidFill>
                <a:latin typeface="Helvetica 35 Thin" pitchFamily="34" charset="0"/>
              </a:rPr>
              <a:t>2</a:t>
            </a:r>
            <a:endParaRPr lang="en-GB" sz="5200" dirty="0">
              <a:solidFill>
                <a:srgbClr val="FF6600"/>
              </a:solidFill>
              <a:latin typeface="Helvetica 35 Thin" pitchFamily="34" charset="0"/>
            </a:endParaRPr>
          </a:p>
        </p:txBody>
      </p:sp>
      <p:sp>
        <p:nvSpPr>
          <p:cNvPr id="6" name="Espace réservé du texte 6"/>
          <p:cNvSpPr>
            <a:spLocks noGrp="1"/>
          </p:cNvSpPr>
          <p:nvPr>
            <p:ph type="body" sz="quarter" idx="12" hasCustomPrompt="1"/>
          </p:nvPr>
        </p:nvSpPr>
        <p:spPr>
          <a:xfrm>
            <a:off x="1928795" y="2984834"/>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2</a:t>
            </a:r>
            <a:br>
              <a:rPr lang="fr-FR" dirty="0" smtClean="0"/>
            </a:br>
            <a:r>
              <a:rPr lang="fr-FR" dirty="0" smtClean="0"/>
              <a:t>texte courant relatif au point 2</a:t>
            </a:r>
          </a:p>
          <a:p>
            <a:pPr lvl="0"/>
            <a:endParaRPr lang="fr-FR" dirty="0"/>
          </a:p>
        </p:txBody>
      </p:sp>
      <p:sp>
        <p:nvSpPr>
          <p:cNvPr id="7" name="Rectangle 6"/>
          <p:cNvSpPr>
            <a:spLocks noChangeArrowheads="1"/>
          </p:cNvSpPr>
          <p:nvPr userDrawn="1"/>
        </p:nvSpPr>
        <p:spPr bwMode="auto">
          <a:xfrm>
            <a:off x="1065194" y="390208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smtClean="0">
                <a:solidFill>
                  <a:srgbClr val="FF6600"/>
                </a:solidFill>
                <a:latin typeface="Helvetica 35 Thin" pitchFamily="34" charset="0"/>
              </a:rPr>
              <a:t>3</a:t>
            </a:r>
            <a:endParaRPr lang="en-GB" sz="5200" dirty="0">
              <a:solidFill>
                <a:srgbClr val="FF6600"/>
              </a:solidFill>
              <a:latin typeface="Helvetica 35 Thin" pitchFamily="34" charset="0"/>
            </a:endParaRPr>
          </a:p>
        </p:txBody>
      </p:sp>
      <p:sp>
        <p:nvSpPr>
          <p:cNvPr id="8" name="Espace réservé du texte 6"/>
          <p:cNvSpPr>
            <a:spLocks noGrp="1"/>
          </p:cNvSpPr>
          <p:nvPr>
            <p:ph type="body" sz="quarter" idx="13" hasCustomPrompt="1"/>
          </p:nvPr>
        </p:nvSpPr>
        <p:spPr>
          <a:xfrm>
            <a:off x="1928795" y="4136962"/>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3</a:t>
            </a:r>
            <a:br>
              <a:rPr lang="fr-FR" dirty="0" smtClean="0"/>
            </a:br>
            <a:r>
              <a:rPr lang="fr-FR" dirty="0" smtClean="0"/>
              <a:t>texte courant relatif au point 3</a:t>
            </a:r>
          </a:p>
          <a:p>
            <a:pPr lvl="0"/>
            <a:endParaRPr lang="fr-FR" dirty="0"/>
          </a:p>
        </p:txBody>
      </p:sp>
      <p:sp>
        <p:nvSpPr>
          <p:cNvPr id="9"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0"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9660975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iffres ou point clefs à mettre en valeur">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4813"/>
            <a:ext cx="7084800" cy="982800"/>
          </a:xfrm>
        </p:spPr>
        <p:txBody>
          <a:bodyPr/>
          <a:lstStyle>
            <a:lvl1pPr algn="l">
              <a:defRPr/>
            </a:lvl1pPr>
          </a:lstStyle>
          <a:p>
            <a:r>
              <a:rPr lang="fr-FR" dirty="0" smtClean="0"/>
              <a:t>chiffres ou points clefs à mettre en valeur</a:t>
            </a:r>
            <a:endParaRPr lang="fr-FR" dirty="0"/>
          </a:p>
        </p:txBody>
      </p:sp>
      <p:sp>
        <p:nvSpPr>
          <p:cNvPr id="3" name="Espace réservé du texte 4"/>
          <p:cNvSpPr>
            <a:spLocks noGrp="1"/>
          </p:cNvSpPr>
          <p:nvPr>
            <p:ph type="body" sz="quarter" idx="11" hasCustomPrompt="1"/>
          </p:nvPr>
        </p:nvSpPr>
        <p:spPr>
          <a:xfrm>
            <a:off x="1042988" y="1756660"/>
            <a:ext cx="7058025" cy="1096276"/>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vl2pPr marL="482600" indent="0">
              <a:buNone/>
              <a:defRPr/>
            </a:lvl2pPr>
            <a:lvl3pPr marL="958850" indent="0">
              <a:buNone/>
              <a:defRPr/>
            </a:lvl3pPr>
            <a:lvl4pPr marL="1377950" indent="0">
              <a:buNone/>
              <a:defRPr/>
            </a:lvl4pPr>
            <a:lvl5pPr marL="1828800" indent="0">
              <a:buNone/>
              <a:defRPr/>
            </a:lvl5pPr>
          </a:lstStyle>
          <a:p>
            <a:pPr marL="0" indent="0">
              <a:buFont typeface="Wingdings" pitchFamily="2" charset="2"/>
              <a:buNone/>
            </a:pPr>
            <a:r>
              <a:rPr lang="fr-FR" dirty="0" smtClean="0">
                <a:latin typeface="Helvetica 55 Roman" pitchFamily="34" charset="0"/>
              </a:rPr>
              <a:t>la présentation de ce qui est mis en valeur est ici</a:t>
            </a:r>
          </a:p>
          <a:p>
            <a:pPr lvl="0"/>
            <a:endParaRPr lang="fr-FR" dirty="0"/>
          </a:p>
        </p:txBody>
      </p:sp>
      <p:sp>
        <p:nvSpPr>
          <p:cNvPr id="4" name="Text Box 4"/>
          <p:cNvSpPr txBox="1">
            <a:spLocks noChangeArrowheads="1"/>
          </p:cNvSpPr>
          <p:nvPr userDrawn="1"/>
        </p:nvSpPr>
        <p:spPr bwMode="auto">
          <a:xfrm>
            <a:off x="118839"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1</a:t>
            </a:r>
          </a:p>
        </p:txBody>
      </p:sp>
      <p:sp>
        <p:nvSpPr>
          <p:cNvPr id="5" name="Text Box 6"/>
          <p:cNvSpPr txBox="1">
            <a:spLocks noChangeArrowheads="1"/>
          </p:cNvSpPr>
          <p:nvPr userDrawn="1"/>
        </p:nvSpPr>
        <p:spPr bwMode="auto">
          <a:xfrm>
            <a:off x="21161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2</a:t>
            </a:r>
          </a:p>
        </p:txBody>
      </p:sp>
      <p:sp>
        <p:nvSpPr>
          <p:cNvPr id="6" name="Text Box 7"/>
          <p:cNvSpPr txBox="1">
            <a:spLocks noChangeArrowheads="1"/>
          </p:cNvSpPr>
          <p:nvPr userDrawn="1"/>
        </p:nvSpPr>
        <p:spPr bwMode="auto">
          <a:xfrm>
            <a:off x="44275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a:solidFill>
                  <a:srgbClr val="FF6600"/>
                </a:solidFill>
                <a:latin typeface="Helvetica 35 Thin" pitchFamily="34" charset="0"/>
              </a:rPr>
              <a:t>3</a:t>
            </a:r>
          </a:p>
        </p:txBody>
      </p:sp>
      <p:sp>
        <p:nvSpPr>
          <p:cNvPr id="7" name="Text Box 8"/>
          <p:cNvSpPr txBox="1">
            <a:spLocks noChangeArrowheads="1"/>
          </p:cNvSpPr>
          <p:nvPr userDrawn="1"/>
        </p:nvSpPr>
        <p:spPr bwMode="auto">
          <a:xfrm>
            <a:off x="67516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4</a:t>
            </a:r>
          </a:p>
        </p:txBody>
      </p:sp>
      <p:sp>
        <p:nvSpPr>
          <p:cNvPr id="8" name="Espace réservé du texte 15"/>
          <p:cNvSpPr>
            <a:spLocks noGrp="1"/>
          </p:cNvSpPr>
          <p:nvPr>
            <p:ph type="body" sz="quarter" idx="16" hasCustomPrompt="1"/>
          </p:nvPr>
        </p:nvSpPr>
        <p:spPr>
          <a:xfrm>
            <a:off x="1052859"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9" name="Espace réservé du texte 15"/>
          <p:cNvSpPr>
            <a:spLocks noGrp="1"/>
          </p:cNvSpPr>
          <p:nvPr>
            <p:ph type="body" sz="quarter" idx="17" hasCustomPrompt="1"/>
          </p:nvPr>
        </p:nvSpPr>
        <p:spPr>
          <a:xfrm>
            <a:off x="3285157"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a:t>
            </a:r>
          </a:p>
          <a:p>
            <a:pPr lvl="0"/>
            <a:endParaRPr lang="fr-FR" dirty="0"/>
          </a:p>
        </p:txBody>
      </p:sp>
      <p:sp>
        <p:nvSpPr>
          <p:cNvPr id="10" name="Espace réservé du texte 15"/>
          <p:cNvSpPr>
            <a:spLocks noGrp="1"/>
          </p:cNvSpPr>
          <p:nvPr>
            <p:ph type="body" sz="quarter" idx="18" hasCustomPrompt="1"/>
          </p:nvPr>
        </p:nvSpPr>
        <p:spPr>
          <a:xfrm>
            <a:off x="5661421"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11" name="Espace réservé du texte 15"/>
          <p:cNvSpPr>
            <a:spLocks noGrp="1"/>
          </p:cNvSpPr>
          <p:nvPr>
            <p:ph type="body" sz="quarter" idx="19" hasCustomPrompt="1"/>
          </p:nvPr>
        </p:nvSpPr>
        <p:spPr>
          <a:xfrm>
            <a:off x="7944451"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12"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3"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10997562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015200" y="404813"/>
            <a:ext cx="70580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5F1A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lgn="l" fontAlgn="base">
              <a:spcAft>
                <a:spcPct val="0"/>
              </a:spcAft>
            </a:pPr>
            <a:r>
              <a:rPr lang="en-GB" dirty="0" err="1" smtClean="0"/>
              <a:t>cliquez</a:t>
            </a:r>
            <a:r>
              <a:rPr lang="en-GB" dirty="0" smtClean="0"/>
              <a:t> </a:t>
            </a:r>
            <a:r>
              <a:rPr lang="en-GB" dirty="0" err="1" smtClean="0"/>
              <a:t>ici</a:t>
            </a:r>
            <a:r>
              <a:rPr lang="en-GB" dirty="0" smtClean="0"/>
              <a:t> pour </a:t>
            </a:r>
            <a:r>
              <a:rPr lang="en-GB" dirty="0" err="1" smtClean="0"/>
              <a:t>saisir</a:t>
            </a:r>
            <a:r>
              <a:rPr lang="en-GB" dirty="0" smtClean="0"/>
              <a:t> le titre principal</a:t>
            </a:r>
            <a:endParaRPr lang="fr-FR" dirty="0"/>
          </a:p>
        </p:txBody>
      </p:sp>
      <p:sp>
        <p:nvSpPr>
          <p:cNvPr id="3" name="Espace réservé du texte 2"/>
          <p:cNvSpPr>
            <a:spLocks noGrp="1"/>
          </p:cNvSpPr>
          <p:nvPr>
            <p:ph type="body" idx="1"/>
          </p:nvPr>
        </p:nvSpPr>
        <p:spPr>
          <a:xfrm>
            <a:off x="1042988" y="1600200"/>
            <a:ext cx="7058025" cy="4525963"/>
          </a:xfrm>
          <a:prstGeom prst="rect">
            <a:avLst/>
          </a:prstGeom>
        </p:spPr>
        <p:txBody>
          <a:bodyPr vert="horz" lIns="0" tIns="0" rIns="0" bIns="0" rtlCol="0">
            <a:normAutofit/>
          </a:bodyPr>
          <a:lstStyle/>
          <a:p>
            <a:pPr marL="193675" lvl="0" indent="-193675" algn="l" rtl="0" eaLnBrk="1" fontAlgn="base" hangingPunct="1">
              <a:spcBef>
                <a:spcPct val="0"/>
              </a:spcBef>
              <a:spcAft>
                <a:spcPct val="50000"/>
              </a:spcAft>
              <a:buClr>
                <a:schemeClr val="tx2"/>
              </a:buClr>
              <a:buSzPct val="100000"/>
              <a:buFont typeface="Wingdings" pitchFamily="2" charset="2"/>
              <a:buChar char="§"/>
            </a:pPr>
            <a:r>
              <a:rPr lang="fr-FR" dirty="0" smtClean="0"/>
              <a:t>modifiez les styles du texte du masque</a:t>
            </a:r>
          </a:p>
          <a:p>
            <a:pPr lvl="1"/>
            <a:r>
              <a:rPr lang="fr-FR" dirty="0" smtClean="0"/>
              <a:t>deuxième niveau</a:t>
            </a:r>
          </a:p>
          <a:p>
            <a:pPr marL="1187450" lvl="2" indent="-228600" algn="l" rtl="0" eaLnBrk="1" fontAlgn="base" hangingPunct="1">
              <a:spcBef>
                <a:spcPct val="0"/>
              </a:spcBef>
              <a:spcAft>
                <a:spcPct val="25000"/>
              </a:spcAft>
              <a:buClr>
                <a:schemeClr val="tx1"/>
              </a:buClr>
              <a:buFont typeface="Helvetica 45 Light" pitchFamily="34" charset="0"/>
              <a:buChar char="–"/>
            </a:pPr>
            <a:r>
              <a:rPr lang="fr-FR" dirty="0" smtClean="0"/>
              <a:t>troisième niveau</a:t>
            </a:r>
          </a:p>
          <a:p>
            <a:pPr marL="1606550" lvl="3" indent="-228600" algn="l" rtl="0" eaLnBrk="1" fontAlgn="base" hangingPunct="1">
              <a:spcBef>
                <a:spcPct val="0"/>
              </a:spcBef>
              <a:spcAft>
                <a:spcPct val="25000"/>
              </a:spcAft>
              <a:buClr>
                <a:schemeClr val="tx1"/>
              </a:buClr>
              <a:buFont typeface="Helvetica 45 Light" pitchFamily="34" charset="0"/>
              <a:buChar char="–"/>
            </a:pPr>
            <a:r>
              <a:rPr lang="fr-FR" dirty="0" smtClean="0"/>
              <a:t>quatrième niveau</a:t>
            </a:r>
          </a:p>
          <a:p>
            <a:pPr marL="2057400" lvl="4" indent="-228600" algn="l" rtl="0" eaLnBrk="1" fontAlgn="base" hangingPunct="1">
              <a:spcBef>
                <a:spcPct val="0"/>
              </a:spcBef>
              <a:spcAft>
                <a:spcPct val="25000"/>
              </a:spcAft>
              <a:buClr>
                <a:schemeClr val="tx1"/>
              </a:buClr>
              <a:buFont typeface="Helvetica 45 Light" pitchFamily="34" charset="0"/>
              <a:buChar char="–"/>
            </a:pPr>
            <a:r>
              <a:rPr lang="fr-FR" dirty="0" smtClean="0"/>
              <a:t>cinquième niveau</a:t>
            </a:r>
            <a:endParaRPr lang="fr-FR" dirty="0"/>
          </a:p>
        </p:txBody>
      </p:sp>
    </p:spTree>
    <p:extLst>
      <p:ext uri="{BB962C8B-B14F-4D97-AF65-F5344CB8AC3E}">
        <p14:creationId xmlns:p14="http://schemas.microsoft.com/office/powerpoint/2010/main" val="206052954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1" r:id="rId12"/>
    <p:sldLayoutId id="2147483672" r:id="rId13"/>
    <p:sldLayoutId id="2147483670" r:id="rId14"/>
    <p:sldLayoutId id="2147483673" r:id="rId15"/>
    <p:sldLayoutId id="2147483675" r:id="rId16"/>
    <p:sldLayoutId id="2147483674" r:id="rId17"/>
    <p:sldLayoutId id="2147483676" r:id="rId18"/>
    <p:sldLayoutId id="2147483677" r:id="rId19"/>
    <p:sldLayoutId id="2147483678" r:id="rId20"/>
  </p:sldLayoutIdLst>
  <p:timing>
    <p:tnLst>
      <p:par>
        <p:cTn id="1" dur="indefinite" restart="never" nodeType="tmRoot"/>
      </p:par>
    </p:tnLst>
  </p:timing>
  <p:txStyles>
    <p:titleStyle>
      <a:lvl1pPr algn="ctr" defTabSz="914400" rtl="0" eaLnBrk="1" latinLnBrk="0" hangingPunct="1">
        <a:spcBef>
          <a:spcPct val="0"/>
        </a:spcBef>
        <a:buNone/>
        <a:defRPr lang="fr-FR" sz="2400" kern="1200">
          <a:solidFill>
            <a:srgbClr val="FF6600"/>
          </a:solidFill>
          <a:latin typeface="Helvetica 65 Medium" pitchFamily="34" charset="0"/>
          <a:ea typeface="+mj-ea"/>
          <a:cs typeface="+mj-cs"/>
        </a:defRPr>
      </a:lvl1pPr>
    </p:titleStyle>
    <p:bodyStyle>
      <a:lvl1pPr marL="194400" indent="-194400" algn="l" defTabSz="914400" rtl="0" eaLnBrk="1" fontAlgn="base" latinLnBrk="0" hangingPunct="1">
        <a:spcBef>
          <a:spcPct val="0"/>
        </a:spcBef>
        <a:spcAft>
          <a:spcPts val="60"/>
        </a:spcAft>
        <a:buClr>
          <a:srgbClr val="FF6600"/>
        </a:buClr>
        <a:buFont typeface="Wingdings" pitchFamily="2" charset="2"/>
        <a:buChar char="§"/>
        <a:defRPr lang="fr-FR" sz="1800" kern="1200" dirty="0" smtClean="0">
          <a:solidFill>
            <a:schemeClr val="tx1"/>
          </a:solidFill>
          <a:latin typeface="Helvetica 55 Roman"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dirty="0">
          <a:solidFill>
            <a:schemeClr val="tx1"/>
          </a:solidFill>
          <a:latin typeface="Helvetica 55 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57214"/>
            <a:ext cx="8964488" cy="49097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Connecteur droit 6"/>
          <p:cNvCxnSpPr/>
          <p:nvPr/>
        </p:nvCxnSpPr>
        <p:spPr>
          <a:xfrm>
            <a:off x="7216775" y="5330825"/>
            <a:ext cx="1565275" cy="6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p:nvPr/>
        </p:nvCxnSpPr>
        <p:spPr>
          <a:xfrm>
            <a:off x="8053578" y="5349875"/>
            <a:ext cx="0" cy="107950"/>
          </a:xfrm>
          <a:prstGeom prst="straightConnector1">
            <a:avLst/>
          </a:prstGeom>
          <a:ln>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7210425" y="768350"/>
            <a:ext cx="1565275" cy="6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p:nvPr/>
        </p:nvCxnSpPr>
        <p:spPr>
          <a:xfrm>
            <a:off x="8047228" y="787400"/>
            <a:ext cx="3175" cy="276225"/>
          </a:xfrm>
          <a:prstGeom prst="straightConnector1">
            <a:avLst/>
          </a:prstGeom>
          <a:ln>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a:off x="8047228" y="561975"/>
            <a:ext cx="0" cy="200025"/>
          </a:xfrm>
          <a:prstGeom prst="straightConnector1">
            <a:avLst/>
          </a:prstGeom>
          <a:ln>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5054600" y="1057275"/>
            <a:ext cx="3724275" cy="1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a:off x="8047228" y="1079500"/>
            <a:ext cx="6350" cy="4244975"/>
          </a:xfrm>
          <a:prstGeom prst="straightConnector1">
            <a:avLst/>
          </a:prstGeom>
          <a:ln>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p:nvPr/>
        </p:nvCxnSpPr>
        <p:spPr>
          <a:xfrm flipV="1">
            <a:off x="228727" y="2047875"/>
            <a:ext cx="2128711" cy="8065"/>
          </a:xfrm>
          <a:prstGeom prst="straightConnector1">
            <a:avLst/>
          </a:prstGeom>
          <a:ln>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a:xfrm>
            <a:off x="2376488" y="1628775"/>
            <a:ext cx="0" cy="4238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a:xfrm flipH="1">
            <a:off x="214313" y="1943100"/>
            <a:ext cx="4762" cy="681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necteur droit avec flèche 33"/>
          <p:cNvCxnSpPr/>
          <p:nvPr/>
        </p:nvCxnSpPr>
        <p:spPr>
          <a:xfrm flipV="1">
            <a:off x="0" y="1719263"/>
            <a:ext cx="2362200" cy="4762"/>
          </a:xfrm>
          <a:prstGeom prst="straightConnector1">
            <a:avLst/>
          </a:prstGeom>
          <a:ln>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029" name="Connecteur droit 1028"/>
          <p:cNvCxnSpPr/>
          <p:nvPr/>
        </p:nvCxnSpPr>
        <p:spPr>
          <a:xfrm>
            <a:off x="657225" y="2457450"/>
            <a:ext cx="0" cy="171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Connecteur droit avec flèche 38"/>
          <p:cNvCxnSpPr/>
          <p:nvPr/>
        </p:nvCxnSpPr>
        <p:spPr>
          <a:xfrm flipV="1">
            <a:off x="219202" y="2581275"/>
            <a:ext cx="428498" cy="3304"/>
          </a:xfrm>
          <a:prstGeom prst="straightConnector1">
            <a:avLst/>
          </a:prstGeom>
          <a:ln>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1" name="Connecteur droit avec flèche 40"/>
          <p:cNvCxnSpPr/>
          <p:nvPr/>
        </p:nvCxnSpPr>
        <p:spPr>
          <a:xfrm>
            <a:off x="6570088" y="1066542"/>
            <a:ext cx="3175" cy="276225"/>
          </a:xfrm>
          <a:prstGeom prst="straightConnector1">
            <a:avLst/>
          </a:prstGeom>
          <a:ln>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a:xfrm>
            <a:off x="3577460" y="1336417"/>
            <a:ext cx="3221692" cy="12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Connecteur droit avec flèche 43"/>
          <p:cNvCxnSpPr/>
          <p:nvPr/>
        </p:nvCxnSpPr>
        <p:spPr>
          <a:xfrm flipV="1">
            <a:off x="2453899" y="4236550"/>
            <a:ext cx="428498" cy="3304"/>
          </a:xfrm>
          <a:prstGeom prst="straightConnector1">
            <a:avLst/>
          </a:prstGeom>
          <a:ln>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1032" name="ZoneTexte 1031"/>
          <p:cNvSpPr txBox="1"/>
          <p:nvPr/>
        </p:nvSpPr>
        <p:spPr>
          <a:xfrm>
            <a:off x="6609030" y="1068309"/>
            <a:ext cx="1377300" cy="276999"/>
          </a:xfrm>
          <a:prstGeom prst="rect">
            <a:avLst/>
          </a:prstGeom>
          <a:noFill/>
        </p:spPr>
        <p:txBody>
          <a:bodyPr wrap="none" rtlCol="0">
            <a:spAutoFit/>
          </a:bodyPr>
          <a:lstStyle/>
          <a:p>
            <a:r>
              <a:rPr lang="fr-FR" sz="1200" dirty="0" err="1">
                <a:solidFill>
                  <a:srgbClr val="FF6600"/>
                </a:solidFill>
              </a:rPr>
              <a:t>nbPixelsParLigne</a:t>
            </a:r>
            <a:endParaRPr lang="fr-FR" sz="1200" dirty="0">
              <a:solidFill>
                <a:srgbClr val="FF6600"/>
              </a:solidFill>
            </a:endParaRPr>
          </a:p>
        </p:txBody>
      </p:sp>
      <p:sp>
        <p:nvSpPr>
          <p:cNvPr id="47" name="ZoneTexte 46"/>
          <p:cNvSpPr txBox="1"/>
          <p:nvPr/>
        </p:nvSpPr>
        <p:spPr>
          <a:xfrm>
            <a:off x="6709129" y="792685"/>
            <a:ext cx="1377300" cy="276999"/>
          </a:xfrm>
          <a:prstGeom prst="rect">
            <a:avLst/>
          </a:prstGeom>
          <a:noFill/>
        </p:spPr>
        <p:txBody>
          <a:bodyPr wrap="none" rtlCol="0">
            <a:spAutoFit/>
          </a:bodyPr>
          <a:lstStyle/>
          <a:p>
            <a:r>
              <a:rPr lang="fr-FR" sz="1200" dirty="0" err="1">
                <a:solidFill>
                  <a:srgbClr val="FF6600"/>
                </a:solidFill>
              </a:rPr>
              <a:t>nbPixelsParLigne</a:t>
            </a:r>
            <a:endParaRPr lang="fr-FR" sz="1200" dirty="0">
              <a:solidFill>
                <a:srgbClr val="FF6600"/>
              </a:solidFill>
            </a:endParaRPr>
          </a:p>
        </p:txBody>
      </p:sp>
      <p:sp>
        <p:nvSpPr>
          <p:cNvPr id="48" name="ZoneTexte 47"/>
          <p:cNvSpPr txBox="1"/>
          <p:nvPr/>
        </p:nvSpPr>
        <p:spPr>
          <a:xfrm>
            <a:off x="6804379" y="522810"/>
            <a:ext cx="1292854" cy="276999"/>
          </a:xfrm>
          <a:prstGeom prst="rect">
            <a:avLst/>
          </a:prstGeom>
          <a:noFill/>
        </p:spPr>
        <p:txBody>
          <a:bodyPr wrap="none" rtlCol="0">
            <a:spAutoFit/>
          </a:bodyPr>
          <a:lstStyle/>
          <a:p>
            <a:r>
              <a:rPr lang="fr-FR" sz="1200" dirty="0" err="1">
                <a:solidFill>
                  <a:srgbClr val="FF6600"/>
                </a:solidFill>
              </a:rPr>
              <a:t>margeHauteSvg</a:t>
            </a:r>
            <a:endParaRPr lang="fr-FR" sz="1200" dirty="0">
              <a:solidFill>
                <a:srgbClr val="FF6600"/>
              </a:solidFill>
            </a:endParaRPr>
          </a:p>
        </p:txBody>
      </p:sp>
      <p:sp>
        <p:nvSpPr>
          <p:cNvPr id="49" name="ZoneTexte 48"/>
          <p:cNvSpPr txBox="1"/>
          <p:nvPr/>
        </p:nvSpPr>
        <p:spPr>
          <a:xfrm>
            <a:off x="6686904" y="5269435"/>
            <a:ext cx="1308884" cy="276999"/>
          </a:xfrm>
          <a:prstGeom prst="rect">
            <a:avLst/>
          </a:prstGeom>
          <a:noFill/>
        </p:spPr>
        <p:txBody>
          <a:bodyPr wrap="none" rtlCol="0">
            <a:spAutoFit/>
          </a:bodyPr>
          <a:lstStyle/>
          <a:p>
            <a:r>
              <a:rPr lang="fr-FR" sz="1200" dirty="0" err="1">
                <a:solidFill>
                  <a:srgbClr val="FF6600"/>
                </a:solidFill>
              </a:rPr>
              <a:t>margeBasseSvg</a:t>
            </a:r>
            <a:endParaRPr lang="fr-FR" sz="1200" dirty="0">
              <a:solidFill>
                <a:srgbClr val="FF6600"/>
              </a:solidFill>
            </a:endParaRPr>
          </a:p>
        </p:txBody>
      </p:sp>
      <p:sp>
        <p:nvSpPr>
          <p:cNvPr id="50" name="ZoneTexte 49"/>
          <p:cNvSpPr txBox="1"/>
          <p:nvPr/>
        </p:nvSpPr>
        <p:spPr>
          <a:xfrm>
            <a:off x="2353029" y="3970860"/>
            <a:ext cx="1186543" cy="276999"/>
          </a:xfrm>
          <a:prstGeom prst="rect">
            <a:avLst/>
          </a:prstGeom>
          <a:noFill/>
        </p:spPr>
        <p:txBody>
          <a:bodyPr wrap="none" rtlCol="0">
            <a:spAutoFit/>
          </a:bodyPr>
          <a:lstStyle/>
          <a:p>
            <a:r>
              <a:rPr lang="fr-FR" sz="1200" dirty="0" err="1">
                <a:solidFill>
                  <a:srgbClr val="FF6600"/>
                </a:solidFill>
              </a:rPr>
              <a:t>nbPixelsParAn</a:t>
            </a:r>
            <a:endParaRPr lang="fr-FR" sz="1200" dirty="0">
              <a:solidFill>
                <a:srgbClr val="FF6600"/>
              </a:solidFill>
            </a:endParaRPr>
          </a:p>
        </p:txBody>
      </p:sp>
    </p:spTree>
    <p:extLst>
      <p:ext uri="{BB962C8B-B14F-4D97-AF65-F5344CB8AC3E}">
        <p14:creationId xmlns:p14="http://schemas.microsoft.com/office/powerpoint/2010/main" val="2909383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Orange 00">
      <a:dk1>
        <a:sysClr val="windowText" lastClr="000000"/>
      </a:dk1>
      <a:lt1>
        <a:sysClr val="window" lastClr="FFFFFF"/>
      </a:lt1>
      <a:dk2>
        <a:srgbClr val="000000"/>
      </a:dk2>
      <a:lt2>
        <a:srgbClr val="F8F8F8"/>
      </a:lt2>
      <a:accent1>
        <a:srgbClr val="FF6600"/>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range standard">
      <a:majorFont>
        <a:latin typeface="Helvetica 55 Roman"/>
        <a:ea typeface=""/>
        <a:cs typeface=""/>
      </a:majorFont>
      <a:minorFont>
        <a:latin typeface="Helvetica 55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115</TotalTime>
  <Words>5</Words>
  <Application>Microsoft Office PowerPoint</Application>
  <PresentationFormat>Affichage à l'écran (4:3)</PresentationFormat>
  <Paragraphs>5</Paragraphs>
  <Slides>1</Slides>
  <Notes>0</Notes>
  <HiddenSlides>0</HiddenSlides>
  <MMClips>0</MMClips>
  <ScaleCrop>false</ScaleCrop>
  <HeadingPairs>
    <vt:vector size="4" baseType="variant">
      <vt:variant>
        <vt:lpstr>Thème</vt:lpstr>
      </vt:variant>
      <vt:variant>
        <vt:i4>1</vt:i4>
      </vt:variant>
      <vt:variant>
        <vt:lpstr>Titres des diapositives</vt:lpstr>
      </vt:variant>
      <vt:variant>
        <vt:i4>1</vt:i4>
      </vt:variant>
    </vt:vector>
  </HeadingPairs>
  <TitlesOfParts>
    <vt:vector size="2" baseType="lpstr">
      <vt:lpstr>blank</vt:lpstr>
      <vt:lpstr>Présentation PowerPoint</vt:lpstr>
    </vt:vector>
  </TitlesOfParts>
  <Company>ORANGE FT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ARTUS François IMT/OLPS</dc:creator>
  <cp:lastModifiedBy>ARTUS François IMT/OLPS</cp:lastModifiedBy>
  <cp:revision>3</cp:revision>
  <dcterms:created xsi:type="dcterms:W3CDTF">2016-01-11T13:20:19Z</dcterms:created>
  <dcterms:modified xsi:type="dcterms:W3CDTF">2016-01-11T15:15:53Z</dcterms:modified>
</cp:coreProperties>
</file>