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9144000" cy="5143500" type="screen16x9"/>
  <p:notesSz cx="6724650" cy="9774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000000"/>
    <a:srgbClr val="FFD200"/>
    <a:srgbClr val="FFFFFF"/>
    <a:srgbClr val="A88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howGuides="1">
      <p:cViewPr varScale="1">
        <p:scale>
          <a:sx n="139" d="100"/>
          <a:sy n="139" d="100"/>
        </p:scale>
        <p:origin x="-1044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71D5-E5C7-495B-927C-BAE0E601CD3F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F21ED-56D8-40A7-9416-A6AB123E1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31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3425"/>
            <a:ext cx="6515100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3592" y="4642763"/>
            <a:ext cx="5977467" cy="4398407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69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694" y="108453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694" y="252469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2694" y="180461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694" y="324477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277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2774" y="108453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2774" y="252469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2774" y="180461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2774" y="324477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285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2854" y="108453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02854" y="252469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2854" y="180461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2854" y="324477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293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22934" y="108453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22934" y="252469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22934" y="180461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2934" y="324477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301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43014" y="108453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3014" y="252469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43014" y="180461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43014" y="324477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309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63094" y="108453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63094" y="252469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63094" y="180461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63094" y="3244771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254534" y="405099"/>
            <a:ext cx="2675412" cy="64633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Google </a:t>
            </a:r>
            <a:r>
              <a:rPr lang="fr-FR" sz="1050" dirty="0" err="1" smtClean="0"/>
              <a:t>Tiles</a:t>
            </a:r>
            <a:r>
              <a:rPr lang="fr-FR" sz="1050" dirty="0" smtClean="0"/>
              <a:t> </a:t>
            </a:r>
            <a:r>
              <a:rPr lang="fr-FR" sz="1050" dirty="0" err="1" smtClean="0"/>
              <a:t>Space</a:t>
            </a:r>
            <a:r>
              <a:rPr lang="fr-FR" sz="1050" dirty="0" smtClean="0"/>
              <a:t> (GTS) </a:t>
            </a:r>
            <a:r>
              <a:rPr lang="fr-FR" sz="1050" dirty="0"/>
              <a:t>: </a:t>
            </a:r>
            <a:endParaRPr lang="fr-FR" sz="1050" dirty="0" smtClean="0"/>
          </a:p>
          <a:p>
            <a:pPr marL="285750" indent="-285750">
              <a:buFontTx/>
              <a:buChar char="-"/>
            </a:pPr>
            <a:r>
              <a:rPr lang="fr-FR" sz="1050" dirty="0" smtClean="0"/>
              <a:t>{</a:t>
            </a:r>
            <a:r>
              <a:rPr lang="fr-FR" sz="1050" dirty="0" err="1"/>
              <a:t>x,y,zoom</a:t>
            </a:r>
            <a:r>
              <a:rPr lang="fr-FR" sz="1050" dirty="0"/>
              <a:t>}</a:t>
            </a:r>
          </a:p>
          <a:p>
            <a:pPr marL="285750" indent="-285750">
              <a:buFontTx/>
              <a:buChar char="-"/>
            </a:pPr>
            <a:r>
              <a:rPr lang="fr-FR" sz="1050" dirty="0" err="1" smtClean="0"/>
              <a:t>depends</a:t>
            </a:r>
            <a:r>
              <a:rPr lang="fr-FR" sz="1050" dirty="0" smtClean="0"/>
              <a:t> on </a:t>
            </a:r>
            <a:r>
              <a:rPr lang="fr-FR" sz="1050" dirty="0" smtClean="0">
                <a:solidFill>
                  <a:srgbClr val="00B050"/>
                </a:solidFill>
              </a:rPr>
              <a:t>zoom</a:t>
            </a:r>
            <a:r>
              <a:rPr lang="fr-FR" sz="1050" dirty="0" smtClean="0">
                <a:solidFill>
                  <a:srgbClr val="FF7900"/>
                </a:solidFill>
              </a:rPr>
              <a:t> </a:t>
            </a:r>
            <a:r>
              <a:rPr lang="fr-FR" sz="1050" dirty="0" err="1" smtClean="0"/>
              <a:t>level</a:t>
            </a:r>
            <a:r>
              <a:rPr lang="fr-FR" sz="1050" dirty="0"/>
              <a:t> </a:t>
            </a:r>
            <a:r>
              <a:rPr lang="fr-FR" sz="1050" dirty="0" smtClean="0"/>
              <a:t>: </a:t>
            </a:r>
            <a:r>
              <a:rPr lang="fr-FR" sz="1050" dirty="0" err="1" smtClean="0"/>
              <a:t>coordinates</a:t>
            </a:r>
            <a:r>
              <a:rPr lang="fr-FR" sz="1050" dirty="0" smtClean="0"/>
              <a:t> </a:t>
            </a:r>
          </a:p>
          <a:p>
            <a:r>
              <a:rPr lang="fr-FR" sz="1050" dirty="0" smtClean="0"/>
              <a:t>are </a:t>
            </a:r>
            <a:r>
              <a:rPr lang="fr-FR" sz="1050" dirty="0" err="1" smtClean="0"/>
              <a:t>multiplied</a:t>
            </a:r>
            <a:r>
              <a:rPr lang="fr-FR" sz="1050" dirty="0" smtClean="0"/>
              <a:t> by 2 </a:t>
            </a:r>
            <a:r>
              <a:rPr lang="fr-FR" sz="1050" dirty="0" err="1" smtClean="0"/>
              <a:t>when</a:t>
            </a:r>
            <a:r>
              <a:rPr lang="fr-FR" sz="1050" dirty="0" smtClean="0"/>
              <a:t> </a:t>
            </a:r>
            <a:r>
              <a:rPr lang="fr-FR" sz="1050" dirty="0" err="1" smtClean="0"/>
              <a:t>zooming</a:t>
            </a:r>
            <a:r>
              <a:rPr lang="fr-FR" sz="1050" dirty="0" smtClean="0"/>
              <a:t> in,</a:t>
            </a:r>
            <a:r>
              <a:rPr lang="fr-FR" sz="1050" dirty="0" smtClean="0"/>
              <a:t>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83174" y="36445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3174" y="108453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83174" y="252469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83174" y="180461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83174" y="3244771"/>
            <a:ext cx="720080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890686" y="364451"/>
            <a:ext cx="720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962694" y="292443"/>
            <a:ext cx="0" cy="720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893747" y="11270"/>
            <a:ext cx="152922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0</a:t>
            </a:r>
            <a:endParaRPr lang="fr-FR" sz="14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906910" y="1516579"/>
            <a:ext cx="2232248" cy="1800200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5796" y="2416678"/>
            <a:ext cx="56706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Y axis</a:t>
            </a:r>
            <a:endParaRPr lang="fr-FR" sz="1400" dirty="0" smtClean="0"/>
          </a:p>
        </p:txBody>
      </p:sp>
      <p:sp>
        <p:nvSpPr>
          <p:cNvPr id="63" name="Ellipse 62"/>
          <p:cNvSpPr/>
          <p:nvPr/>
        </p:nvSpPr>
        <p:spPr>
          <a:xfrm>
            <a:off x="4000174" y="23938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H="1">
            <a:off x="2906910" y="1516579"/>
            <a:ext cx="2232248" cy="1800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2906910" y="1516579"/>
            <a:ext cx="2232248" cy="1800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042814" y="41285"/>
            <a:ext cx="610745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>
                <a:solidFill>
                  <a:srgbClr val="00B050"/>
                </a:solidFill>
              </a:rPr>
              <a:t>tilesXmin</a:t>
            </a:r>
            <a:endParaRPr lang="fr-FR" sz="1050" dirty="0" smtClean="0">
              <a:solidFill>
                <a:srgbClr val="00B05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958225" y="41282"/>
            <a:ext cx="628377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 smtClean="0">
                <a:solidFill>
                  <a:srgbClr val="00B050"/>
                </a:solidFill>
              </a:rPr>
              <a:t>tilesXmax</a:t>
            </a:r>
            <a:endParaRPr lang="fr-FR" sz="1400" dirty="0" smtClean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5496" y="1003118"/>
            <a:ext cx="594715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 smtClean="0">
                <a:solidFill>
                  <a:srgbClr val="00B050"/>
                </a:solidFill>
              </a:rPr>
              <a:t>tilesYmin</a:t>
            </a:r>
            <a:endParaRPr lang="fr-FR" sz="1400" dirty="0" smtClean="0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5496" y="3830960"/>
            <a:ext cx="642805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 smtClean="0">
                <a:solidFill>
                  <a:srgbClr val="00B050"/>
                </a:solidFill>
              </a:rPr>
              <a:t>tilesYmax</a:t>
            </a:r>
            <a:endParaRPr lang="fr-FR" sz="1400" dirty="0" smtClean="0">
              <a:solidFill>
                <a:srgbClr val="00B05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6307479" y="2949295"/>
            <a:ext cx="51777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Green</a:t>
            </a:r>
            <a:endParaRPr lang="fr-FR" sz="1400" dirty="0" smtClean="0"/>
          </a:p>
        </p:txBody>
      </p:sp>
      <p:sp>
        <p:nvSpPr>
          <p:cNvPr id="87" name="ZoneTexte 86"/>
          <p:cNvSpPr txBox="1"/>
          <p:nvPr/>
        </p:nvSpPr>
        <p:spPr>
          <a:xfrm>
            <a:off x="7016932" y="2976226"/>
            <a:ext cx="1654299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 smtClean="0"/>
              <a:t>Float</a:t>
            </a:r>
            <a:r>
              <a:rPr lang="fr-FR" sz="1050" dirty="0" smtClean="0"/>
              <a:t> (GTS) </a:t>
            </a:r>
            <a:r>
              <a:rPr lang="fr-FR" sz="1050" dirty="0" err="1" smtClean="0"/>
              <a:t>Reactive</a:t>
            </a:r>
            <a:r>
              <a:rPr lang="fr-FR" sz="1050" dirty="0" smtClean="0"/>
              <a:t> vars </a:t>
            </a:r>
            <a:endParaRPr lang="fr-FR" sz="1050" dirty="0"/>
          </a:p>
        </p:txBody>
      </p:sp>
      <p:sp>
        <p:nvSpPr>
          <p:cNvPr id="88" name="ZoneTexte 87"/>
          <p:cNvSpPr txBox="1"/>
          <p:nvPr/>
        </p:nvSpPr>
        <p:spPr>
          <a:xfrm>
            <a:off x="6307478" y="3290210"/>
            <a:ext cx="62998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solidFill>
                  <a:srgbClr val="FF7900"/>
                </a:solidFill>
              </a:rPr>
              <a:t>Orange</a:t>
            </a:r>
            <a:endParaRPr lang="fr-FR" sz="1400" dirty="0" smtClean="0">
              <a:solidFill>
                <a:srgbClr val="FF7900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016932" y="3317140"/>
            <a:ext cx="1086836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Library </a:t>
            </a:r>
            <a:r>
              <a:rPr lang="fr-FR" sz="1050" dirty="0" err="1" smtClean="0"/>
              <a:t>functions</a:t>
            </a:r>
            <a:endParaRPr lang="fr-FR" sz="1050" dirty="0"/>
          </a:p>
        </p:txBody>
      </p:sp>
      <p:sp>
        <p:nvSpPr>
          <p:cNvPr id="90" name="ZoneTexte 89"/>
          <p:cNvSpPr txBox="1"/>
          <p:nvPr/>
        </p:nvSpPr>
        <p:spPr>
          <a:xfrm>
            <a:off x="6270734" y="1267761"/>
            <a:ext cx="2579232" cy="86177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Template : 2 modes</a:t>
            </a:r>
          </a:p>
          <a:p>
            <a:endParaRPr lang="fr-FR" sz="1400" dirty="0"/>
          </a:p>
          <a:p>
            <a:r>
              <a:rPr lang="fr-FR" sz="1400" dirty="0" smtClean="0"/>
              <a:t>- </a:t>
            </a:r>
            <a:r>
              <a:rPr lang="fr-FR" sz="1400" dirty="0" err="1" smtClean="0"/>
              <a:t>placeFocus</a:t>
            </a:r>
            <a:r>
              <a:rPr lang="fr-FR" sz="1400" dirty="0" smtClean="0"/>
              <a:t> : center on place</a:t>
            </a:r>
          </a:p>
          <a:p>
            <a:r>
              <a:rPr lang="fr-FR" sz="1400" dirty="0" smtClean="0"/>
              <a:t>- </a:t>
            </a:r>
            <a:r>
              <a:rPr lang="fr-FR" sz="1400" dirty="0" err="1" smtClean="0"/>
              <a:t>docFocus</a:t>
            </a:r>
            <a:r>
              <a:rPr lang="fr-FR" sz="1400" dirty="0" smtClean="0"/>
              <a:t> : center on doc</a:t>
            </a:r>
            <a:endParaRPr lang="fr-FR" sz="1400" dirty="0" smtClean="0"/>
          </a:p>
        </p:txBody>
      </p:sp>
      <p:sp>
        <p:nvSpPr>
          <p:cNvPr id="102" name="ZoneTexte 101"/>
          <p:cNvSpPr txBox="1"/>
          <p:nvPr/>
        </p:nvSpPr>
        <p:spPr>
          <a:xfrm>
            <a:off x="3498719" y="2200016"/>
            <a:ext cx="1110882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>
                <a:solidFill>
                  <a:srgbClr val="0070C0"/>
                </a:solidFill>
              </a:rPr>
              <a:t>displayCenterGts</a:t>
            </a:r>
            <a:endParaRPr lang="fr-FR" sz="1050" dirty="0" smtClean="0">
              <a:solidFill>
                <a:srgbClr val="0070C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307479" y="3631124"/>
            <a:ext cx="62998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Orange</a:t>
            </a:r>
            <a:endParaRPr lang="fr-FR" sz="1400" dirty="0" smtClean="0">
              <a:solidFill>
                <a:srgbClr val="0070C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038615" y="3658054"/>
            <a:ext cx="1913985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GTS </a:t>
            </a:r>
            <a:r>
              <a:rPr lang="fr-FR" sz="1050" dirty="0" err="1" smtClean="0"/>
              <a:t>Reactive</a:t>
            </a:r>
            <a:r>
              <a:rPr lang="fr-FR" sz="1050" dirty="0" smtClean="0"/>
              <a:t> vars {</a:t>
            </a:r>
            <a:r>
              <a:rPr lang="fr-FR" sz="1050" dirty="0" err="1" smtClean="0"/>
              <a:t>x,y,zoom</a:t>
            </a:r>
            <a:r>
              <a:rPr lang="fr-FR" sz="1050" dirty="0" smtClean="0"/>
              <a:t>}.</a:t>
            </a:r>
            <a:endParaRPr lang="fr-FR" sz="1050" dirty="0"/>
          </a:p>
        </p:txBody>
      </p:sp>
      <p:sp>
        <p:nvSpPr>
          <p:cNvPr id="106" name="Ellipse 105"/>
          <p:cNvSpPr/>
          <p:nvPr/>
        </p:nvSpPr>
        <p:spPr>
          <a:xfrm>
            <a:off x="2856454" y="1465919"/>
            <a:ext cx="100912" cy="101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3972578" y="2366019"/>
            <a:ext cx="100912" cy="101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377343" y="1304336"/>
            <a:ext cx="1065997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>
                <a:solidFill>
                  <a:srgbClr val="0070C0"/>
                </a:solidFill>
              </a:rPr>
              <a:t>displayOriginGts</a:t>
            </a:r>
            <a:endParaRPr lang="fr-FR" sz="1050" dirty="0" smtClean="0">
              <a:solidFill>
                <a:srgbClr val="0070C0"/>
              </a:solidFill>
            </a:endParaRPr>
          </a:p>
        </p:txBody>
      </p:sp>
      <p:sp>
        <p:nvSpPr>
          <p:cNvPr id="109" name="Ellipse 108"/>
          <p:cNvSpPr/>
          <p:nvPr/>
        </p:nvSpPr>
        <p:spPr>
          <a:xfrm>
            <a:off x="2353270" y="1033871"/>
            <a:ext cx="100912" cy="101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5232718" y="3890062"/>
            <a:ext cx="100912" cy="101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1" name="Ellipse 110"/>
          <p:cNvSpPr/>
          <p:nvPr/>
        </p:nvSpPr>
        <p:spPr>
          <a:xfrm>
            <a:off x="5232718" y="1033250"/>
            <a:ext cx="100912" cy="101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2353270" y="3910590"/>
            <a:ext cx="100912" cy="101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563888" y="3029327"/>
            <a:ext cx="14795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SVG display zone</a:t>
            </a:r>
            <a:endParaRPr lang="fr-FR" sz="1400" dirty="0" smtClean="0"/>
          </a:p>
        </p:txBody>
      </p:sp>
      <p:sp>
        <p:nvSpPr>
          <p:cNvPr id="113" name="ZoneTexte 112"/>
          <p:cNvSpPr txBox="1"/>
          <p:nvPr/>
        </p:nvSpPr>
        <p:spPr>
          <a:xfrm>
            <a:off x="3563888" y="3745806"/>
            <a:ext cx="13336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/>
              <a:t>Tile</a:t>
            </a:r>
            <a:r>
              <a:rPr lang="fr-FR" sz="1400" dirty="0" smtClean="0"/>
              <a:t> files </a:t>
            </a:r>
            <a:r>
              <a:rPr lang="fr-FR" sz="1400" dirty="0" err="1" smtClean="0"/>
              <a:t>loaded</a:t>
            </a:r>
            <a:endParaRPr lang="fr-FR" sz="1400" dirty="0" smtClean="0"/>
          </a:p>
        </p:txBody>
      </p:sp>
      <p:sp>
        <p:nvSpPr>
          <p:cNvPr id="114" name="ZoneTexte 113"/>
          <p:cNvSpPr txBox="1"/>
          <p:nvPr/>
        </p:nvSpPr>
        <p:spPr>
          <a:xfrm>
            <a:off x="1633081" y="1435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  <a:endParaRPr lang="fr-FR" sz="1400" dirty="0" smtClean="0"/>
          </a:p>
        </p:txBody>
      </p:sp>
      <p:sp>
        <p:nvSpPr>
          <p:cNvPr id="115" name="ZoneTexte 114"/>
          <p:cNvSpPr txBox="1"/>
          <p:nvPr/>
        </p:nvSpPr>
        <p:spPr>
          <a:xfrm>
            <a:off x="761245" y="97618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2</a:t>
            </a:r>
            <a:endParaRPr lang="fr-FR" sz="1400" dirty="0" smtClean="0"/>
          </a:p>
        </p:txBody>
      </p:sp>
      <p:sp>
        <p:nvSpPr>
          <p:cNvPr id="116" name="ZoneTexte 115"/>
          <p:cNvSpPr txBox="1"/>
          <p:nvPr/>
        </p:nvSpPr>
        <p:spPr>
          <a:xfrm>
            <a:off x="775611" y="25672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0</a:t>
            </a:r>
            <a:endParaRPr lang="fr-FR" sz="1400" dirty="0" smtClean="0"/>
          </a:p>
        </p:txBody>
      </p:sp>
      <p:sp>
        <p:nvSpPr>
          <p:cNvPr id="117" name="ZoneTexte 116"/>
          <p:cNvSpPr txBox="1"/>
          <p:nvPr/>
        </p:nvSpPr>
        <p:spPr>
          <a:xfrm>
            <a:off x="3461383" y="11238"/>
            <a:ext cx="56706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X axis</a:t>
            </a:r>
            <a:endParaRPr lang="fr-FR" sz="1400" dirty="0" smtClean="0"/>
          </a:p>
        </p:txBody>
      </p:sp>
      <p:sp>
        <p:nvSpPr>
          <p:cNvPr id="118" name="ZoneTexte 117"/>
          <p:cNvSpPr txBox="1"/>
          <p:nvPr/>
        </p:nvSpPr>
        <p:spPr>
          <a:xfrm>
            <a:off x="891400" y="4227934"/>
            <a:ext cx="1125308" cy="59247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b="1" i="1" u="sng" dirty="0" err="1" smtClean="0"/>
              <a:t>LatLng</a:t>
            </a:r>
            <a:r>
              <a:rPr lang="fr-FR" sz="1400" b="1" i="1" u="sng" dirty="0" smtClean="0"/>
              <a:t> </a:t>
            </a:r>
            <a:r>
              <a:rPr lang="fr-FR" sz="1050" b="1" i="1" u="sng" dirty="0" err="1" smtClean="0"/>
              <a:t>space</a:t>
            </a:r>
            <a:r>
              <a:rPr lang="fr-FR" sz="1050" b="1" i="1" u="sng" dirty="0" smtClean="0"/>
              <a:t> :</a:t>
            </a:r>
            <a:endParaRPr lang="fr-FR" sz="1400" b="1" i="1" u="sng" dirty="0" smtClean="0"/>
          </a:p>
          <a:p>
            <a:endParaRPr lang="fr-FR" sz="1400" dirty="0" smtClean="0"/>
          </a:p>
          <a:p>
            <a:pPr algn="ctr"/>
            <a:r>
              <a:rPr lang="fr-FR" sz="1050" dirty="0" smtClean="0"/>
              <a:t>{</a:t>
            </a:r>
            <a:r>
              <a:rPr lang="fr-FR" sz="1050" dirty="0" err="1" smtClean="0"/>
              <a:t>lat,lng</a:t>
            </a:r>
            <a:r>
              <a:rPr lang="fr-FR" sz="1050" dirty="0" smtClean="0"/>
              <a:t>}</a:t>
            </a:r>
            <a:endParaRPr lang="fr-FR" sz="1050" dirty="0" smtClean="0"/>
          </a:p>
        </p:txBody>
      </p:sp>
      <p:sp>
        <p:nvSpPr>
          <p:cNvPr id="119" name="ZoneTexte 118"/>
          <p:cNvSpPr txBox="1"/>
          <p:nvPr/>
        </p:nvSpPr>
        <p:spPr>
          <a:xfrm>
            <a:off x="3195656" y="4227934"/>
            <a:ext cx="2672206" cy="59247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b="1" i="1" u="sng" dirty="0" smtClean="0"/>
              <a:t>Google </a:t>
            </a:r>
            <a:r>
              <a:rPr lang="fr-FR" sz="1400" b="1" i="1" u="sng" dirty="0" err="1" smtClean="0"/>
              <a:t>Tiles</a:t>
            </a:r>
            <a:r>
              <a:rPr lang="fr-FR" sz="1400" b="1" i="1" u="sng" dirty="0" smtClean="0"/>
              <a:t> </a:t>
            </a:r>
            <a:r>
              <a:rPr lang="fr-FR" sz="1400" b="1" i="1" u="sng" dirty="0" err="1" smtClean="0"/>
              <a:t>Space</a:t>
            </a:r>
            <a:r>
              <a:rPr lang="fr-FR" sz="1400" b="1" i="1" u="sng" dirty="0" smtClean="0"/>
              <a:t> (GTS) </a:t>
            </a:r>
            <a:r>
              <a:rPr lang="fr-FR" sz="1050" b="1" i="1" u="sng" dirty="0" err="1" smtClean="0"/>
              <a:t>space</a:t>
            </a:r>
            <a:r>
              <a:rPr lang="fr-FR" sz="1050" b="1" i="1" u="sng" dirty="0" smtClean="0"/>
              <a:t> :</a:t>
            </a:r>
            <a:endParaRPr lang="fr-FR" sz="1400" b="1" i="1" u="sng" dirty="0" smtClean="0"/>
          </a:p>
          <a:p>
            <a:endParaRPr lang="fr-FR" sz="1400" dirty="0" smtClean="0"/>
          </a:p>
          <a:p>
            <a:pPr algn="ctr"/>
            <a:r>
              <a:rPr lang="fr-FR" sz="1050" dirty="0" smtClean="0"/>
              <a:t>{</a:t>
            </a:r>
            <a:r>
              <a:rPr lang="fr-FR" sz="1050" dirty="0" err="1" smtClean="0"/>
              <a:t>x,y,zoom</a:t>
            </a:r>
            <a:r>
              <a:rPr lang="fr-FR" sz="1050" dirty="0" smtClean="0"/>
              <a:t>}</a:t>
            </a:r>
            <a:endParaRPr lang="fr-FR" sz="1050" dirty="0" smtClean="0"/>
          </a:p>
        </p:txBody>
      </p:sp>
      <p:sp>
        <p:nvSpPr>
          <p:cNvPr id="120" name="ZoneTexte 119"/>
          <p:cNvSpPr txBox="1"/>
          <p:nvPr/>
        </p:nvSpPr>
        <p:spPr>
          <a:xfrm>
            <a:off x="7084088" y="4229977"/>
            <a:ext cx="1016304" cy="59247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b="1" i="1" u="sng" dirty="0" smtClean="0"/>
              <a:t>Pixels </a:t>
            </a:r>
            <a:r>
              <a:rPr lang="fr-FR" sz="1050" b="1" i="1" u="sng" dirty="0" err="1" smtClean="0"/>
              <a:t>space</a:t>
            </a:r>
            <a:r>
              <a:rPr lang="fr-FR" sz="1050" b="1" i="1" u="sng" dirty="0" smtClean="0"/>
              <a:t> :</a:t>
            </a:r>
            <a:endParaRPr lang="fr-FR" sz="1400" b="1" i="1" u="sng" dirty="0" smtClean="0"/>
          </a:p>
          <a:p>
            <a:endParaRPr lang="fr-FR" sz="1400" dirty="0" smtClean="0"/>
          </a:p>
          <a:p>
            <a:pPr algn="ctr"/>
            <a:r>
              <a:rPr lang="fr-FR" sz="1050" dirty="0" smtClean="0"/>
              <a:t>{</a:t>
            </a:r>
            <a:r>
              <a:rPr lang="fr-FR" sz="1050" dirty="0" err="1" smtClean="0"/>
              <a:t>x,y</a:t>
            </a:r>
            <a:r>
              <a:rPr lang="fr-FR" sz="1050" dirty="0" smtClean="0"/>
              <a:t>}</a:t>
            </a:r>
            <a:endParaRPr lang="fr-FR" sz="1050" dirty="0" smtClean="0"/>
          </a:p>
        </p:txBody>
      </p:sp>
      <p:sp>
        <p:nvSpPr>
          <p:cNvPr id="121" name="ZoneTexte 120"/>
          <p:cNvSpPr txBox="1"/>
          <p:nvPr/>
        </p:nvSpPr>
        <p:spPr>
          <a:xfrm>
            <a:off x="1467464" y="4624849"/>
            <a:ext cx="2960362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fr-FR" sz="1050" dirty="0" err="1">
                <a:solidFill>
                  <a:srgbClr val="FF7900"/>
                </a:solidFill>
              </a:rPr>
              <a:t>latLngFromGts</a:t>
            </a:r>
            <a:r>
              <a:rPr lang="fr-FR" sz="1050" dirty="0"/>
              <a:t>(</a:t>
            </a:r>
            <a:r>
              <a:rPr lang="fr-FR" sz="1050" dirty="0" err="1"/>
              <a:t>gts</a:t>
            </a:r>
            <a:r>
              <a:rPr lang="fr-FR" sz="1050" dirty="0"/>
              <a:t>)</a:t>
            </a:r>
          </a:p>
          <a:p>
            <a:pPr lvl="1"/>
            <a:r>
              <a:rPr lang="fr-FR" sz="1050" dirty="0" err="1" smtClean="0">
                <a:solidFill>
                  <a:srgbClr val="FF7900"/>
                </a:solidFill>
              </a:rPr>
              <a:t>gtsFromLatLng</a:t>
            </a:r>
            <a:r>
              <a:rPr lang="fr-FR" sz="1050" dirty="0" smtClean="0"/>
              <a:t>({</a:t>
            </a:r>
            <a:r>
              <a:rPr lang="fr-FR" sz="1050" dirty="0" err="1" smtClean="0"/>
              <a:t>lat,lng</a:t>
            </a:r>
            <a:r>
              <a:rPr lang="fr-FR" sz="1050" dirty="0" smtClean="0"/>
              <a:t>},zoom)</a:t>
            </a:r>
            <a:endParaRPr lang="fr-FR" sz="1050" dirty="0"/>
          </a:p>
        </p:txBody>
      </p:sp>
      <p:cxnSp>
        <p:nvCxnSpPr>
          <p:cNvPr id="123" name="Connecteur droit avec flèche 122"/>
          <p:cNvCxnSpPr/>
          <p:nvPr/>
        </p:nvCxnSpPr>
        <p:spPr>
          <a:xfrm flipH="1">
            <a:off x="1754104" y="4596177"/>
            <a:ext cx="2214275" cy="0"/>
          </a:xfrm>
          <a:prstGeom prst="straightConnector1">
            <a:avLst/>
          </a:prstGeom>
          <a:ln w="22225">
            <a:solidFill>
              <a:srgbClr val="FF79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1814094" y="4948014"/>
            <a:ext cx="2154285" cy="0"/>
          </a:xfrm>
          <a:prstGeom prst="straightConnector1">
            <a:avLst/>
          </a:prstGeom>
          <a:ln w="22225">
            <a:solidFill>
              <a:srgbClr val="FF79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5207149" y="4625429"/>
            <a:ext cx="1885131" cy="53860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fr-FR" sz="1050" dirty="0" smtClean="0">
                <a:solidFill>
                  <a:srgbClr val="FF7900"/>
                </a:solidFill>
              </a:rPr>
              <a:t>x and y / 256</a:t>
            </a:r>
            <a:endParaRPr lang="fr-FR" sz="1050" dirty="0"/>
          </a:p>
          <a:p>
            <a:pPr lvl="1"/>
            <a:r>
              <a:rPr lang="fr-FR" sz="1050" dirty="0">
                <a:solidFill>
                  <a:srgbClr val="FF7900"/>
                </a:solidFill>
              </a:rPr>
              <a:t>x</a:t>
            </a:r>
            <a:r>
              <a:rPr lang="fr-FR" sz="1050" dirty="0" smtClean="0">
                <a:solidFill>
                  <a:srgbClr val="FF7900"/>
                </a:solidFill>
              </a:rPr>
              <a:t> and y * 256</a:t>
            </a:r>
            <a:endParaRPr lang="fr-FR" sz="1050" dirty="0"/>
          </a:p>
          <a:p>
            <a:endParaRPr lang="fr-FR" sz="1400" dirty="0" err="1" smtClean="0"/>
          </a:p>
        </p:txBody>
      </p:sp>
      <p:cxnSp>
        <p:nvCxnSpPr>
          <p:cNvPr id="127" name="Connecteur droit avec flèche 126"/>
          <p:cNvCxnSpPr/>
          <p:nvPr/>
        </p:nvCxnSpPr>
        <p:spPr>
          <a:xfrm flipH="1">
            <a:off x="5104645" y="4596177"/>
            <a:ext cx="1924850" cy="0"/>
          </a:xfrm>
          <a:prstGeom prst="straightConnector1">
            <a:avLst/>
          </a:prstGeom>
          <a:ln w="22225">
            <a:solidFill>
              <a:srgbClr val="FF79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5104644" y="4948014"/>
            <a:ext cx="1924851" cy="0"/>
          </a:xfrm>
          <a:prstGeom prst="straightConnector1">
            <a:avLst/>
          </a:prstGeom>
          <a:ln w="22225">
            <a:solidFill>
              <a:srgbClr val="FF79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5796" y="41285"/>
            <a:ext cx="362279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GTS</a:t>
            </a:r>
            <a:endParaRPr lang="fr-FR" sz="1400" dirty="0" smtClean="0"/>
          </a:p>
        </p:txBody>
      </p:sp>
      <p:cxnSp>
        <p:nvCxnSpPr>
          <p:cNvPr id="135" name="Connecteur droit 134"/>
          <p:cNvCxnSpPr/>
          <p:nvPr/>
        </p:nvCxnSpPr>
        <p:spPr>
          <a:xfrm>
            <a:off x="0" y="4155926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119</Words>
  <Application>Microsoft Office PowerPoint</Application>
  <PresentationFormat>Affichage à l'écran (16:9)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ORANGE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ARTUS François TGI/OLS</dc:creator>
  <cp:lastModifiedBy>ARTUS François TGI/OLS</cp:lastModifiedBy>
  <cp:revision>20</cp:revision>
  <cp:lastPrinted>2019-12-03T15:54:58Z</cp:lastPrinted>
  <dcterms:created xsi:type="dcterms:W3CDTF">2019-12-03T10:16:37Z</dcterms:created>
  <dcterms:modified xsi:type="dcterms:W3CDTF">2019-12-03T16:56:04Z</dcterms:modified>
</cp:coreProperties>
</file>