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 /><Relationship Id="rId2" Type="http://schemas.openxmlformats.org/officeDocument/2006/relationships/hyperlink" Target="https://docs.python.org/3/library/tkinter.html" TargetMode="External" /><Relationship Id="rId1" Type="http://schemas.openxmlformats.org/officeDocument/2006/relationships/slideLayout" Target="../slideLayouts/slideLayout2.xml" /><Relationship Id="rId4" Type="http://schemas.openxmlformats.org/officeDocument/2006/relationships/hyperlink" Target="https://docs.python.org/3/library/json.html"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1016" y="4808016"/>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err="1">
                <a:solidFill>
                  <a:schemeClr val="accent1">
                    <a:lumMod val="75000"/>
                  </a:schemeClr>
                </a:solidFill>
                <a:latin typeface="Arial"/>
                <a:cs typeface="Arial"/>
              </a:rPr>
              <a:t>A.Famidha</a:t>
            </a:r>
            <a:r>
              <a:rPr lang="en-IN" sz="2000" b="1">
                <a:solidFill>
                  <a:schemeClr val="accent1">
                    <a:lumMod val="75000"/>
                  </a:schemeClr>
                </a:solidFill>
                <a:latin typeface="Arial"/>
                <a:cs typeface="Arial"/>
              </a:rPr>
              <a:t> </a:t>
            </a:r>
            <a:r>
              <a:rPr lang="en-US" sz="2000" b="1">
                <a:solidFill>
                  <a:schemeClr val="accent1">
                    <a:lumMod val="75000"/>
                  </a:schemeClr>
                </a:solidFill>
                <a:latin typeface="Arial"/>
                <a:cs typeface="Arial"/>
              </a:rPr>
              <a:t>P</a:t>
            </a:r>
            <a:r>
              <a:rPr lang="en-US" sz="2000" b="1" dirty="0">
                <a:solidFill>
                  <a:schemeClr val="accent1">
                    <a:lumMod val="75000"/>
                  </a:schemeClr>
                </a:solidFill>
                <a:latin typeface="Arial"/>
                <a:cs typeface="Arial"/>
              </a:rPr>
              <a:t>.S.V college of Engineering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fr-FR" dirty="0" err="1"/>
              <a:t>Tkinter</a:t>
            </a:r>
            <a:r>
              <a:rPr lang="fr-FR" dirty="0"/>
              <a:t> Documentation: </a:t>
            </a:r>
            <a:r>
              <a:rPr lang="fr-FR" dirty="0">
                <a:hlinkClick r:id="rId2"/>
              </a:rPr>
              <a:t>https://docs.python.org/3/library/tkinter.html</a:t>
            </a:r>
            <a:endParaRPr lang="fr-FR" dirty="0"/>
          </a:p>
          <a:p>
            <a:r>
              <a:rPr lang="fr-FR" dirty="0" err="1"/>
              <a:t>Pynput</a:t>
            </a:r>
            <a:r>
              <a:rPr lang="fr-FR" dirty="0"/>
              <a:t> Documentation: </a:t>
            </a:r>
            <a:r>
              <a:rPr lang="fr-FR" dirty="0">
                <a:hlinkClick r:id="rId3"/>
              </a:rPr>
              <a:t>https://pynput.readthedocs.io/en/latest/</a:t>
            </a:r>
            <a:endParaRPr lang="fr-FR" dirty="0"/>
          </a:p>
          <a:p>
            <a:r>
              <a:rPr lang="fr-FR" dirty="0"/>
              <a:t>Python JSON Documentation: </a:t>
            </a:r>
            <a:r>
              <a:rPr lang="fr-FR" dirty="0">
                <a:hlinkClick r:id="rId4"/>
              </a:rPr>
              <a:t>https://docs.python.org/3/library/json.html</a:t>
            </a:r>
            <a:endParaRPr lang="fr-FR"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In the context of cybersecurity, the threat of keyloggers, malicious software capable of covertly recording keystrokes, poses a significant risk to user privacy and data security. Traditional security measures often struggle to detect and mitigate keylogger attacks effectively, leading to the need for innovative solutions to combat this pervasive threat.</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1031" y="1294027"/>
            <a:ext cx="11613485" cy="5563973"/>
          </a:xfrm>
        </p:spPr>
        <p:txBody>
          <a:bodyPr vert="horz" lIns="91440" tIns="45720" rIns="91440" bIns="45720" rtlCol="0" anchor="ctr">
            <a:noAutofit/>
          </a:bodyPr>
          <a:lstStyle/>
          <a:p>
            <a:pPr marL="0" indent="0" algn="just">
              <a:buNone/>
            </a:pPr>
            <a:r>
              <a:rPr lang="en-US" sz="1400" dirty="0"/>
              <a:t>The proposed system aims to develop a comprehensive keylogger application utilizing Python and </a:t>
            </a:r>
            <a:r>
              <a:rPr lang="en-US" sz="1400" dirty="0" err="1"/>
              <a:t>Tkinter</a:t>
            </a:r>
            <a:r>
              <a:rPr lang="en-US" sz="1400" dirty="0"/>
              <a:t> GUI toolkit. The solution will encompass the following components:</a:t>
            </a:r>
          </a:p>
          <a:p>
            <a:pPr algn="just"/>
            <a:r>
              <a:rPr lang="en-US" sz="1400" dirty="0"/>
              <a:t>Event Handling:</a:t>
            </a:r>
          </a:p>
          <a:p>
            <a:pPr marL="324000" lvl="1" indent="0" algn="just">
              <a:buNone/>
            </a:pPr>
            <a:r>
              <a:rPr lang="en-US" sz="1100" dirty="0"/>
              <a:t>Implement event handlers to capture key press and release events.</a:t>
            </a:r>
          </a:p>
          <a:p>
            <a:pPr marL="324000" lvl="1" indent="0" algn="just">
              <a:buNone/>
            </a:pPr>
            <a:r>
              <a:rPr lang="en-US" sz="1100" dirty="0"/>
              <a:t>Record pressed, held, and released keys to monitor user activity effectively.</a:t>
            </a:r>
          </a:p>
          <a:p>
            <a:pPr algn="just"/>
            <a:r>
              <a:rPr lang="en-US" sz="1400" dirty="0"/>
              <a:t>File Management:</a:t>
            </a:r>
          </a:p>
          <a:p>
            <a:pPr marL="324000" lvl="1" indent="0" algn="just">
              <a:buNone/>
            </a:pPr>
            <a:r>
              <a:rPr lang="en-US" sz="1100" dirty="0"/>
              <a:t>Develop functions to save keystrokes in both text and JSON formats for comprehensive logging.</a:t>
            </a:r>
          </a:p>
          <a:p>
            <a:pPr marL="324000" lvl="1" indent="0" algn="just">
              <a:buNone/>
            </a:pPr>
            <a:r>
              <a:rPr lang="en-US" sz="1100" dirty="0"/>
              <a:t>Ensure proper handling of files to store captured keystrokes securely and efficiently.</a:t>
            </a:r>
          </a:p>
          <a:p>
            <a:pPr algn="just"/>
            <a:r>
              <a:rPr lang="en-US" sz="1400" dirty="0"/>
              <a:t>Graphical User Interface (GUI):</a:t>
            </a:r>
          </a:p>
          <a:p>
            <a:pPr marL="324000" lvl="1" indent="0" algn="just">
              <a:buNone/>
            </a:pPr>
            <a:r>
              <a:rPr lang="en-US" sz="1100" dirty="0"/>
              <a:t>Design a user-friendly interface using </a:t>
            </a:r>
            <a:r>
              <a:rPr lang="en-US" sz="1100" dirty="0" err="1"/>
              <a:t>Tkinter</a:t>
            </a:r>
            <a:r>
              <a:rPr lang="en-US" sz="1100" dirty="0"/>
              <a:t>, allowing users to start and stop the keylogging process with ease.</a:t>
            </a:r>
          </a:p>
          <a:p>
            <a:pPr marL="324000" lvl="1" indent="0" algn="just">
              <a:buNone/>
            </a:pPr>
            <a:r>
              <a:rPr lang="en-US" sz="1100" dirty="0"/>
              <a:t>Provide clear visual feedback to indicate the status of the keylogger (running or stopped).</a:t>
            </a:r>
          </a:p>
          <a:p>
            <a:pPr algn="just"/>
            <a:r>
              <a:rPr lang="en-US" sz="1400" dirty="0"/>
              <a:t>Control Mechanism:</a:t>
            </a:r>
          </a:p>
          <a:p>
            <a:pPr marL="324000" lvl="1" indent="0" algn="just">
              <a:buNone/>
            </a:pPr>
            <a:r>
              <a:rPr lang="en-US" sz="1100" dirty="0"/>
              <a:t>Enable users to initiate and halt the keylogging process through dedicated buttons in the GUI.</a:t>
            </a:r>
          </a:p>
          <a:p>
            <a:pPr marL="324000" lvl="1" indent="0" algn="just">
              <a:buNone/>
            </a:pPr>
            <a:r>
              <a:rPr lang="en-US" sz="1100" dirty="0"/>
              <a:t>Implement global variables and flags to manage the keylogging state and ensure accurate capture of keystrokes.</a:t>
            </a:r>
          </a:p>
          <a:p>
            <a:pPr algn="just"/>
            <a:r>
              <a:rPr lang="en-US" sz="1400" dirty="0"/>
              <a:t>Deployment:</a:t>
            </a:r>
          </a:p>
          <a:p>
            <a:pPr marL="324000" lvl="1" indent="0" algn="just">
              <a:buNone/>
            </a:pPr>
            <a:r>
              <a:rPr lang="en-US" sz="1100" dirty="0"/>
              <a:t>The keylogger application can be deployed on any system with Python and </a:t>
            </a:r>
            <a:r>
              <a:rPr lang="en-US" sz="1100" dirty="0" err="1"/>
              <a:t>Tkinter</a:t>
            </a:r>
            <a:r>
              <a:rPr lang="en-US" sz="1100" dirty="0"/>
              <a:t> installed. The deployment process involves:</a:t>
            </a:r>
          </a:p>
          <a:p>
            <a:pPr marL="324000" lvl="1" indent="0" algn="just">
              <a:buNone/>
            </a:pPr>
            <a:r>
              <a:rPr lang="en-US" sz="1100" dirty="0"/>
              <a:t>Running the Python script containing the keylogger code.</a:t>
            </a:r>
          </a:p>
          <a:p>
            <a:pPr marL="324000" lvl="1" indent="0" algn="just">
              <a:buNone/>
            </a:pPr>
            <a:r>
              <a:rPr lang="en-US" sz="1100" dirty="0"/>
              <a:t>Interacting with the graphical user interface to start or stop the keylogging process.</a:t>
            </a:r>
          </a:p>
          <a:p>
            <a:pPr marL="324000" lvl="1" indent="0" algn="just">
              <a:buNone/>
            </a:pPr>
            <a:r>
              <a:rPr lang="en-US" sz="1100" dirty="0"/>
              <a:t>Monitoring the output files (key_log.txt and </a:t>
            </a:r>
            <a:r>
              <a:rPr lang="en-US" sz="1100" dirty="0" err="1"/>
              <a:t>key_log.json</a:t>
            </a:r>
            <a:r>
              <a:rPr lang="en-US" sz="1100" dirty="0"/>
              <a:t>) to view captured keystrokes.</a:t>
            </a:r>
          </a:p>
          <a:p>
            <a:pPr marL="0" indent="0" algn="just">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r>
              <a:rPr lang="en-US" sz="1800" b="1" dirty="0">
                <a:solidFill>
                  <a:srgbClr val="0F0F0F"/>
                </a:solidFill>
              </a:rPr>
              <a:t>Importing Libraries: </a:t>
            </a:r>
            <a:r>
              <a:rPr lang="en-US" sz="1800" dirty="0">
                <a:solidFill>
                  <a:srgbClr val="0F0F0F"/>
                </a:solidFill>
              </a:rPr>
              <a:t>The necessary libraries such as </a:t>
            </a:r>
            <a:r>
              <a:rPr lang="en-US" sz="1800" dirty="0" err="1">
                <a:solidFill>
                  <a:srgbClr val="0F0F0F"/>
                </a:solidFill>
              </a:rPr>
              <a:t>tkinter</a:t>
            </a:r>
            <a:r>
              <a:rPr lang="en-US" sz="1800" dirty="0">
                <a:solidFill>
                  <a:srgbClr val="0F0F0F"/>
                </a:solidFill>
              </a:rPr>
              <a:t> for GUI, </a:t>
            </a:r>
            <a:r>
              <a:rPr lang="en-US" sz="1800" dirty="0" err="1">
                <a:solidFill>
                  <a:srgbClr val="0F0F0F"/>
                </a:solidFill>
              </a:rPr>
              <a:t>pynput</a:t>
            </a:r>
            <a:r>
              <a:rPr lang="en-US" sz="1800" dirty="0">
                <a:solidFill>
                  <a:srgbClr val="0F0F0F"/>
                </a:solidFill>
              </a:rPr>
              <a:t> for keyboard monitoring, and json for handling JSON files are imported.</a:t>
            </a:r>
          </a:p>
          <a:p>
            <a:pPr algn="just"/>
            <a:r>
              <a:rPr lang="en-US" sz="1800" b="1" dirty="0">
                <a:solidFill>
                  <a:srgbClr val="0F0F0F"/>
                </a:solidFill>
              </a:rPr>
              <a:t>Global Variables: </a:t>
            </a:r>
            <a:r>
              <a:rPr lang="en-US" sz="1800" dirty="0">
                <a:solidFill>
                  <a:srgbClr val="0F0F0F"/>
                </a:solidFill>
              </a:rPr>
              <a:t>Global variables are initialized to manage the keylogging process.</a:t>
            </a:r>
          </a:p>
          <a:p>
            <a:pPr algn="just"/>
            <a:r>
              <a:rPr lang="en-US" sz="1800" b="1" dirty="0">
                <a:solidFill>
                  <a:srgbClr val="0F0F0F"/>
                </a:solidFill>
              </a:rPr>
              <a:t>Event Handlers: </a:t>
            </a:r>
            <a:r>
              <a:rPr lang="en-US" sz="1800" dirty="0">
                <a:solidFill>
                  <a:srgbClr val="0F0F0F"/>
                </a:solidFill>
              </a:rPr>
              <a:t>Functions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defined to handle keyboard events. They record pressed, held, and released keys.</a:t>
            </a:r>
          </a:p>
          <a:p>
            <a:pPr algn="just"/>
            <a:r>
              <a:rPr lang="en-US" sz="1800" b="1" dirty="0">
                <a:solidFill>
                  <a:srgbClr val="0F0F0F"/>
                </a:solidFill>
              </a:rPr>
              <a:t>File Handling: </a:t>
            </a:r>
            <a:r>
              <a:rPr lang="en-US" sz="1800" dirty="0">
                <a:solidFill>
                  <a:srgbClr val="0F0F0F"/>
                </a:solidFill>
              </a:rPr>
              <a:t>Functions </a:t>
            </a:r>
            <a:r>
              <a:rPr lang="en-US" sz="1800" dirty="0" err="1">
                <a:solidFill>
                  <a:srgbClr val="0F0F0F"/>
                </a:solidFill>
              </a:rPr>
              <a:t>generate_text_log</a:t>
            </a:r>
            <a:r>
              <a:rPr lang="en-US" sz="1800" dirty="0">
                <a:solidFill>
                  <a:srgbClr val="0F0F0F"/>
                </a:solidFill>
              </a:rPr>
              <a:t> and </a:t>
            </a:r>
            <a:r>
              <a:rPr lang="en-US" sz="1800" dirty="0" err="1">
                <a:solidFill>
                  <a:srgbClr val="0F0F0F"/>
                </a:solidFill>
              </a:rPr>
              <a:t>generate_json_file</a:t>
            </a:r>
            <a:r>
              <a:rPr lang="en-US" sz="1800" dirty="0">
                <a:solidFill>
                  <a:srgbClr val="0F0F0F"/>
                </a:solidFill>
              </a:rPr>
              <a:t> are created to save keystrokes in text and JSON formats, respectively.</a:t>
            </a:r>
          </a:p>
          <a:p>
            <a:pPr algn="just"/>
            <a:r>
              <a:rPr lang="en-US" sz="1800" b="1" dirty="0">
                <a:solidFill>
                  <a:srgbClr val="0F0F0F"/>
                </a:solidFill>
              </a:rPr>
              <a:t>GUI Setup: </a:t>
            </a:r>
            <a:r>
              <a:rPr lang="en-US" sz="1800" dirty="0">
                <a:solidFill>
                  <a:srgbClr val="0F0F0F"/>
                </a:solidFill>
              </a:rPr>
              <a:t>The </a:t>
            </a:r>
            <a:r>
              <a:rPr lang="en-US" sz="1800" dirty="0" err="1">
                <a:solidFill>
                  <a:srgbClr val="0F0F0F"/>
                </a:solidFill>
              </a:rPr>
              <a:t>Tkinter</a:t>
            </a:r>
            <a:r>
              <a:rPr lang="en-US" sz="1800" dirty="0">
                <a:solidFill>
                  <a:srgbClr val="0F0F0F"/>
                </a:solidFill>
              </a:rPr>
              <a:t>-based GUI is created with buttons for starting and stopping the keylogger.</a:t>
            </a:r>
          </a:p>
          <a:p>
            <a:pPr algn="just"/>
            <a:r>
              <a:rPr lang="en-US" sz="1800" b="1" dirty="0">
                <a:solidFill>
                  <a:srgbClr val="0F0F0F"/>
                </a:solidFill>
              </a:rPr>
              <a:t>Keylogger Control: </a:t>
            </a:r>
            <a:r>
              <a:rPr lang="en-US" sz="1800" dirty="0">
                <a:solidFill>
                  <a:srgbClr val="0F0F0F"/>
                </a:solidFill>
              </a:rPr>
              <a:t>Functions </a:t>
            </a:r>
            <a:r>
              <a:rPr lang="en-US" sz="1800" dirty="0" err="1">
                <a:solidFill>
                  <a:srgbClr val="0F0F0F"/>
                </a:solidFill>
              </a:rPr>
              <a:t>start_keylogger</a:t>
            </a:r>
            <a:r>
              <a:rPr lang="en-US" sz="1800" dirty="0">
                <a:solidFill>
                  <a:srgbClr val="0F0F0F"/>
                </a:solidFill>
              </a:rPr>
              <a:t> and </a:t>
            </a:r>
            <a:r>
              <a:rPr lang="en-US" sz="1800" dirty="0" err="1">
                <a:solidFill>
                  <a:srgbClr val="0F0F0F"/>
                </a:solidFill>
              </a:rPr>
              <a:t>stop_keylogger</a:t>
            </a:r>
            <a:r>
              <a:rPr lang="en-US" sz="1800" dirty="0">
                <a:solidFill>
                  <a:srgbClr val="0F0F0F"/>
                </a:solidFill>
              </a:rPr>
              <a:t> are defined to initiate and halt the keylogging process.</a:t>
            </a:r>
          </a:p>
          <a:p>
            <a:pPr algn="just"/>
            <a:r>
              <a:rPr lang="en-US" sz="1800" b="1" dirty="0">
                <a:solidFill>
                  <a:srgbClr val="0F0F0F"/>
                </a:solidFill>
              </a:rPr>
              <a:t>Main Loop: </a:t>
            </a:r>
            <a:r>
              <a:rPr lang="en-US" sz="1800" dirty="0">
                <a:solidFill>
                  <a:srgbClr val="0F0F0F"/>
                </a:solidFill>
              </a:rPr>
              <a:t>The </a:t>
            </a:r>
            <a:r>
              <a:rPr lang="en-US" sz="1800" dirty="0" err="1">
                <a:solidFill>
                  <a:srgbClr val="0F0F0F"/>
                </a:solidFill>
              </a:rPr>
              <a:t>Tkinter</a:t>
            </a:r>
            <a:r>
              <a:rPr lang="en-US" sz="1800" dirty="0">
                <a:solidFill>
                  <a:srgbClr val="0F0F0F"/>
                </a:solidFill>
              </a:rPr>
              <a:t> main loop is executed to run the GUI application.</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b="1" dirty="0"/>
              <a:t>Algorithm</a:t>
            </a:r>
            <a:r>
              <a:rPr lang="en-US" dirty="0"/>
              <a:t>:</a:t>
            </a:r>
          </a:p>
          <a:p>
            <a:pPr marL="629435" lvl="1" indent="-305435"/>
            <a:r>
              <a:rPr lang="en-US" dirty="0"/>
              <a:t>Initialize global variables, including flag and </a:t>
            </a:r>
            <a:r>
              <a:rPr lang="en-US" dirty="0" err="1"/>
              <a:t>keys_used</a:t>
            </a:r>
            <a:r>
              <a:rPr lang="en-US" dirty="0"/>
              <a:t> list.</a:t>
            </a:r>
          </a:p>
          <a:p>
            <a:pPr marL="629435" lvl="1" indent="-305435"/>
            <a:r>
              <a:rPr lang="en-US" dirty="0"/>
              <a:t>Define event handlers for key press and release.</a:t>
            </a:r>
          </a:p>
          <a:p>
            <a:pPr marL="629435" lvl="1" indent="-305435"/>
            <a:r>
              <a:rPr lang="en-US" dirty="0"/>
              <a:t>Implement functions to save keystrokes in text and JSON formats.</a:t>
            </a:r>
          </a:p>
          <a:p>
            <a:pPr marL="629435" lvl="1" indent="-305435"/>
            <a:r>
              <a:rPr lang="en-US" dirty="0"/>
              <a:t>Create GUI components and event handlers for starting and stopping the keylogger.</a:t>
            </a:r>
          </a:p>
          <a:p>
            <a:pPr marL="629435" lvl="1" indent="-305435"/>
            <a:r>
              <a:rPr lang="en-US" dirty="0"/>
              <a:t>Execute the main </a:t>
            </a:r>
            <a:r>
              <a:rPr lang="en-US" dirty="0" err="1"/>
              <a:t>Tkinter</a:t>
            </a:r>
            <a:r>
              <a:rPr lang="en-US" dirty="0"/>
              <a:t> loop to run the GUI application.</a:t>
            </a:r>
          </a:p>
          <a:p>
            <a:pPr marL="305435" indent="-305435"/>
            <a:r>
              <a:rPr lang="en-US" b="1" dirty="0"/>
              <a:t>Deployment:</a:t>
            </a:r>
          </a:p>
          <a:p>
            <a:pPr marL="629435" lvl="1" indent="-305435"/>
            <a:r>
              <a:rPr lang="en-US" dirty="0"/>
              <a:t>The code can be executed using any Python IDE or command-line interface.</a:t>
            </a:r>
          </a:p>
          <a:p>
            <a:pPr marL="629435" lvl="1" indent="-305435"/>
            <a:r>
              <a:rPr lang="en-US" dirty="0"/>
              <a:t>Ensure the necessary libraries (</a:t>
            </a:r>
            <a:r>
              <a:rPr lang="en-US" dirty="0" err="1"/>
              <a:t>tkinter</a:t>
            </a:r>
            <a:r>
              <a:rPr lang="en-US" dirty="0"/>
              <a:t>, </a:t>
            </a:r>
            <a:r>
              <a:rPr lang="en-US" dirty="0" err="1"/>
              <a:t>pynput</a:t>
            </a:r>
            <a:r>
              <a:rPr lang="en-US" dirty="0"/>
              <a:t>) are installed.</a:t>
            </a:r>
          </a:p>
          <a:p>
            <a:pPr marL="629435" lvl="1" indent="-305435"/>
            <a:r>
              <a:rPr lang="en-US" dirty="0"/>
              <a:t>Run the script, and the GUI for the keylogger application will appear.</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BF7BEF03-8115-4BEA-8120-EA3A66E330CC}"/>
              </a:ext>
            </a:extLst>
          </p:cNvPr>
          <p:cNvPicPr>
            <a:picLocks noGrp="1" noChangeAspect="1"/>
          </p:cNvPicPr>
          <p:nvPr>
            <p:ph idx="1"/>
          </p:nvPr>
        </p:nvPicPr>
        <p:blipFill>
          <a:blip r:embed="rId2"/>
          <a:stretch>
            <a:fillRect/>
          </a:stretch>
        </p:blipFill>
        <p:spPr>
          <a:xfrm>
            <a:off x="996245" y="4411192"/>
            <a:ext cx="4327190" cy="2434045"/>
          </a:xfrm>
          <a:prstGeom prst="rect">
            <a:avLst/>
          </a:prstGeom>
        </p:spPr>
      </p:pic>
      <p:pic>
        <p:nvPicPr>
          <p:cNvPr id="6" name="Picture 5">
            <a:extLst>
              <a:ext uri="{FF2B5EF4-FFF2-40B4-BE49-F238E27FC236}">
                <a16:creationId xmlns:a16="http://schemas.microsoft.com/office/drawing/2014/main" id="{C7FB5FB4-1FE9-4395-98EA-16311ABC1314}"/>
              </a:ext>
            </a:extLst>
          </p:cNvPr>
          <p:cNvPicPr>
            <a:picLocks noChangeAspect="1"/>
          </p:cNvPicPr>
          <p:nvPr/>
        </p:nvPicPr>
        <p:blipFill>
          <a:blip r:embed="rId3"/>
          <a:stretch>
            <a:fillRect/>
          </a:stretch>
        </p:blipFill>
        <p:spPr>
          <a:xfrm>
            <a:off x="6910494" y="1334053"/>
            <a:ext cx="4946791" cy="2782570"/>
          </a:xfrm>
          <a:prstGeom prst="rect">
            <a:avLst/>
          </a:prstGeom>
        </p:spPr>
      </p:pic>
      <p:pic>
        <p:nvPicPr>
          <p:cNvPr id="8" name="Picture 7">
            <a:extLst>
              <a:ext uri="{FF2B5EF4-FFF2-40B4-BE49-F238E27FC236}">
                <a16:creationId xmlns:a16="http://schemas.microsoft.com/office/drawing/2014/main" id="{CD2178C2-423A-4171-B647-BBEB2CDCDBE9}"/>
              </a:ext>
            </a:extLst>
          </p:cNvPr>
          <p:cNvPicPr>
            <a:picLocks noChangeAspect="1"/>
          </p:cNvPicPr>
          <p:nvPr/>
        </p:nvPicPr>
        <p:blipFill>
          <a:blip r:embed="rId4"/>
          <a:stretch>
            <a:fillRect/>
          </a:stretch>
        </p:blipFill>
        <p:spPr>
          <a:xfrm>
            <a:off x="864165" y="1334052"/>
            <a:ext cx="4946791" cy="2782570"/>
          </a:xfrm>
          <a:prstGeom prst="rect">
            <a:avLst/>
          </a:prstGeom>
        </p:spPr>
      </p:pic>
      <p:pic>
        <p:nvPicPr>
          <p:cNvPr id="10" name="Picture 9">
            <a:extLst>
              <a:ext uri="{FF2B5EF4-FFF2-40B4-BE49-F238E27FC236}">
                <a16:creationId xmlns:a16="http://schemas.microsoft.com/office/drawing/2014/main" id="{3F075A85-B565-4031-9D74-8D8EC06B8258}"/>
              </a:ext>
            </a:extLst>
          </p:cNvPr>
          <p:cNvPicPr>
            <a:picLocks noChangeAspect="1"/>
          </p:cNvPicPr>
          <p:nvPr/>
        </p:nvPicPr>
        <p:blipFill>
          <a:blip r:embed="rId5"/>
          <a:stretch>
            <a:fillRect/>
          </a:stretch>
        </p:blipFill>
        <p:spPr>
          <a:xfrm>
            <a:off x="5673587" y="4875467"/>
            <a:ext cx="5937221" cy="88525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US" sz="2000" dirty="0"/>
              <a:t>The implemented keylogger provides a basic yet functional solution for capturing keystrokes and saving them for analysis. It demonstrates the feasibility of developing a keylogging application using Python and </a:t>
            </a:r>
            <a:r>
              <a:rPr lang="en-US" sz="2000" dirty="0" err="1"/>
              <a:t>Tkinter</a:t>
            </a:r>
            <a:r>
              <a:rPr lang="en-US" sz="2000" dirty="0"/>
              <a:t> GUI toolkit. However, further enhancements are necessary to address advanced features and security considerations.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Enhancing GUI: Improve the user interface for better usability and aesthetics.</a:t>
            </a:r>
          </a:p>
          <a:p>
            <a:r>
              <a:rPr lang="en-US" dirty="0"/>
              <a:t>Advanced Logging: Implement features for logging additional information such as timestamps and application context.</a:t>
            </a:r>
          </a:p>
          <a:p>
            <a:r>
              <a:rPr lang="en-US" dirty="0"/>
              <a:t>Security Enhancements: Integrate encryption and authentication mechanisms to secure the logged data.</a:t>
            </a:r>
          </a:p>
          <a:p>
            <a:r>
              <a:rPr lang="en-US" dirty="0"/>
              <a:t>Cross-Platform Compatibility: Ensure the keylogger works seamlessly across different operating systems.</a:t>
            </a:r>
          </a:p>
          <a:p>
            <a:r>
              <a:rPr lang="en-US" dirty="0"/>
              <a:t>Performance Optimization: Optimize the code for efficiency and minimize resource usage.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768</Words>
  <Application>Microsoft Office PowerPoint</Application>
  <PresentationFormat>Widescreen</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famidha Shamshath</cp:lastModifiedBy>
  <cp:revision>27</cp:revision>
  <dcterms:created xsi:type="dcterms:W3CDTF">2021-05-26T16:50:10Z</dcterms:created>
  <dcterms:modified xsi:type="dcterms:W3CDTF">2024-04-02T05:57:20Z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