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65" r:id="rId5"/>
    <p:sldId id="271" r:id="rId6"/>
    <p:sldId id="258" r:id="rId7"/>
    <p:sldId id="272" r:id="rId8"/>
    <p:sldId id="259" r:id="rId9"/>
    <p:sldId id="260" r:id="rId10"/>
    <p:sldId id="261" r:id="rId11"/>
    <p:sldId id="262" r:id="rId12"/>
    <p:sldId id="273" r:id="rId13"/>
    <p:sldId id="266" r:id="rId14"/>
    <p:sldId id="270" r:id="rId15"/>
    <p:sldId id="268" r:id="rId16"/>
    <p:sldId id="269" r:id="rId17"/>
    <p:sldId id="267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291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CF96-6B7D-4830-82C3-20194EF97D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E3F14B-F41C-4545-BE12-F400DFC6AD94}">
      <dgm:prSet/>
      <dgm:spPr/>
      <dgm:t>
        <a:bodyPr/>
        <a:lstStyle/>
        <a:p>
          <a:pPr rtl="0"/>
          <a:r>
            <a:rPr lang="zh-TW" smtClean="0"/>
            <a:t>擷取</a:t>
          </a:r>
          <a:endParaRPr lang="zh-TW"/>
        </a:p>
      </dgm:t>
    </dgm:pt>
    <dgm:pt modelId="{04AFEC78-4C7A-4B22-8F35-3B59BFBB6726}" type="par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9FE8DA31-994A-49CC-AE82-5526884DD15C}" type="sib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10A192DD-4F87-495B-9831-53C1A098F225}">
      <dgm:prSet/>
      <dgm:spPr/>
      <dgm:t>
        <a:bodyPr/>
        <a:lstStyle/>
        <a:p>
          <a:pPr rtl="0"/>
          <a:r>
            <a:rPr lang="zh-TW" dirty="0" smtClean="0"/>
            <a:t>解析</a:t>
          </a:r>
          <a:endParaRPr lang="zh-TW" dirty="0"/>
        </a:p>
      </dgm:t>
    </dgm:pt>
    <dgm:pt modelId="{A6E9C821-4DAC-4FC4-9CBC-0F3DED68632C}" type="par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6CAF79FC-4991-4B83-8EE9-592128902B48}" type="sib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E816C5A6-8372-4959-8A5E-41DF9B469108}">
      <dgm:prSet/>
      <dgm:spPr/>
      <dgm:t>
        <a:bodyPr/>
        <a:lstStyle/>
        <a:p>
          <a:pPr rtl="0"/>
          <a:r>
            <a:rPr lang="zh-TW" dirty="0" smtClean="0"/>
            <a:t>存入</a:t>
          </a:r>
          <a:r>
            <a:rPr lang="en-US" dirty="0" smtClean="0"/>
            <a:t>DB</a:t>
          </a:r>
          <a:endParaRPr lang="zh-TW" dirty="0"/>
        </a:p>
      </dgm:t>
    </dgm:pt>
    <dgm:pt modelId="{A07FA52D-909F-4DF7-B956-CC38C21A547A}" type="par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C6B87A49-6238-416E-B4FD-0E54758F7C8F}" type="sib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1978481A-C5D8-4ECF-880B-C3B90ABCE93D}">
      <dgm:prSet/>
      <dgm:spPr/>
      <dgm:t>
        <a:bodyPr/>
        <a:lstStyle/>
        <a:p>
          <a:pPr rtl="0"/>
          <a:r>
            <a:rPr lang="zh-TW" dirty="0" smtClean="0"/>
            <a:t>抓取</a:t>
          </a:r>
          <a:r>
            <a:rPr lang="en-US" dirty="0" smtClean="0"/>
            <a:t>DB</a:t>
          </a:r>
          <a:r>
            <a:rPr lang="zh-TW" dirty="0" smtClean="0"/>
            <a:t>資料存入</a:t>
          </a:r>
          <a:r>
            <a:rPr lang="en-US" dirty="0" err="1" smtClean="0"/>
            <a:t>redis</a:t>
          </a:r>
          <a:endParaRPr lang="zh-TW" dirty="0"/>
        </a:p>
      </dgm:t>
    </dgm:pt>
    <dgm:pt modelId="{3C71F958-3E62-4ABB-AEFF-BCDE74749EB0}" type="par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91FE9092-4355-421D-A088-EF1438C3AED8}" type="sib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5C96B578-EE24-4376-B1BC-A5A236D5CAEB}">
      <dgm:prSet/>
      <dgm:spPr/>
      <dgm:t>
        <a:bodyPr/>
        <a:lstStyle/>
        <a:p>
          <a:pPr rtl="0"/>
          <a:r>
            <a:rPr lang="zh-TW" dirty="0" smtClean="0"/>
            <a:t>讀取</a:t>
          </a:r>
          <a:r>
            <a:rPr lang="en-US" dirty="0" err="1" smtClean="0"/>
            <a:t>redis</a:t>
          </a:r>
          <a:r>
            <a:rPr lang="zh-TW" dirty="0" smtClean="0"/>
            <a:t>輸出</a:t>
          </a:r>
          <a:r>
            <a:rPr lang="en-US" dirty="0" err="1" smtClean="0"/>
            <a:t>json</a:t>
          </a:r>
          <a:endParaRPr lang="zh-TW" dirty="0"/>
        </a:p>
      </dgm:t>
    </dgm:pt>
    <dgm:pt modelId="{6CB2E497-150D-4A53-A9C3-36D14E5EB5AF}" type="par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2A3C7DD7-846E-40BF-AAAE-8F9807FD8F13}" type="sib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39136925-DF76-4100-8DB1-89E768D94A91}" type="pres">
      <dgm:prSet presAssocID="{43C8CF96-6B7D-4830-82C3-20194EF97D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90341CB-9DAA-45BD-9D83-21753F48E940}" type="pres">
      <dgm:prSet presAssocID="{43C8CF96-6B7D-4830-82C3-20194EF97DD1}" presName="arrow" presStyleLbl="bgShp" presStyleIdx="0" presStyleCnt="1"/>
      <dgm:spPr/>
    </dgm:pt>
    <dgm:pt modelId="{E98276E8-A9CD-4664-8E4A-0F281CFB02A1}" type="pres">
      <dgm:prSet presAssocID="{43C8CF96-6B7D-4830-82C3-20194EF97DD1}" presName="points" presStyleCnt="0"/>
      <dgm:spPr/>
    </dgm:pt>
    <dgm:pt modelId="{EFAE4667-522E-4900-A989-E3047A2CDE52}" type="pres">
      <dgm:prSet presAssocID="{F3E3F14B-F41C-4545-BE12-F400DFC6AD94}" presName="compositeA" presStyleCnt="0"/>
      <dgm:spPr/>
    </dgm:pt>
    <dgm:pt modelId="{77BD0E88-BCC4-4FE5-B50A-10463CE970C3}" type="pres">
      <dgm:prSet presAssocID="{F3E3F14B-F41C-4545-BE12-F400DFC6AD9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EFE772-2BFF-4AE2-ABBA-1C06CA79546A}" type="pres">
      <dgm:prSet presAssocID="{F3E3F14B-F41C-4545-BE12-F400DFC6AD94}" presName="circleA" presStyleLbl="node1" presStyleIdx="0" presStyleCnt="5"/>
      <dgm:spPr/>
    </dgm:pt>
    <dgm:pt modelId="{C0C5ACAB-05F4-4934-B153-8AE74417025D}" type="pres">
      <dgm:prSet presAssocID="{F3E3F14B-F41C-4545-BE12-F400DFC6AD94}" presName="spaceA" presStyleCnt="0"/>
      <dgm:spPr/>
    </dgm:pt>
    <dgm:pt modelId="{0B4436D3-CEAF-4C35-8D4B-C57A6C6C05C0}" type="pres">
      <dgm:prSet presAssocID="{9FE8DA31-994A-49CC-AE82-5526884DD15C}" presName="space" presStyleCnt="0"/>
      <dgm:spPr/>
    </dgm:pt>
    <dgm:pt modelId="{35CD9509-6429-4FB5-838F-E1714723C53D}" type="pres">
      <dgm:prSet presAssocID="{10A192DD-4F87-495B-9831-53C1A098F225}" presName="compositeB" presStyleCnt="0"/>
      <dgm:spPr/>
    </dgm:pt>
    <dgm:pt modelId="{6FAE570D-4A32-40CC-821B-C6809B29B318}" type="pres">
      <dgm:prSet presAssocID="{10A192DD-4F87-495B-9831-53C1A098F225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A96037-A39A-45FB-AD88-5B0D441C1D2B}" type="pres">
      <dgm:prSet presAssocID="{10A192DD-4F87-495B-9831-53C1A098F225}" presName="circleB" presStyleLbl="node1" presStyleIdx="1" presStyleCnt="5"/>
      <dgm:spPr/>
    </dgm:pt>
    <dgm:pt modelId="{0C3845C2-40F1-4571-89B3-96139265CB5A}" type="pres">
      <dgm:prSet presAssocID="{10A192DD-4F87-495B-9831-53C1A098F225}" presName="spaceB" presStyleCnt="0"/>
      <dgm:spPr/>
    </dgm:pt>
    <dgm:pt modelId="{AFB83FD9-3CE6-4DC1-9C61-C0C6ADCC72CA}" type="pres">
      <dgm:prSet presAssocID="{6CAF79FC-4991-4B83-8EE9-592128902B48}" presName="space" presStyleCnt="0"/>
      <dgm:spPr/>
    </dgm:pt>
    <dgm:pt modelId="{9DD5F4F4-D533-42D0-A79C-D2A56BA6D604}" type="pres">
      <dgm:prSet presAssocID="{E816C5A6-8372-4959-8A5E-41DF9B469108}" presName="compositeA" presStyleCnt="0"/>
      <dgm:spPr/>
    </dgm:pt>
    <dgm:pt modelId="{D73DFA6D-F0E1-4FF4-9C39-88CB5ADC0990}" type="pres">
      <dgm:prSet presAssocID="{E816C5A6-8372-4959-8A5E-41DF9B46910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5C4A54-1AC6-466F-9C08-265A31A313D2}" type="pres">
      <dgm:prSet presAssocID="{E816C5A6-8372-4959-8A5E-41DF9B469108}" presName="circleA" presStyleLbl="node1" presStyleIdx="2" presStyleCnt="5"/>
      <dgm:spPr/>
    </dgm:pt>
    <dgm:pt modelId="{487CB9C1-DDF7-4A11-9A4E-2EC372D10C24}" type="pres">
      <dgm:prSet presAssocID="{E816C5A6-8372-4959-8A5E-41DF9B469108}" presName="spaceA" presStyleCnt="0"/>
      <dgm:spPr/>
    </dgm:pt>
    <dgm:pt modelId="{EDE634DE-998F-4109-9447-6BDE5FBA9ED7}" type="pres">
      <dgm:prSet presAssocID="{C6B87A49-6238-416E-B4FD-0E54758F7C8F}" presName="space" presStyleCnt="0"/>
      <dgm:spPr/>
    </dgm:pt>
    <dgm:pt modelId="{C9EE2677-FC24-4B31-8583-EC99604585BB}" type="pres">
      <dgm:prSet presAssocID="{1978481A-C5D8-4ECF-880B-C3B90ABCE93D}" presName="compositeB" presStyleCnt="0"/>
      <dgm:spPr/>
    </dgm:pt>
    <dgm:pt modelId="{F979265B-0DC3-4683-85FD-6A215D04BE61}" type="pres">
      <dgm:prSet presAssocID="{1978481A-C5D8-4ECF-880B-C3B90ABCE93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7AA828-9A54-4B38-AF0C-E12A276D0BB6}" type="pres">
      <dgm:prSet presAssocID="{1978481A-C5D8-4ECF-880B-C3B90ABCE93D}" presName="circleB" presStyleLbl="node1" presStyleIdx="3" presStyleCnt="5"/>
      <dgm:spPr/>
    </dgm:pt>
    <dgm:pt modelId="{D4E392DB-9E5D-4480-8FCA-68052E5A7041}" type="pres">
      <dgm:prSet presAssocID="{1978481A-C5D8-4ECF-880B-C3B90ABCE93D}" presName="spaceB" presStyleCnt="0"/>
      <dgm:spPr/>
    </dgm:pt>
    <dgm:pt modelId="{4406D019-C735-42D4-9BB7-EC4FCBE5B5B7}" type="pres">
      <dgm:prSet presAssocID="{91FE9092-4355-421D-A088-EF1438C3AED8}" presName="space" presStyleCnt="0"/>
      <dgm:spPr/>
    </dgm:pt>
    <dgm:pt modelId="{A4A9E9B2-017C-4D14-B73C-4FA164476788}" type="pres">
      <dgm:prSet presAssocID="{5C96B578-EE24-4376-B1BC-A5A236D5CAEB}" presName="compositeA" presStyleCnt="0"/>
      <dgm:spPr/>
    </dgm:pt>
    <dgm:pt modelId="{F65AB27E-97A1-4326-A4AA-1C9BDD5E2C4C}" type="pres">
      <dgm:prSet presAssocID="{5C96B578-EE24-4376-B1BC-A5A236D5CAEB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0786C6-25CA-42AB-8334-74F20A78A811}" type="pres">
      <dgm:prSet presAssocID="{5C96B578-EE24-4376-B1BC-A5A236D5CAEB}" presName="circleA" presStyleLbl="node1" presStyleIdx="4" presStyleCnt="5"/>
      <dgm:spPr/>
    </dgm:pt>
    <dgm:pt modelId="{9724FAB5-D142-4D93-8F5B-FA347A232913}" type="pres">
      <dgm:prSet presAssocID="{5C96B578-EE24-4376-B1BC-A5A236D5CAEB}" presName="spaceA" presStyleCnt="0"/>
      <dgm:spPr/>
    </dgm:pt>
  </dgm:ptLst>
  <dgm:cxnLst>
    <dgm:cxn modelId="{A0D2FC7F-A094-4656-8A49-976F53840F2B}" srcId="{43C8CF96-6B7D-4830-82C3-20194EF97DD1}" destId="{5C96B578-EE24-4376-B1BC-A5A236D5CAEB}" srcOrd="4" destOrd="0" parTransId="{6CB2E497-150D-4A53-A9C3-36D14E5EB5AF}" sibTransId="{2A3C7DD7-846E-40BF-AAAE-8F9807FD8F13}"/>
    <dgm:cxn modelId="{3A7102BF-5B57-4B5C-8A7F-DA57B9ADA4D4}" type="presOf" srcId="{E816C5A6-8372-4959-8A5E-41DF9B469108}" destId="{D73DFA6D-F0E1-4FF4-9C39-88CB5ADC0990}" srcOrd="0" destOrd="0" presId="urn:microsoft.com/office/officeart/2005/8/layout/hProcess11"/>
    <dgm:cxn modelId="{4601ABB2-0245-4B96-A553-E0589C953F6D}" srcId="{43C8CF96-6B7D-4830-82C3-20194EF97DD1}" destId="{E816C5A6-8372-4959-8A5E-41DF9B469108}" srcOrd="2" destOrd="0" parTransId="{A07FA52D-909F-4DF7-B956-CC38C21A547A}" sibTransId="{C6B87A49-6238-416E-B4FD-0E54758F7C8F}"/>
    <dgm:cxn modelId="{A210DC64-BD36-4392-BDC1-F0F2C6CD14E9}" type="presOf" srcId="{F3E3F14B-F41C-4545-BE12-F400DFC6AD94}" destId="{77BD0E88-BCC4-4FE5-B50A-10463CE970C3}" srcOrd="0" destOrd="0" presId="urn:microsoft.com/office/officeart/2005/8/layout/hProcess11"/>
    <dgm:cxn modelId="{DFCFBD71-2E40-4A54-8D79-9229E1B8EAEA}" srcId="{43C8CF96-6B7D-4830-82C3-20194EF97DD1}" destId="{10A192DD-4F87-495B-9831-53C1A098F225}" srcOrd="1" destOrd="0" parTransId="{A6E9C821-4DAC-4FC4-9CBC-0F3DED68632C}" sibTransId="{6CAF79FC-4991-4B83-8EE9-592128902B48}"/>
    <dgm:cxn modelId="{79251F5F-67D5-437E-B2F0-50AC9E2C3F39}" srcId="{43C8CF96-6B7D-4830-82C3-20194EF97DD1}" destId="{1978481A-C5D8-4ECF-880B-C3B90ABCE93D}" srcOrd="3" destOrd="0" parTransId="{3C71F958-3E62-4ABB-AEFF-BCDE74749EB0}" sibTransId="{91FE9092-4355-421D-A088-EF1438C3AED8}"/>
    <dgm:cxn modelId="{5778A53E-D013-4E7F-B83E-13498B7061EA}" type="presOf" srcId="{43C8CF96-6B7D-4830-82C3-20194EF97DD1}" destId="{39136925-DF76-4100-8DB1-89E768D94A91}" srcOrd="0" destOrd="0" presId="urn:microsoft.com/office/officeart/2005/8/layout/hProcess11"/>
    <dgm:cxn modelId="{698110DA-F7DC-459B-94C8-427FAE1817E7}" type="presOf" srcId="{10A192DD-4F87-495B-9831-53C1A098F225}" destId="{6FAE570D-4A32-40CC-821B-C6809B29B318}" srcOrd="0" destOrd="0" presId="urn:microsoft.com/office/officeart/2005/8/layout/hProcess11"/>
    <dgm:cxn modelId="{50CAE26A-A795-45D5-B3A5-33F6A9CDB182}" type="presOf" srcId="{1978481A-C5D8-4ECF-880B-C3B90ABCE93D}" destId="{F979265B-0DC3-4683-85FD-6A215D04BE61}" srcOrd="0" destOrd="0" presId="urn:microsoft.com/office/officeart/2005/8/layout/hProcess11"/>
    <dgm:cxn modelId="{309AECEE-8700-4880-95D9-F76AA5A447EE}" type="presOf" srcId="{5C96B578-EE24-4376-B1BC-A5A236D5CAEB}" destId="{F65AB27E-97A1-4326-A4AA-1C9BDD5E2C4C}" srcOrd="0" destOrd="0" presId="urn:microsoft.com/office/officeart/2005/8/layout/hProcess11"/>
    <dgm:cxn modelId="{92496935-C441-42B9-B35F-376CD6CAE210}" srcId="{43C8CF96-6B7D-4830-82C3-20194EF97DD1}" destId="{F3E3F14B-F41C-4545-BE12-F400DFC6AD94}" srcOrd="0" destOrd="0" parTransId="{04AFEC78-4C7A-4B22-8F35-3B59BFBB6726}" sibTransId="{9FE8DA31-994A-49CC-AE82-5526884DD15C}"/>
    <dgm:cxn modelId="{C1853A55-4337-4B97-BA90-782AEACD4FAE}" type="presParOf" srcId="{39136925-DF76-4100-8DB1-89E768D94A91}" destId="{990341CB-9DAA-45BD-9D83-21753F48E940}" srcOrd="0" destOrd="0" presId="urn:microsoft.com/office/officeart/2005/8/layout/hProcess11"/>
    <dgm:cxn modelId="{EED1B525-4E94-4410-BA0D-6C0000131656}" type="presParOf" srcId="{39136925-DF76-4100-8DB1-89E768D94A91}" destId="{E98276E8-A9CD-4664-8E4A-0F281CFB02A1}" srcOrd="1" destOrd="0" presId="urn:microsoft.com/office/officeart/2005/8/layout/hProcess11"/>
    <dgm:cxn modelId="{F952ED48-90C4-4F0C-9A4D-0CEF0AF60DA1}" type="presParOf" srcId="{E98276E8-A9CD-4664-8E4A-0F281CFB02A1}" destId="{EFAE4667-522E-4900-A989-E3047A2CDE52}" srcOrd="0" destOrd="0" presId="urn:microsoft.com/office/officeart/2005/8/layout/hProcess11"/>
    <dgm:cxn modelId="{861EB9FF-0614-49FB-B624-945A06D33EE1}" type="presParOf" srcId="{EFAE4667-522E-4900-A989-E3047A2CDE52}" destId="{77BD0E88-BCC4-4FE5-B50A-10463CE970C3}" srcOrd="0" destOrd="0" presId="urn:microsoft.com/office/officeart/2005/8/layout/hProcess11"/>
    <dgm:cxn modelId="{95A0358B-9E39-4915-99D6-7CF2415FD1C7}" type="presParOf" srcId="{EFAE4667-522E-4900-A989-E3047A2CDE52}" destId="{10EFE772-2BFF-4AE2-ABBA-1C06CA79546A}" srcOrd="1" destOrd="0" presId="urn:microsoft.com/office/officeart/2005/8/layout/hProcess11"/>
    <dgm:cxn modelId="{4C365F9E-DF52-42C4-B785-1D9A841465DD}" type="presParOf" srcId="{EFAE4667-522E-4900-A989-E3047A2CDE52}" destId="{C0C5ACAB-05F4-4934-B153-8AE74417025D}" srcOrd="2" destOrd="0" presId="urn:microsoft.com/office/officeart/2005/8/layout/hProcess11"/>
    <dgm:cxn modelId="{D69A9467-DA2E-4BED-8613-37D3AFA291FC}" type="presParOf" srcId="{E98276E8-A9CD-4664-8E4A-0F281CFB02A1}" destId="{0B4436D3-CEAF-4C35-8D4B-C57A6C6C05C0}" srcOrd="1" destOrd="0" presId="urn:microsoft.com/office/officeart/2005/8/layout/hProcess11"/>
    <dgm:cxn modelId="{C544734A-6B8A-49DB-8321-5BF917043532}" type="presParOf" srcId="{E98276E8-A9CD-4664-8E4A-0F281CFB02A1}" destId="{35CD9509-6429-4FB5-838F-E1714723C53D}" srcOrd="2" destOrd="0" presId="urn:microsoft.com/office/officeart/2005/8/layout/hProcess11"/>
    <dgm:cxn modelId="{B8139071-BABD-4CEF-8723-653DFE54D747}" type="presParOf" srcId="{35CD9509-6429-4FB5-838F-E1714723C53D}" destId="{6FAE570D-4A32-40CC-821B-C6809B29B318}" srcOrd="0" destOrd="0" presId="urn:microsoft.com/office/officeart/2005/8/layout/hProcess11"/>
    <dgm:cxn modelId="{B3D91EB9-FF90-4E5F-B381-1E684A79757E}" type="presParOf" srcId="{35CD9509-6429-4FB5-838F-E1714723C53D}" destId="{ECA96037-A39A-45FB-AD88-5B0D441C1D2B}" srcOrd="1" destOrd="0" presId="urn:microsoft.com/office/officeart/2005/8/layout/hProcess11"/>
    <dgm:cxn modelId="{54FDAED0-CB59-463C-AF59-02DD3788147A}" type="presParOf" srcId="{35CD9509-6429-4FB5-838F-E1714723C53D}" destId="{0C3845C2-40F1-4571-89B3-96139265CB5A}" srcOrd="2" destOrd="0" presId="urn:microsoft.com/office/officeart/2005/8/layout/hProcess11"/>
    <dgm:cxn modelId="{0657B044-EE74-44AE-8093-A817CEF54510}" type="presParOf" srcId="{E98276E8-A9CD-4664-8E4A-0F281CFB02A1}" destId="{AFB83FD9-3CE6-4DC1-9C61-C0C6ADCC72CA}" srcOrd="3" destOrd="0" presId="urn:microsoft.com/office/officeart/2005/8/layout/hProcess11"/>
    <dgm:cxn modelId="{4B79E4DA-94A7-4CF1-8DA4-4BEDB4862318}" type="presParOf" srcId="{E98276E8-A9CD-4664-8E4A-0F281CFB02A1}" destId="{9DD5F4F4-D533-42D0-A79C-D2A56BA6D604}" srcOrd="4" destOrd="0" presId="urn:microsoft.com/office/officeart/2005/8/layout/hProcess11"/>
    <dgm:cxn modelId="{1F7A833C-A35D-4B68-B973-3D2658692EBC}" type="presParOf" srcId="{9DD5F4F4-D533-42D0-A79C-D2A56BA6D604}" destId="{D73DFA6D-F0E1-4FF4-9C39-88CB5ADC0990}" srcOrd="0" destOrd="0" presId="urn:microsoft.com/office/officeart/2005/8/layout/hProcess11"/>
    <dgm:cxn modelId="{E63F1EC5-344D-4F82-8669-60FDB66CB5B5}" type="presParOf" srcId="{9DD5F4F4-D533-42D0-A79C-D2A56BA6D604}" destId="{D35C4A54-1AC6-466F-9C08-265A31A313D2}" srcOrd="1" destOrd="0" presId="urn:microsoft.com/office/officeart/2005/8/layout/hProcess11"/>
    <dgm:cxn modelId="{B615666D-7B13-4FD0-A7AC-DBDBC0C267BD}" type="presParOf" srcId="{9DD5F4F4-D533-42D0-A79C-D2A56BA6D604}" destId="{487CB9C1-DDF7-4A11-9A4E-2EC372D10C24}" srcOrd="2" destOrd="0" presId="urn:microsoft.com/office/officeart/2005/8/layout/hProcess11"/>
    <dgm:cxn modelId="{BE4231B3-64DA-4E8B-84DB-98D5B3320F0E}" type="presParOf" srcId="{E98276E8-A9CD-4664-8E4A-0F281CFB02A1}" destId="{EDE634DE-998F-4109-9447-6BDE5FBA9ED7}" srcOrd="5" destOrd="0" presId="urn:microsoft.com/office/officeart/2005/8/layout/hProcess11"/>
    <dgm:cxn modelId="{68789A44-9D97-4CB7-B230-6CB6C838593A}" type="presParOf" srcId="{E98276E8-A9CD-4664-8E4A-0F281CFB02A1}" destId="{C9EE2677-FC24-4B31-8583-EC99604585BB}" srcOrd="6" destOrd="0" presId="urn:microsoft.com/office/officeart/2005/8/layout/hProcess11"/>
    <dgm:cxn modelId="{5A00A8CF-4ED9-4F15-8DA1-13729DDC4884}" type="presParOf" srcId="{C9EE2677-FC24-4B31-8583-EC99604585BB}" destId="{F979265B-0DC3-4683-85FD-6A215D04BE61}" srcOrd="0" destOrd="0" presId="urn:microsoft.com/office/officeart/2005/8/layout/hProcess11"/>
    <dgm:cxn modelId="{41345BAE-B26E-49BF-BEFE-CEF7059CD0F2}" type="presParOf" srcId="{C9EE2677-FC24-4B31-8583-EC99604585BB}" destId="{4D7AA828-9A54-4B38-AF0C-E12A276D0BB6}" srcOrd="1" destOrd="0" presId="urn:microsoft.com/office/officeart/2005/8/layout/hProcess11"/>
    <dgm:cxn modelId="{8658F6A7-381B-4DDF-B4DB-787E1FFB9E82}" type="presParOf" srcId="{C9EE2677-FC24-4B31-8583-EC99604585BB}" destId="{D4E392DB-9E5D-4480-8FCA-68052E5A7041}" srcOrd="2" destOrd="0" presId="urn:microsoft.com/office/officeart/2005/8/layout/hProcess11"/>
    <dgm:cxn modelId="{134831FE-B38E-4D36-A648-92BB1FC993F7}" type="presParOf" srcId="{E98276E8-A9CD-4664-8E4A-0F281CFB02A1}" destId="{4406D019-C735-42D4-9BB7-EC4FCBE5B5B7}" srcOrd="7" destOrd="0" presId="urn:microsoft.com/office/officeart/2005/8/layout/hProcess11"/>
    <dgm:cxn modelId="{F0998C88-2774-4E3D-8B5C-EB1071EFE750}" type="presParOf" srcId="{E98276E8-A9CD-4664-8E4A-0F281CFB02A1}" destId="{A4A9E9B2-017C-4D14-B73C-4FA164476788}" srcOrd="8" destOrd="0" presId="urn:microsoft.com/office/officeart/2005/8/layout/hProcess11"/>
    <dgm:cxn modelId="{649088E7-C46A-4009-B5A0-F3258667F659}" type="presParOf" srcId="{A4A9E9B2-017C-4D14-B73C-4FA164476788}" destId="{F65AB27E-97A1-4326-A4AA-1C9BDD5E2C4C}" srcOrd="0" destOrd="0" presId="urn:microsoft.com/office/officeart/2005/8/layout/hProcess11"/>
    <dgm:cxn modelId="{7938F45D-7421-4C14-851E-5399410B3F1E}" type="presParOf" srcId="{A4A9E9B2-017C-4D14-B73C-4FA164476788}" destId="{780786C6-25CA-42AB-8334-74F20A78A811}" srcOrd="1" destOrd="0" presId="urn:microsoft.com/office/officeart/2005/8/layout/hProcess11"/>
    <dgm:cxn modelId="{4A08FA72-0B54-4D72-97BA-BAD6D0428450}" type="presParOf" srcId="{A4A9E9B2-017C-4D14-B73C-4FA164476788}" destId="{9724FAB5-D142-4D93-8F5B-FA347A2329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41CB-9DAA-45BD-9D83-21753F48E940}">
      <dsp:nvSpPr>
        <dsp:cNvPr id="0" name=""/>
        <dsp:cNvSpPr/>
      </dsp:nvSpPr>
      <dsp:spPr>
        <a:xfrm>
          <a:off x="0" y="1297533"/>
          <a:ext cx="8229600" cy="17300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D0E88-BCC4-4FE5-B50A-10463CE970C3}">
      <dsp:nvSpPr>
        <dsp:cNvPr id="0" name=""/>
        <dsp:cNvSpPr/>
      </dsp:nvSpPr>
      <dsp:spPr>
        <a:xfrm>
          <a:off x="3254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smtClean="0"/>
            <a:t>擷取</a:t>
          </a:r>
          <a:endParaRPr lang="zh-TW" sz="2400" kern="1200"/>
        </a:p>
      </dsp:txBody>
      <dsp:txXfrm>
        <a:off x="3254" y="0"/>
        <a:ext cx="1423101" cy="1730044"/>
      </dsp:txXfrm>
    </dsp:sp>
    <dsp:sp modelId="{10EFE772-2BFF-4AE2-ABBA-1C06CA79546A}">
      <dsp:nvSpPr>
        <dsp:cNvPr id="0" name=""/>
        <dsp:cNvSpPr/>
      </dsp:nvSpPr>
      <dsp:spPr>
        <a:xfrm>
          <a:off x="498550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E570D-4A32-40CC-821B-C6809B29B318}">
      <dsp:nvSpPr>
        <dsp:cNvPr id="0" name=""/>
        <dsp:cNvSpPr/>
      </dsp:nvSpPr>
      <dsp:spPr>
        <a:xfrm>
          <a:off x="1497511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解析</a:t>
          </a:r>
          <a:endParaRPr lang="zh-TW" sz="2400" kern="1200" dirty="0"/>
        </a:p>
      </dsp:txBody>
      <dsp:txXfrm>
        <a:off x="1497511" y="2595067"/>
        <a:ext cx="1423101" cy="1730044"/>
      </dsp:txXfrm>
    </dsp:sp>
    <dsp:sp modelId="{ECA96037-A39A-45FB-AD88-5B0D441C1D2B}">
      <dsp:nvSpPr>
        <dsp:cNvPr id="0" name=""/>
        <dsp:cNvSpPr/>
      </dsp:nvSpPr>
      <dsp:spPr>
        <a:xfrm>
          <a:off x="1992807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DFA6D-F0E1-4FF4-9C39-88CB5ADC0990}">
      <dsp:nvSpPr>
        <dsp:cNvPr id="0" name=""/>
        <dsp:cNvSpPr/>
      </dsp:nvSpPr>
      <dsp:spPr>
        <a:xfrm>
          <a:off x="2991769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存入</a:t>
          </a:r>
          <a:r>
            <a:rPr lang="en-US" sz="2400" kern="1200" dirty="0" smtClean="0"/>
            <a:t>DB</a:t>
          </a:r>
          <a:endParaRPr lang="zh-TW" sz="2400" kern="1200" dirty="0"/>
        </a:p>
      </dsp:txBody>
      <dsp:txXfrm>
        <a:off x="2991769" y="0"/>
        <a:ext cx="1423101" cy="1730044"/>
      </dsp:txXfrm>
    </dsp:sp>
    <dsp:sp modelId="{D35C4A54-1AC6-466F-9C08-265A31A313D2}">
      <dsp:nvSpPr>
        <dsp:cNvPr id="0" name=""/>
        <dsp:cNvSpPr/>
      </dsp:nvSpPr>
      <dsp:spPr>
        <a:xfrm>
          <a:off x="3487064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265B-0DC3-4683-85FD-6A215D04BE61}">
      <dsp:nvSpPr>
        <dsp:cNvPr id="0" name=""/>
        <dsp:cNvSpPr/>
      </dsp:nvSpPr>
      <dsp:spPr>
        <a:xfrm>
          <a:off x="4486026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抓取</a:t>
          </a:r>
          <a:r>
            <a:rPr lang="en-US" sz="2400" kern="1200" dirty="0" smtClean="0"/>
            <a:t>DB</a:t>
          </a:r>
          <a:r>
            <a:rPr lang="zh-TW" sz="2400" kern="1200" dirty="0" smtClean="0"/>
            <a:t>資料存入</a:t>
          </a:r>
          <a:r>
            <a:rPr lang="en-US" sz="2400" kern="1200" dirty="0" err="1" smtClean="0"/>
            <a:t>redis</a:t>
          </a:r>
          <a:endParaRPr lang="zh-TW" sz="2400" kern="1200" dirty="0"/>
        </a:p>
      </dsp:txBody>
      <dsp:txXfrm>
        <a:off x="4486026" y="2595067"/>
        <a:ext cx="1423101" cy="1730044"/>
      </dsp:txXfrm>
    </dsp:sp>
    <dsp:sp modelId="{4D7AA828-9A54-4B38-AF0C-E12A276D0BB6}">
      <dsp:nvSpPr>
        <dsp:cNvPr id="0" name=""/>
        <dsp:cNvSpPr/>
      </dsp:nvSpPr>
      <dsp:spPr>
        <a:xfrm>
          <a:off x="4981321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B27E-97A1-4326-A4AA-1C9BDD5E2C4C}">
      <dsp:nvSpPr>
        <dsp:cNvPr id="0" name=""/>
        <dsp:cNvSpPr/>
      </dsp:nvSpPr>
      <dsp:spPr>
        <a:xfrm>
          <a:off x="5980283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讀取</a:t>
          </a:r>
          <a:r>
            <a:rPr lang="en-US" sz="2400" kern="1200" dirty="0" err="1" smtClean="0"/>
            <a:t>redis</a:t>
          </a:r>
          <a:r>
            <a:rPr lang="zh-TW" sz="2400" kern="1200" dirty="0" smtClean="0"/>
            <a:t>輸出</a:t>
          </a:r>
          <a:r>
            <a:rPr lang="en-US" sz="2400" kern="1200" dirty="0" err="1" smtClean="0"/>
            <a:t>json</a:t>
          </a:r>
          <a:endParaRPr lang="zh-TW" sz="2400" kern="1200" dirty="0"/>
        </a:p>
      </dsp:txBody>
      <dsp:txXfrm>
        <a:off x="5980283" y="0"/>
        <a:ext cx="1423101" cy="1730044"/>
      </dsp:txXfrm>
    </dsp:sp>
    <dsp:sp modelId="{780786C6-25CA-42AB-8334-74F20A78A811}">
      <dsp:nvSpPr>
        <dsp:cNvPr id="0" name=""/>
        <dsp:cNvSpPr/>
      </dsp:nvSpPr>
      <dsp:spPr>
        <a:xfrm>
          <a:off x="6475578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25B4F9-5B8D-4AFC-9E75-0E6AA5C7204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爬蟲與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抓取</a:t>
            </a:r>
            <a:r>
              <a:rPr lang="en-US" altLang="zh-TW" dirty="0"/>
              <a:t>DB</a:t>
            </a:r>
            <a:r>
              <a:rPr lang="zh-TW" altLang="zh-TW" dirty="0"/>
              <a:t>資料存入</a:t>
            </a:r>
            <a:r>
              <a:rPr lang="en-US" altLang="zh-TW" dirty="0" err="1"/>
              <a:t>redis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42" y="2276873"/>
            <a:ext cx="6440717" cy="3268424"/>
          </a:xfrm>
        </p:spPr>
      </p:pic>
    </p:spTree>
    <p:extLst>
      <p:ext uri="{BB962C8B-B14F-4D97-AF65-F5344CB8AC3E}">
        <p14:creationId xmlns:p14="http://schemas.microsoft.com/office/powerpoint/2010/main" val="1867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讀取</a:t>
            </a:r>
            <a:r>
              <a:rPr lang="en-US" altLang="zh-TW" dirty="0" err="1"/>
              <a:t>redis</a:t>
            </a:r>
            <a:r>
              <a:rPr lang="zh-TW" altLang="zh-TW" dirty="0"/>
              <a:t>輸出</a:t>
            </a:r>
            <a:r>
              <a:rPr lang="en-US" altLang="zh-TW" dirty="0" err="1"/>
              <a:t>json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73" y="2636912"/>
            <a:ext cx="6705655" cy="2609986"/>
          </a:xfrm>
        </p:spPr>
      </p:pic>
    </p:spTree>
    <p:extLst>
      <p:ext uri="{BB962C8B-B14F-4D97-AF65-F5344CB8AC3E}">
        <p14:creationId xmlns:p14="http://schemas.microsoft.com/office/powerpoint/2010/main" val="387019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1.Key-Value</a:t>
            </a:r>
            <a:r>
              <a:rPr lang="zh-TW" altLang="en-US" dirty="0"/>
              <a:t>，如</a:t>
            </a:r>
            <a:r>
              <a:rPr lang="en-US" altLang="zh-TW" dirty="0" err="1"/>
              <a:t>Redis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2.Document-Oriented</a:t>
            </a:r>
            <a:r>
              <a:rPr lang="zh-TW" altLang="en-US" dirty="0"/>
              <a:t>，如</a:t>
            </a:r>
            <a:r>
              <a:rPr lang="en-US" altLang="zh-TW" dirty="0" err="1"/>
              <a:t>MongoDB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3.Wide Column Store</a:t>
            </a:r>
            <a:r>
              <a:rPr lang="zh-TW" altLang="en-US" dirty="0"/>
              <a:t>，如</a:t>
            </a:r>
            <a:r>
              <a:rPr lang="en-US" altLang="zh-TW" dirty="0"/>
              <a:t>Cassandra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4.Graph-Oriented</a:t>
            </a:r>
            <a:r>
              <a:rPr lang="zh-TW" altLang="en-US" dirty="0"/>
              <a:t>，如</a:t>
            </a:r>
            <a:r>
              <a:rPr lang="en-US" altLang="zh-TW" dirty="0"/>
              <a:t>Neo4J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08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in-memory</a:t>
            </a:r>
          </a:p>
          <a:p>
            <a:r>
              <a:rPr lang="en-US" altLang="zh-TW" dirty="0" err="1" smtClean="0"/>
              <a:t>Redis</a:t>
            </a:r>
            <a:r>
              <a:rPr lang="zh-TW" altLang="en-US" dirty="0"/>
              <a:t>主要以</a:t>
            </a:r>
            <a:r>
              <a:rPr lang="en-US" altLang="zh-TW" dirty="0"/>
              <a:t>key/value</a:t>
            </a:r>
            <a:r>
              <a:rPr lang="zh-TW" altLang="en-US" dirty="0"/>
              <a:t>為儲存的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當成</a:t>
            </a:r>
            <a:r>
              <a:rPr lang="en-US" altLang="zh-TW" dirty="0"/>
              <a:t>cache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無法</a:t>
            </a:r>
            <a:r>
              <a:rPr lang="zh-TW" altLang="en-US" dirty="0"/>
              <a:t>當成永久性的</a:t>
            </a:r>
            <a:r>
              <a:rPr lang="zh-TW" altLang="en-US" dirty="0" smtClean="0"/>
              <a:t>儲存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Ubuntu</a:t>
            </a:r>
            <a:r>
              <a:rPr lang="zh-TW" altLang="en-US" dirty="0"/>
              <a:t>上安装</a:t>
            </a:r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install php5-redis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service </a:t>
            </a:r>
            <a:r>
              <a:rPr lang="en-US" altLang="zh-TW" dirty="0" err="1"/>
              <a:t>redis</a:t>
            </a:r>
            <a:r>
              <a:rPr lang="en-US" altLang="zh-TW" dirty="0"/>
              <a:t>-server 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5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List</a:t>
            </a:r>
          </a:p>
          <a:p>
            <a:r>
              <a:rPr lang="en-US" altLang="zh-TW" dirty="0" err="1" smtClean="0"/>
              <a:t>Hashe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</a:p>
          <a:p>
            <a:r>
              <a:rPr lang="en-US" altLang="zh-TW" dirty="0" err="1" smtClean="0"/>
              <a:t>SortedSet</a:t>
            </a:r>
            <a:endParaRPr lang="en-US" altLang="zh-TW" dirty="0" smtClean="0"/>
          </a:p>
          <a:p>
            <a:r>
              <a:rPr lang="en-US" altLang="zh-TW" dirty="0" err="1"/>
              <a:t>HyperLogLog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96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能存儲二進制安全的字符</a:t>
            </a:r>
            <a:r>
              <a:rPr lang="zh-TW" altLang="en-US" dirty="0" smtClean="0"/>
              <a:t>串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最大</a:t>
            </a:r>
            <a:r>
              <a:rPr lang="zh-TW" altLang="en-US" dirty="0"/>
              <a:t>能存儲</a:t>
            </a:r>
            <a:r>
              <a:rPr lang="en-US" altLang="zh-TW" dirty="0" smtClean="0"/>
              <a:t>512MB</a:t>
            </a:r>
          </a:p>
          <a:p>
            <a:r>
              <a:rPr lang="en-US" altLang="zh-TW" dirty="0"/>
              <a:t>value </a:t>
            </a:r>
            <a:r>
              <a:rPr lang="zh-TW" altLang="en-US" dirty="0"/>
              <a:t>不僅可以是</a:t>
            </a:r>
            <a:r>
              <a:rPr lang="en-US" altLang="zh-TW" dirty="0"/>
              <a:t>String</a:t>
            </a:r>
            <a:r>
              <a:rPr lang="zh-TW" altLang="en-US" dirty="0"/>
              <a:t>，也可以是數字</a:t>
            </a:r>
          </a:p>
        </p:txBody>
      </p:sp>
    </p:spTree>
    <p:extLst>
      <p:ext uri="{BB962C8B-B14F-4D97-AF65-F5344CB8AC3E}">
        <p14:creationId xmlns:p14="http://schemas.microsoft.com/office/powerpoint/2010/main" val="123893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zh-TW" altLang="en-US" dirty="0"/>
              <a:t>鍵值對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從頭部或尾部向</a:t>
            </a:r>
            <a:r>
              <a:rPr lang="en-US" altLang="zh-TW" dirty="0" err="1"/>
              <a:t>Redis</a:t>
            </a:r>
            <a:r>
              <a:rPr lang="zh-TW" altLang="en-US" dirty="0"/>
              <a:t>列表添加元素</a:t>
            </a:r>
          </a:p>
        </p:txBody>
      </p:sp>
    </p:spTree>
    <p:extLst>
      <p:ext uri="{BB962C8B-B14F-4D97-AF65-F5344CB8AC3E}">
        <p14:creationId xmlns:p14="http://schemas.microsoft.com/office/powerpoint/2010/main" val="271578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一系列不重复的值存儲成一個</a:t>
            </a:r>
            <a:r>
              <a:rPr lang="zh-TW" altLang="en-US" dirty="0" smtClean="0"/>
              <a:t>集合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699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Sorted 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Sorted Sets</a:t>
            </a:r>
            <a:r>
              <a:rPr lang="zh-TW" altLang="en-US" dirty="0"/>
              <a:t>和</a:t>
            </a:r>
            <a:r>
              <a:rPr lang="en-US" altLang="zh-TW" dirty="0"/>
              <a:t>Sets</a:t>
            </a:r>
            <a:r>
              <a:rPr lang="zh-TW" altLang="en-US" dirty="0"/>
              <a:t>結構相似，不同的是存在</a:t>
            </a:r>
            <a:r>
              <a:rPr lang="en-US" altLang="zh-TW" dirty="0"/>
              <a:t>Sorted Sets</a:t>
            </a:r>
            <a:r>
              <a:rPr lang="zh-TW" altLang="en-US" dirty="0"/>
              <a:t>中的數據會有一個</a:t>
            </a:r>
            <a:r>
              <a:rPr lang="en-US" altLang="zh-TW" dirty="0"/>
              <a:t>score</a:t>
            </a:r>
            <a:r>
              <a:rPr lang="zh-TW" altLang="en-US" dirty="0"/>
              <a:t>屬性，並會在寫入時就按這個</a:t>
            </a:r>
            <a:r>
              <a:rPr lang="en-US" altLang="zh-TW" dirty="0"/>
              <a:t>score</a:t>
            </a:r>
            <a:r>
              <a:rPr lang="zh-TW" altLang="en-US" dirty="0"/>
              <a:t>排好序。</a:t>
            </a:r>
          </a:p>
        </p:txBody>
      </p:sp>
    </p:spTree>
    <p:extLst>
      <p:ext uri="{BB962C8B-B14F-4D97-AF65-F5344CB8AC3E}">
        <p14:creationId xmlns:p14="http://schemas.microsoft.com/office/powerpoint/2010/main" val="36981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56396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4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能夠</a:t>
            </a:r>
            <a:r>
              <a:rPr lang="zh-TW" altLang="en-US" dirty="0"/>
              <a:t>存儲</a:t>
            </a:r>
            <a:r>
              <a:rPr lang="en-US" altLang="zh-TW" dirty="0"/>
              <a:t>key</a:t>
            </a:r>
            <a:r>
              <a:rPr lang="zh-TW" altLang="en-US" dirty="0"/>
              <a:t>對多個屬性的數據</a:t>
            </a:r>
            <a:r>
              <a:rPr lang="en-US" altLang="zh-TW" dirty="0"/>
              <a:t>(</a:t>
            </a:r>
            <a:r>
              <a:rPr lang="zh-TW" altLang="en-US" dirty="0"/>
              <a:t>比如</a:t>
            </a:r>
            <a:r>
              <a:rPr lang="en-US" altLang="zh-TW" dirty="0"/>
              <a:t>user1.uname user1.passwd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62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2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36691" y="2036311"/>
            <a:ext cx="507061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500" dirty="0" smtClean="0"/>
              <a:t>Q&amp;A</a:t>
            </a:r>
            <a:endParaRPr lang="zh-TW" altLang="en-US" sz="17500" dirty="0"/>
          </a:p>
        </p:txBody>
      </p:sp>
    </p:spTree>
    <p:extLst>
      <p:ext uri="{BB962C8B-B14F-4D97-AF65-F5344CB8AC3E}">
        <p14:creationId xmlns:p14="http://schemas.microsoft.com/office/powerpoint/2010/main" val="180570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擷取</a:t>
            </a:r>
            <a:r>
              <a:rPr lang="zh-TW" altLang="en-US" dirty="0" smtClean="0"/>
              <a:t>網站方法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File_get_contents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有實作過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r>
              <a:rPr lang="en-US" altLang="zh-TW" sz="3200" dirty="0" smtClean="0"/>
              <a:t>Curl</a:t>
            </a:r>
            <a:r>
              <a:rPr lang="en-US" altLang="zh-TW" sz="3200" dirty="0"/>
              <a:t> (</a:t>
            </a:r>
            <a:r>
              <a:rPr lang="zh-TW" altLang="en-US" sz="3200" dirty="0"/>
              <a:t>有實作過</a:t>
            </a:r>
            <a:r>
              <a:rPr lang="en-US" altLang="zh-TW" sz="3200" dirty="0"/>
              <a:t>)</a:t>
            </a:r>
            <a:endParaRPr lang="en-US" altLang="zh-TW" sz="3200" dirty="0" smtClean="0"/>
          </a:p>
          <a:p>
            <a:r>
              <a:rPr lang="en-US" altLang="zh-TW" sz="3200" dirty="0" smtClean="0"/>
              <a:t>Socket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err="1" smtClean="0"/>
              <a:t>Fsockopen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/>
              <a:t>其他</a:t>
            </a:r>
            <a:r>
              <a:rPr lang="zh-TW" altLang="en-US" sz="3200" dirty="0" smtClean="0"/>
              <a:t>套件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pPr marL="109728" indent="0">
              <a:buNone/>
            </a:pPr>
            <a:endParaRPr lang="en-US" altLang="zh-TW" sz="1800" dirty="0"/>
          </a:p>
          <a:p>
            <a:pPr marL="109728" indent="0">
              <a:buNone/>
            </a:pPr>
            <a:endParaRPr lang="en-US" altLang="zh-TW" sz="1800" dirty="0" smtClean="0">
              <a:solidFill>
                <a:srgbClr val="CC99CC"/>
              </a:solidFill>
              <a:latin typeface="monaco"/>
            </a:endParaRPr>
          </a:p>
          <a:p>
            <a:pPr marL="109728" indent="0">
              <a:buNone/>
            </a:pPr>
            <a:endParaRPr lang="en-US" altLang="zh-TW" sz="1800" dirty="0">
              <a:solidFill>
                <a:srgbClr val="CC99CC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7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File_get_contents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88432"/>
          </a:xfrm>
        </p:spPr>
      </p:pic>
    </p:spTree>
    <p:extLst>
      <p:ext uri="{BB962C8B-B14F-4D97-AF65-F5344CB8AC3E}">
        <p14:creationId xmlns:p14="http://schemas.microsoft.com/office/powerpoint/2010/main" val="10000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抓取</a:t>
            </a:r>
            <a:r>
              <a:rPr lang="zh-TW" altLang="en-US" dirty="0"/>
              <a:t>網站</a:t>
            </a:r>
            <a:r>
              <a:rPr lang="en-US" altLang="zh-TW" dirty="0" smtClean="0"/>
              <a:t>cookie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偽造請求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Curl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16423"/>
          </a:xfrm>
        </p:spPr>
      </p:pic>
    </p:spTree>
    <p:extLst>
      <p:ext uri="{BB962C8B-B14F-4D97-AF65-F5344CB8AC3E}">
        <p14:creationId xmlns:p14="http://schemas.microsoft.com/office/powerpoint/2010/main" val="16173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/>
              <a:t>偽裝</a:t>
            </a:r>
            <a:r>
              <a:rPr lang="en-US" altLang="zh-TW" dirty="0"/>
              <a:t>Agent</a:t>
            </a:r>
            <a:r>
              <a:rPr lang="zh-TW" altLang="en-US" dirty="0"/>
              <a:t>無法取得</a:t>
            </a:r>
          </a:p>
          <a:p>
            <a:r>
              <a:rPr lang="en-US" altLang="zh-TW" dirty="0" smtClean="0"/>
              <a:t>2.</a:t>
            </a:r>
            <a:r>
              <a:rPr lang="zh-TW" altLang="en-US" dirty="0"/>
              <a:t>抓取網站</a:t>
            </a:r>
            <a:r>
              <a:rPr lang="en-US" altLang="zh-TW" dirty="0"/>
              <a:t>cookie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8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資料</a:t>
            </a:r>
            <a:r>
              <a:rPr lang="zh-TW" altLang="zh-TW" dirty="0" smtClean="0"/>
              <a:t>解析</a:t>
            </a:r>
            <a:r>
              <a:rPr lang="zh-TW" altLang="en-US" dirty="0"/>
              <a:t>方法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str_replace</a:t>
            </a:r>
            <a:endParaRPr lang="en-US" altLang="zh-TW" dirty="0" smtClean="0"/>
          </a:p>
          <a:p>
            <a:r>
              <a:rPr lang="en-US" altLang="zh-TW" dirty="0" err="1" smtClean="0"/>
              <a:t>strip_tags</a:t>
            </a:r>
            <a:endParaRPr lang="en-US" altLang="zh-TW" dirty="0" smtClean="0"/>
          </a:p>
          <a:p>
            <a:r>
              <a:rPr lang="en-US" altLang="zh-TW" dirty="0"/>
              <a:t>explode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9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存入</a:t>
            </a:r>
            <a:r>
              <a:rPr lang="en-US" altLang="zh-TW" dirty="0"/>
              <a:t>DB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3169519"/>
          </a:xfrm>
        </p:spPr>
      </p:pic>
    </p:spTree>
    <p:extLst>
      <p:ext uri="{BB962C8B-B14F-4D97-AF65-F5344CB8AC3E}">
        <p14:creationId xmlns:p14="http://schemas.microsoft.com/office/powerpoint/2010/main" val="1100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1121</TotalTime>
  <Words>274</Words>
  <Application>Microsoft Office PowerPoint</Application>
  <PresentationFormat>如螢幕大小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都會</vt:lpstr>
      <vt:lpstr>爬蟲與Redis</vt:lpstr>
      <vt:lpstr>流程</vt:lpstr>
      <vt:lpstr>擷取網站方法 by PHP</vt:lpstr>
      <vt:lpstr>File_get_contents</vt:lpstr>
      <vt:lpstr>困難</vt:lpstr>
      <vt:lpstr>Curl</vt:lpstr>
      <vt:lpstr>困難</vt:lpstr>
      <vt:lpstr>資料解析方法</vt:lpstr>
      <vt:lpstr>存入DB</vt:lpstr>
      <vt:lpstr>抓取DB資料存入redis</vt:lpstr>
      <vt:lpstr>讀取redis輸出json</vt:lpstr>
      <vt:lpstr>NoSQL</vt:lpstr>
      <vt:lpstr>Redis</vt:lpstr>
      <vt:lpstr>Ubuntu上安装Redis</vt:lpstr>
      <vt:lpstr>Redis 資料型態</vt:lpstr>
      <vt:lpstr>String類型</vt:lpstr>
      <vt:lpstr>List類型</vt:lpstr>
      <vt:lpstr>Sets類型</vt:lpstr>
      <vt:lpstr>Sorted Sets類型</vt:lpstr>
      <vt:lpstr>Hash類型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作業二 - 防禦性程式寫法</dc:title>
  <dc:creator>Windows 使用者</dc:creator>
  <cp:lastModifiedBy>Windows 使用者</cp:lastModifiedBy>
  <cp:revision>83</cp:revision>
  <dcterms:created xsi:type="dcterms:W3CDTF">2016-08-17T02:35:55Z</dcterms:created>
  <dcterms:modified xsi:type="dcterms:W3CDTF">2016-08-18T09:29:11Z</dcterms:modified>
</cp:coreProperties>
</file>