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60" r:id="rId3"/>
    <p:sldId id="262" r:id="rId4"/>
    <p:sldId id="261" r:id="rId5"/>
    <p:sldId id="263" r:id="rId6"/>
    <p:sldId id="257" r:id="rId7"/>
    <p:sldId id="267" r:id="rId8"/>
    <p:sldId id="265" r:id="rId9"/>
    <p:sldId id="266" r:id="rId10"/>
    <p:sldId id="259" r:id="rId11"/>
    <p:sldId id="26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07" autoAdjust="0"/>
  </p:normalViewPr>
  <p:slideViewPr>
    <p:cSldViewPr>
      <p:cViewPr varScale="1">
        <p:scale>
          <a:sx n="65" d="100"/>
          <a:sy n="65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D8394-FEF0-4187-8203-EED8718F9F58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E30F4450-7B4D-4A21-BAC8-6F453CBCC27B}">
      <dgm:prSet/>
      <dgm:spPr/>
      <dgm:t>
        <a:bodyPr/>
        <a:lstStyle/>
        <a:p>
          <a:pPr rtl="0"/>
          <a:r>
            <a:rPr lang="zh-TW" dirty="0" smtClean="0"/>
            <a:t>態度</a:t>
          </a:r>
          <a:r>
            <a:rPr lang="en-US" dirty="0" smtClean="0"/>
            <a:t>/</a:t>
          </a:r>
        </a:p>
        <a:p>
          <a:pPr rtl="0"/>
          <a:r>
            <a:rPr lang="zh-TW" dirty="0" smtClean="0"/>
            <a:t>形象</a:t>
          </a:r>
          <a:endParaRPr lang="zh-TW" dirty="0"/>
        </a:p>
      </dgm:t>
    </dgm:pt>
    <dgm:pt modelId="{13190979-617F-490F-9B34-5FF65977CF71}" type="parTrans" cxnId="{0DBAE461-26A6-4250-9BAD-ED0FAB188698}">
      <dgm:prSet/>
      <dgm:spPr/>
      <dgm:t>
        <a:bodyPr/>
        <a:lstStyle/>
        <a:p>
          <a:endParaRPr lang="zh-TW" altLang="en-US"/>
        </a:p>
      </dgm:t>
    </dgm:pt>
    <dgm:pt modelId="{E1CEE038-1EE6-43A4-9D7D-7618E9EE7D62}" type="sibTrans" cxnId="{0DBAE461-26A6-4250-9BAD-ED0FAB188698}">
      <dgm:prSet/>
      <dgm:spPr/>
      <dgm:t>
        <a:bodyPr/>
        <a:lstStyle/>
        <a:p>
          <a:endParaRPr lang="zh-TW" altLang="en-US"/>
        </a:p>
      </dgm:t>
    </dgm:pt>
    <dgm:pt modelId="{8D4F6664-27A2-4CB8-B36F-62B04FF818CA}">
      <dgm:prSet/>
      <dgm:spPr/>
      <dgm:t>
        <a:bodyPr/>
        <a:lstStyle/>
        <a:p>
          <a:pPr rtl="0"/>
          <a:r>
            <a:rPr lang="zh-TW" smtClean="0"/>
            <a:t>聲音</a:t>
          </a:r>
          <a:endParaRPr lang="zh-TW"/>
        </a:p>
      </dgm:t>
    </dgm:pt>
    <dgm:pt modelId="{96529706-63F6-4D24-B701-A53017BF510E}" type="parTrans" cxnId="{42612056-C23C-4D65-979D-5CF58BD9A96A}">
      <dgm:prSet/>
      <dgm:spPr/>
      <dgm:t>
        <a:bodyPr/>
        <a:lstStyle/>
        <a:p>
          <a:endParaRPr lang="zh-TW" altLang="en-US"/>
        </a:p>
      </dgm:t>
    </dgm:pt>
    <dgm:pt modelId="{B3BD9C89-7AF2-4358-9BF5-34B390D6108E}" type="sibTrans" cxnId="{42612056-C23C-4D65-979D-5CF58BD9A96A}">
      <dgm:prSet/>
      <dgm:spPr/>
      <dgm:t>
        <a:bodyPr/>
        <a:lstStyle/>
        <a:p>
          <a:endParaRPr lang="zh-TW" altLang="en-US"/>
        </a:p>
      </dgm:t>
    </dgm:pt>
    <dgm:pt modelId="{1257E616-C3AD-4A34-A47E-1B8CAA380557}">
      <dgm:prSet/>
      <dgm:spPr/>
      <dgm:t>
        <a:bodyPr/>
        <a:lstStyle/>
        <a:p>
          <a:pPr rtl="0"/>
          <a:r>
            <a:rPr lang="zh-TW" smtClean="0"/>
            <a:t>內容</a:t>
          </a:r>
          <a:endParaRPr lang="zh-TW"/>
        </a:p>
      </dgm:t>
    </dgm:pt>
    <dgm:pt modelId="{C3A0C25F-E1AB-4AA7-9B7A-EE42C4FEF1EC}" type="parTrans" cxnId="{A4EC150B-73B4-40F8-92EC-2B3DE9E10DD6}">
      <dgm:prSet/>
      <dgm:spPr/>
      <dgm:t>
        <a:bodyPr/>
        <a:lstStyle/>
        <a:p>
          <a:endParaRPr lang="zh-TW" altLang="en-US"/>
        </a:p>
      </dgm:t>
    </dgm:pt>
    <dgm:pt modelId="{EC682636-0720-4FFF-BDA2-7FDE155A9ACB}" type="sibTrans" cxnId="{A4EC150B-73B4-40F8-92EC-2B3DE9E10DD6}">
      <dgm:prSet/>
      <dgm:spPr/>
      <dgm:t>
        <a:bodyPr/>
        <a:lstStyle/>
        <a:p>
          <a:endParaRPr lang="zh-TW" altLang="en-US"/>
        </a:p>
      </dgm:t>
    </dgm:pt>
    <dgm:pt modelId="{A6E4529C-20AD-48EA-9A2B-F320D9885DB5}" type="pres">
      <dgm:prSet presAssocID="{82AD8394-FEF0-4187-8203-EED8718F9F58}" presName="compositeShape" presStyleCnt="0">
        <dgm:presLayoutVars>
          <dgm:chMax val="7"/>
          <dgm:dir/>
          <dgm:resizeHandles val="exact"/>
        </dgm:presLayoutVars>
      </dgm:prSet>
      <dgm:spPr/>
    </dgm:pt>
    <dgm:pt modelId="{A51D8300-10D4-4BA3-A0CD-89170485DEA8}" type="pres">
      <dgm:prSet presAssocID="{E30F4450-7B4D-4A21-BAC8-6F453CBCC27B}" presName="circ1" presStyleLbl="vennNode1" presStyleIdx="0" presStyleCnt="3"/>
      <dgm:spPr/>
    </dgm:pt>
    <dgm:pt modelId="{80B81971-905D-49D0-A258-32A29DDA3548}" type="pres">
      <dgm:prSet presAssocID="{E30F4450-7B4D-4A21-BAC8-6F453CBCC27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AC4F03D-62DB-4CFA-9AD6-BBF05984957A}" type="pres">
      <dgm:prSet presAssocID="{8D4F6664-27A2-4CB8-B36F-62B04FF818CA}" presName="circ2" presStyleLbl="vennNode1" presStyleIdx="1" presStyleCnt="3"/>
      <dgm:spPr/>
    </dgm:pt>
    <dgm:pt modelId="{8ECE4CDA-B87B-4886-AB23-BCFE2E8F0D57}" type="pres">
      <dgm:prSet presAssocID="{8D4F6664-27A2-4CB8-B36F-62B04FF818C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691907-8F3D-4DB9-8D49-04A0D1C4640E}" type="pres">
      <dgm:prSet presAssocID="{1257E616-C3AD-4A34-A47E-1B8CAA380557}" presName="circ3" presStyleLbl="vennNode1" presStyleIdx="2" presStyleCnt="3"/>
      <dgm:spPr/>
    </dgm:pt>
    <dgm:pt modelId="{39FEB971-1E44-4184-A2C9-59779BE239A2}" type="pres">
      <dgm:prSet presAssocID="{1257E616-C3AD-4A34-A47E-1B8CAA38055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2BF50C3-F821-4133-8340-A48F4C70249E}" type="presOf" srcId="{8D4F6664-27A2-4CB8-B36F-62B04FF818CA}" destId="{3AC4F03D-62DB-4CFA-9AD6-BBF05984957A}" srcOrd="0" destOrd="0" presId="urn:microsoft.com/office/officeart/2005/8/layout/venn1"/>
    <dgm:cxn modelId="{A4EC150B-73B4-40F8-92EC-2B3DE9E10DD6}" srcId="{82AD8394-FEF0-4187-8203-EED8718F9F58}" destId="{1257E616-C3AD-4A34-A47E-1B8CAA380557}" srcOrd="2" destOrd="0" parTransId="{C3A0C25F-E1AB-4AA7-9B7A-EE42C4FEF1EC}" sibTransId="{EC682636-0720-4FFF-BDA2-7FDE155A9ACB}"/>
    <dgm:cxn modelId="{0DBAE461-26A6-4250-9BAD-ED0FAB188698}" srcId="{82AD8394-FEF0-4187-8203-EED8718F9F58}" destId="{E30F4450-7B4D-4A21-BAC8-6F453CBCC27B}" srcOrd="0" destOrd="0" parTransId="{13190979-617F-490F-9B34-5FF65977CF71}" sibTransId="{E1CEE038-1EE6-43A4-9D7D-7618E9EE7D62}"/>
    <dgm:cxn modelId="{B3017338-F103-4C30-8D7D-4703C3CD1C34}" type="presOf" srcId="{E30F4450-7B4D-4A21-BAC8-6F453CBCC27B}" destId="{A51D8300-10D4-4BA3-A0CD-89170485DEA8}" srcOrd="0" destOrd="0" presId="urn:microsoft.com/office/officeart/2005/8/layout/venn1"/>
    <dgm:cxn modelId="{12AB77CE-F9A7-4D55-B663-5129818FA724}" type="presOf" srcId="{8D4F6664-27A2-4CB8-B36F-62B04FF818CA}" destId="{8ECE4CDA-B87B-4886-AB23-BCFE2E8F0D57}" srcOrd="1" destOrd="0" presId="urn:microsoft.com/office/officeart/2005/8/layout/venn1"/>
    <dgm:cxn modelId="{4B7BCE41-11D6-4AC7-8FF4-F9F8FCF15346}" type="presOf" srcId="{E30F4450-7B4D-4A21-BAC8-6F453CBCC27B}" destId="{80B81971-905D-49D0-A258-32A29DDA3548}" srcOrd="1" destOrd="0" presId="urn:microsoft.com/office/officeart/2005/8/layout/venn1"/>
    <dgm:cxn modelId="{42612056-C23C-4D65-979D-5CF58BD9A96A}" srcId="{82AD8394-FEF0-4187-8203-EED8718F9F58}" destId="{8D4F6664-27A2-4CB8-B36F-62B04FF818CA}" srcOrd="1" destOrd="0" parTransId="{96529706-63F6-4D24-B701-A53017BF510E}" sibTransId="{B3BD9C89-7AF2-4358-9BF5-34B390D6108E}"/>
    <dgm:cxn modelId="{21C21785-3BF7-421B-88D6-05437758C5CD}" type="presOf" srcId="{1257E616-C3AD-4A34-A47E-1B8CAA380557}" destId="{39FEB971-1E44-4184-A2C9-59779BE239A2}" srcOrd="1" destOrd="0" presId="urn:microsoft.com/office/officeart/2005/8/layout/venn1"/>
    <dgm:cxn modelId="{C913FFC3-553F-42B2-BB0B-A34D4FDBFAB8}" type="presOf" srcId="{82AD8394-FEF0-4187-8203-EED8718F9F58}" destId="{A6E4529C-20AD-48EA-9A2B-F320D9885DB5}" srcOrd="0" destOrd="0" presId="urn:microsoft.com/office/officeart/2005/8/layout/venn1"/>
    <dgm:cxn modelId="{55BA72F6-8785-4FB5-97A9-DA979B65CE35}" type="presOf" srcId="{1257E616-C3AD-4A34-A47E-1B8CAA380557}" destId="{FD691907-8F3D-4DB9-8D49-04A0D1C4640E}" srcOrd="0" destOrd="0" presId="urn:microsoft.com/office/officeart/2005/8/layout/venn1"/>
    <dgm:cxn modelId="{6705DF50-196C-4021-883B-E539E0F81A9E}" type="presParOf" srcId="{A6E4529C-20AD-48EA-9A2B-F320D9885DB5}" destId="{A51D8300-10D4-4BA3-A0CD-89170485DEA8}" srcOrd="0" destOrd="0" presId="urn:microsoft.com/office/officeart/2005/8/layout/venn1"/>
    <dgm:cxn modelId="{E6237678-077C-408E-991F-4BECB7E052FD}" type="presParOf" srcId="{A6E4529C-20AD-48EA-9A2B-F320D9885DB5}" destId="{80B81971-905D-49D0-A258-32A29DDA3548}" srcOrd="1" destOrd="0" presId="urn:microsoft.com/office/officeart/2005/8/layout/venn1"/>
    <dgm:cxn modelId="{F83EB43F-84F0-47D7-95EA-94C479439136}" type="presParOf" srcId="{A6E4529C-20AD-48EA-9A2B-F320D9885DB5}" destId="{3AC4F03D-62DB-4CFA-9AD6-BBF05984957A}" srcOrd="2" destOrd="0" presId="urn:microsoft.com/office/officeart/2005/8/layout/venn1"/>
    <dgm:cxn modelId="{61934D56-FAAF-4A85-8848-F7270386081D}" type="presParOf" srcId="{A6E4529C-20AD-48EA-9A2B-F320D9885DB5}" destId="{8ECE4CDA-B87B-4886-AB23-BCFE2E8F0D57}" srcOrd="3" destOrd="0" presId="urn:microsoft.com/office/officeart/2005/8/layout/venn1"/>
    <dgm:cxn modelId="{E5A00547-EDB0-4E1B-8C92-10D3841E1A30}" type="presParOf" srcId="{A6E4529C-20AD-48EA-9A2B-F320D9885DB5}" destId="{FD691907-8F3D-4DB9-8D49-04A0D1C4640E}" srcOrd="4" destOrd="0" presId="urn:microsoft.com/office/officeart/2005/8/layout/venn1"/>
    <dgm:cxn modelId="{2114793B-653C-4173-AD87-668AE484A835}" type="presParOf" srcId="{A6E4529C-20AD-48EA-9A2B-F320D9885DB5}" destId="{39FEB971-1E44-4184-A2C9-59779BE239A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D4A116-A050-4150-9762-B7DB41DDBC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zh-TW" altLang="en-US"/>
        </a:p>
      </dgm:t>
    </dgm:pt>
    <dgm:pt modelId="{627B69A1-8B52-49AA-86A0-8A66B429DB52}">
      <dgm:prSet/>
      <dgm:spPr/>
      <dgm:t>
        <a:bodyPr/>
        <a:lstStyle/>
        <a:p>
          <a:pPr rtl="0"/>
          <a:r>
            <a:rPr lang="zh-TW" smtClean="0"/>
            <a:t>運用聲調技巧</a:t>
          </a:r>
          <a:endParaRPr lang="zh-TW"/>
        </a:p>
      </dgm:t>
    </dgm:pt>
    <dgm:pt modelId="{2D4B9228-9342-4104-A8FD-9E7F730F34F0}" type="parTrans" cxnId="{50D1776C-0D48-4CB5-9FE7-11CC1F84AF41}">
      <dgm:prSet/>
      <dgm:spPr/>
      <dgm:t>
        <a:bodyPr/>
        <a:lstStyle/>
        <a:p>
          <a:endParaRPr lang="zh-TW" altLang="en-US"/>
        </a:p>
      </dgm:t>
    </dgm:pt>
    <dgm:pt modelId="{5107171C-8EC2-43C7-946F-CF16B0E2AD4A}" type="sibTrans" cxnId="{50D1776C-0D48-4CB5-9FE7-11CC1F84AF41}">
      <dgm:prSet/>
      <dgm:spPr/>
      <dgm:t>
        <a:bodyPr/>
        <a:lstStyle/>
        <a:p>
          <a:endParaRPr lang="zh-TW" altLang="en-US"/>
        </a:p>
      </dgm:t>
    </dgm:pt>
    <dgm:pt modelId="{40315483-D1B5-4094-93C7-CF3419CC5025}">
      <dgm:prSet/>
      <dgm:spPr/>
      <dgm:t>
        <a:bodyPr/>
        <a:lstStyle/>
        <a:p>
          <a:pPr rtl="0"/>
          <a:r>
            <a:rPr lang="zh-TW" smtClean="0"/>
            <a:t>停頓</a:t>
          </a:r>
          <a:endParaRPr lang="zh-TW"/>
        </a:p>
      </dgm:t>
    </dgm:pt>
    <dgm:pt modelId="{7825BE0C-7F7B-400D-AF92-23F375B59FF7}" type="parTrans" cxnId="{59CDAC06-6AE4-4E89-AF06-6303E78ED390}">
      <dgm:prSet/>
      <dgm:spPr/>
      <dgm:t>
        <a:bodyPr/>
        <a:lstStyle/>
        <a:p>
          <a:endParaRPr lang="zh-TW" altLang="en-US"/>
        </a:p>
      </dgm:t>
    </dgm:pt>
    <dgm:pt modelId="{A53C5FBA-BC04-44A6-B032-2A3D1EB332D3}" type="sibTrans" cxnId="{59CDAC06-6AE4-4E89-AF06-6303E78ED390}">
      <dgm:prSet/>
      <dgm:spPr/>
      <dgm:t>
        <a:bodyPr/>
        <a:lstStyle/>
        <a:p>
          <a:endParaRPr lang="zh-TW" altLang="en-US"/>
        </a:p>
      </dgm:t>
    </dgm:pt>
    <dgm:pt modelId="{A35B1593-6937-476C-AFE5-02A1AE2A0A95}">
      <dgm:prSet/>
      <dgm:spPr/>
      <dgm:t>
        <a:bodyPr/>
        <a:lstStyle/>
        <a:p>
          <a:pPr rtl="0"/>
          <a:r>
            <a:rPr lang="zh-TW" smtClean="0"/>
            <a:t>感情</a:t>
          </a:r>
          <a:endParaRPr lang="zh-TW"/>
        </a:p>
      </dgm:t>
    </dgm:pt>
    <dgm:pt modelId="{E64502F3-18DE-4150-A724-53992B4258CC}" type="parTrans" cxnId="{F14D7E1C-C305-47E2-9F41-DF46EFAAB866}">
      <dgm:prSet/>
      <dgm:spPr/>
      <dgm:t>
        <a:bodyPr/>
        <a:lstStyle/>
        <a:p>
          <a:endParaRPr lang="zh-TW" altLang="en-US"/>
        </a:p>
      </dgm:t>
    </dgm:pt>
    <dgm:pt modelId="{988B60F8-371B-491E-A864-671BD5DC18A9}" type="sibTrans" cxnId="{F14D7E1C-C305-47E2-9F41-DF46EFAAB866}">
      <dgm:prSet/>
      <dgm:spPr/>
      <dgm:t>
        <a:bodyPr/>
        <a:lstStyle/>
        <a:p>
          <a:endParaRPr lang="zh-TW" altLang="en-US"/>
        </a:p>
      </dgm:t>
    </dgm:pt>
    <dgm:pt modelId="{E66C4091-B9EF-4534-8003-90F064EF70FF}">
      <dgm:prSet/>
      <dgm:spPr/>
      <dgm:t>
        <a:bodyPr/>
        <a:lstStyle/>
        <a:p>
          <a:pPr rtl="0"/>
          <a:r>
            <a:rPr lang="zh-TW" smtClean="0"/>
            <a:t>目光接觸</a:t>
          </a:r>
          <a:endParaRPr lang="zh-TW"/>
        </a:p>
      </dgm:t>
    </dgm:pt>
    <dgm:pt modelId="{2740333B-41C3-4F29-9468-3C997731F3E9}" type="parTrans" cxnId="{3E653B41-D875-4DE9-ADC1-B830129FC831}">
      <dgm:prSet/>
      <dgm:spPr/>
      <dgm:t>
        <a:bodyPr/>
        <a:lstStyle/>
        <a:p>
          <a:endParaRPr lang="zh-TW" altLang="en-US"/>
        </a:p>
      </dgm:t>
    </dgm:pt>
    <dgm:pt modelId="{6185BC26-09AE-4A4F-885B-2D6CD4241951}" type="sibTrans" cxnId="{3E653B41-D875-4DE9-ADC1-B830129FC831}">
      <dgm:prSet/>
      <dgm:spPr/>
      <dgm:t>
        <a:bodyPr/>
        <a:lstStyle/>
        <a:p>
          <a:endParaRPr lang="zh-TW" altLang="en-US"/>
        </a:p>
      </dgm:t>
    </dgm:pt>
    <dgm:pt modelId="{958ECAA4-072B-493F-88A6-5692F30C6A1E}">
      <dgm:prSet/>
      <dgm:spPr/>
      <dgm:t>
        <a:bodyPr/>
        <a:lstStyle/>
        <a:p>
          <a:pPr rtl="0"/>
          <a:r>
            <a:rPr lang="zh-TW" smtClean="0"/>
            <a:t>節奏快慢</a:t>
          </a:r>
          <a:endParaRPr lang="zh-TW"/>
        </a:p>
      </dgm:t>
    </dgm:pt>
    <dgm:pt modelId="{62D38838-9AB7-4661-8401-D753D5568956}" type="parTrans" cxnId="{742627B4-DEEF-4748-823C-52B05651FBB8}">
      <dgm:prSet/>
      <dgm:spPr/>
      <dgm:t>
        <a:bodyPr/>
        <a:lstStyle/>
        <a:p>
          <a:endParaRPr lang="zh-TW" altLang="en-US"/>
        </a:p>
      </dgm:t>
    </dgm:pt>
    <dgm:pt modelId="{B9B4DD01-460D-4058-B834-523930D46E81}" type="sibTrans" cxnId="{742627B4-DEEF-4748-823C-52B05651FBB8}">
      <dgm:prSet/>
      <dgm:spPr/>
      <dgm:t>
        <a:bodyPr/>
        <a:lstStyle/>
        <a:p>
          <a:endParaRPr lang="zh-TW" altLang="en-US"/>
        </a:p>
      </dgm:t>
    </dgm:pt>
    <dgm:pt modelId="{AD25DFF5-F38C-4F20-86C9-1B4288716BF3}">
      <dgm:prSet/>
      <dgm:spPr/>
      <dgm:t>
        <a:bodyPr/>
        <a:lstStyle/>
        <a:p>
          <a:pPr rtl="0"/>
          <a:r>
            <a:rPr lang="zh-TW" smtClean="0"/>
            <a:t>強調</a:t>
          </a:r>
          <a:endParaRPr lang="zh-TW"/>
        </a:p>
      </dgm:t>
    </dgm:pt>
    <dgm:pt modelId="{793EFE9C-AD0B-4B6E-947A-B86272F84E38}" type="parTrans" cxnId="{07CD7840-2577-4D09-985D-16E7EF881AB3}">
      <dgm:prSet/>
      <dgm:spPr/>
      <dgm:t>
        <a:bodyPr/>
        <a:lstStyle/>
        <a:p>
          <a:endParaRPr lang="zh-TW" altLang="en-US"/>
        </a:p>
      </dgm:t>
    </dgm:pt>
    <dgm:pt modelId="{B6A2AA27-C557-4EF9-A54A-AA0E2E002512}" type="sibTrans" cxnId="{07CD7840-2577-4D09-985D-16E7EF881AB3}">
      <dgm:prSet/>
      <dgm:spPr/>
      <dgm:t>
        <a:bodyPr/>
        <a:lstStyle/>
        <a:p>
          <a:endParaRPr lang="zh-TW" altLang="en-US"/>
        </a:p>
      </dgm:t>
    </dgm:pt>
    <dgm:pt modelId="{986DFB9E-FE77-4ACB-82EA-9C4D0F60DA97}" type="pres">
      <dgm:prSet presAssocID="{D0D4A116-A050-4150-9762-B7DB41DDBCC5}" presName="linear" presStyleCnt="0">
        <dgm:presLayoutVars>
          <dgm:animLvl val="lvl"/>
          <dgm:resizeHandles val="exact"/>
        </dgm:presLayoutVars>
      </dgm:prSet>
      <dgm:spPr/>
    </dgm:pt>
    <dgm:pt modelId="{B71B2795-39C8-4D71-8F7F-BEB141715449}" type="pres">
      <dgm:prSet presAssocID="{627B69A1-8B52-49AA-86A0-8A66B429DB5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BFA8A6-31E2-4E6D-B029-C1A90E09A90B}" type="pres">
      <dgm:prSet presAssocID="{627B69A1-8B52-49AA-86A0-8A66B429DB5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6AE5A08-D8CF-4CCC-9B08-4E99F1EF5846}" type="presOf" srcId="{AD25DFF5-F38C-4F20-86C9-1B4288716BF3}" destId="{2EBFA8A6-31E2-4E6D-B029-C1A90E09A90B}" srcOrd="0" destOrd="4" presId="urn:microsoft.com/office/officeart/2005/8/layout/vList2"/>
    <dgm:cxn modelId="{07CD7840-2577-4D09-985D-16E7EF881AB3}" srcId="{627B69A1-8B52-49AA-86A0-8A66B429DB52}" destId="{AD25DFF5-F38C-4F20-86C9-1B4288716BF3}" srcOrd="4" destOrd="0" parTransId="{793EFE9C-AD0B-4B6E-947A-B86272F84E38}" sibTransId="{B6A2AA27-C557-4EF9-A54A-AA0E2E002512}"/>
    <dgm:cxn modelId="{742627B4-DEEF-4748-823C-52B05651FBB8}" srcId="{627B69A1-8B52-49AA-86A0-8A66B429DB52}" destId="{958ECAA4-072B-493F-88A6-5692F30C6A1E}" srcOrd="3" destOrd="0" parTransId="{62D38838-9AB7-4661-8401-D753D5568956}" sibTransId="{B9B4DD01-460D-4058-B834-523930D46E81}"/>
    <dgm:cxn modelId="{50D1776C-0D48-4CB5-9FE7-11CC1F84AF41}" srcId="{D0D4A116-A050-4150-9762-B7DB41DDBCC5}" destId="{627B69A1-8B52-49AA-86A0-8A66B429DB52}" srcOrd="0" destOrd="0" parTransId="{2D4B9228-9342-4104-A8FD-9E7F730F34F0}" sibTransId="{5107171C-8EC2-43C7-946F-CF16B0E2AD4A}"/>
    <dgm:cxn modelId="{FDD3BA5F-7BFB-4D43-B53B-3C0A60D702C5}" type="presOf" srcId="{627B69A1-8B52-49AA-86A0-8A66B429DB52}" destId="{B71B2795-39C8-4D71-8F7F-BEB141715449}" srcOrd="0" destOrd="0" presId="urn:microsoft.com/office/officeart/2005/8/layout/vList2"/>
    <dgm:cxn modelId="{59CDAC06-6AE4-4E89-AF06-6303E78ED390}" srcId="{627B69A1-8B52-49AA-86A0-8A66B429DB52}" destId="{40315483-D1B5-4094-93C7-CF3419CC5025}" srcOrd="0" destOrd="0" parTransId="{7825BE0C-7F7B-400D-AF92-23F375B59FF7}" sibTransId="{A53C5FBA-BC04-44A6-B032-2A3D1EB332D3}"/>
    <dgm:cxn modelId="{D2DF450F-3FDF-4E16-8EC8-B7DFEF40BF83}" type="presOf" srcId="{958ECAA4-072B-493F-88A6-5692F30C6A1E}" destId="{2EBFA8A6-31E2-4E6D-B029-C1A90E09A90B}" srcOrd="0" destOrd="3" presId="urn:microsoft.com/office/officeart/2005/8/layout/vList2"/>
    <dgm:cxn modelId="{442271E9-0D1F-4A5E-B37F-72179E397534}" type="presOf" srcId="{40315483-D1B5-4094-93C7-CF3419CC5025}" destId="{2EBFA8A6-31E2-4E6D-B029-C1A90E09A90B}" srcOrd="0" destOrd="0" presId="urn:microsoft.com/office/officeart/2005/8/layout/vList2"/>
    <dgm:cxn modelId="{41E8DF9D-55C0-4EFF-A23F-BA286049F1FD}" type="presOf" srcId="{E66C4091-B9EF-4534-8003-90F064EF70FF}" destId="{2EBFA8A6-31E2-4E6D-B029-C1A90E09A90B}" srcOrd="0" destOrd="2" presId="urn:microsoft.com/office/officeart/2005/8/layout/vList2"/>
    <dgm:cxn modelId="{F14D7E1C-C305-47E2-9F41-DF46EFAAB866}" srcId="{627B69A1-8B52-49AA-86A0-8A66B429DB52}" destId="{A35B1593-6937-476C-AFE5-02A1AE2A0A95}" srcOrd="1" destOrd="0" parTransId="{E64502F3-18DE-4150-A724-53992B4258CC}" sibTransId="{988B60F8-371B-491E-A864-671BD5DC18A9}"/>
    <dgm:cxn modelId="{3E653B41-D875-4DE9-ADC1-B830129FC831}" srcId="{627B69A1-8B52-49AA-86A0-8A66B429DB52}" destId="{E66C4091-B9EF-4534-8003-90F064EF70FF}" srcOrd="2" destOrd="0" parTransId="{2740333B-41C3-4F29-9468-3C997731F3E9}" sibTransId="{6185BC26-09AE-4A4F-885B-2D6CD4241951}"/>
    <dgm:cxn modelId="{6440F51E-0644-4640-B8E6-876376268DD4}" type="presOf" srcId="{D0D4A116-A050-4150-9762-B7DB41DDBCC5}" destId="{986DFB9E-FE77-4ACB-82EA-9C4D0F60DA97}" srcOrd="0" destOrd="0" presId="urn:microsoft.com/office/officeart/2005/8/layout/vList2"/>
    <dgm:cxn modelId="{514F7766-4A12-4651-8912-85772659FEB4}" type="presOf" srcId="{A35B1593-6937-476C-AFE5-02A1AE2A0A95}" destId="{2EBFA8A6-31E2-4E6D-B029-C1A90E09A90B}" srcOrd="0" destOrd="1" presId="urn:microsoft.com/office/officeart/2005/8/layout/vList2"/>
    <dgm:cxn modelId="{874918CD-B34E-4C16-A2B1-8FFBD87911A7}" type="presParOf" srcId="{986DFB9E-FE77-4ACB-82EA-9C4D0F60DA97}" destId="{B71B2795-39C8-4D71-8F7F-BEB141715449}" srcOrd="0" destOrd="0" presId="urn:microsoft.com/office/officeart/2005/8/layout/vList2"/>
    <dgm:cxn modelId="{D0696BC9-2C57-43C1-AD52-593C0C76E28C}" type="presParOf" srcId="{986DFB9E-FE77-4ACB-82EA-9C4D0F60DA97}" destId="{2EBFA8A6-31E2-4E6D-B029-C1A90E09A9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6E6C96-3508-4AA8-9C5C-5F16F5B0D6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A80941A-3BF1-4AA2-8311-D4065A27839A}">
      <dgm:prSet/>
      <dgm:spPr/>
      <dgm:t>
        <a:bodyPr/>
        <a:lstStyle/>
        <a:p>
          <a:pPr rtl="0"/>
          <a:r>
            <a:rPr lang="zh-TW" altLang="en-US" b="0" i="0" dirty="0" smtClean="0"/>
            <a:t>亮點</a:t>
          </a:r>
          <a:endParaRPr lang="zh-TW" dirty="0"/>
        </a:p>
      </dgm:t>
    </dgm:pt>
    <dgm:pt modelId="{27062D2B-A3D8-44A0-9C05-144E735AE329}" type="parTrans" cxnId="{40AC3D6F-A694-4D6D-9704-3ADF95F3C8DC}">
      <dgm:prSet/>
      <dgm:spPr/>
      <dgm:t>
        <a:bodyPr/>
        <a:lstStyle/>
        <a:p>
          <a:endParaRPr lang="zh-TW" altLang="en-US"/>
        </a:p>
      </dgm:t>
    </dgm:pt>
    <dgm:pt modelId="{7ACCEE10-FD6A-4A42-B42F-95FBE0582B88}" type="sibTrans" cxnId="{40AC3D6F-A694-4D6D-9704-3ADF95F3C8DC}">
      <dgm:prSet/>
      <dgm:spPr/>
      <dgm:t>
        <a:bodyPr/>
        <a:lstStyle/>
        <a:p>
          <a:endParaRPr lang="zh-TW" altLang="en-US"/>
        </a:p>
      </dgm:t>
    </dgm:pt>
    <dgm:pt modelId="{7551DA97-F6DF-4DFF-953A-CC2151AEA39D}">
      <dgm:prSet/>
      <dgm:spPr/>
      <dgm:t>
        <a:bodyPr/>
        <a:lstStyle/>
        <a:p>
          <a:pPr rtl="0"/>
          <a:r>
            <a:rPr lang="zh-TW" altLang="en-US" dirty="0" smtClean="0"/>
            <a:t>比喻</a:t>
          </a:r>
          <a:endParaRPr lang="zh-TW" dirty="0"/>
        </a:p>
      </dgm:t>
    </dgm:pt>
    <dgm:pt modelId="{070D863B-CFCA-4D23-95B8-14A2AA9C8C89}" type="parTrans" cxnId="{259CD039-C3FB-4F88-BE71-717159B3A430}">
      <dgm:prSet/>
      <dgm:spPr/>
      <dgm:t>
        <a:bodyPr/>
        <a:lstStyle/>
        <a:p>
          <a:endParaRPr lang="zh-TW" altLang="en-US"/>
        </a:p>
      </dgm:t>
    </dgm:pt>
    <dgm:pt modelId="{891A28A0-F4FF-429C-8E9E-82B62DEAAD31}" type="sibTrans" cxnId="{259CD039-C3FB-4F88-BE71-717159B3A430}">
      <dgm:prSet/>
      <dgm:spPr/>
      <dgm:t>
        <a:bodyPr/>
        <a:lstStyle/>
        <a:p>
          <a:endParaRPr lang="zh-TW" altLang="en-US"/>
        </a:p>
      </dgm:t>
    </dgm:pt>
    <dgm:pt modelId="{EEBC89D7-1D27-4E5A-B502-471EFF0E73F4}">
      <dgm:prSet/>
      <dgm:spPr/>
      <dgm:t>
        <a:bodyPr/>
        <a:lstStyle/>
        <a:p>
          <a:pPr rtl="0"/>
          <a:r>
            <a:rPr lang="zh-TW" altLang="en-US" b="0" i="0" dirty="0" smtClean="0"/>
            <a:t>對比</a:t>
          </a:r>
          <a:endParaRPr lang="zh-TW" dirty="0"/>
        </a:p>
      </dgm:t>
    </dgm:pt>
    <dgm:pt modelId="{EBCD16BB-ED5F-4048-BA9A-AD3134D3D743}" type="parTrans" cxnId="{1C41DF81-60AD-4215-9F7B-8A24B853A3FC}">
      <dgm:prSet/>
      <dgm:spPr/>
      <dgm:t>
        <a:bodyPr/>
        <a:lstStyle/>
        <a:p>
          <a:endParaRPr lang="zh-TW" altLang="en-US"/>
        </a:p>
      </dgm:t>
    </dgm:pt>
    <dgm:pt modelId="{5687DF88-607C-466A-8BFE-8F5072D00998}" type="sibTrans" cxnId="{1C41DF81-60AD-4215-9F7B-8A24B853A3FC}">
      <dgm:prSet/>
      <dgm:spPr/>
      <dgm:t>
        <a:bodyPr/>
        <a:lstStyle/>
        <a:p>
          <a:endParaRPr lang="zh-TW" altLang="en-US"/>
        </a:p>
      </dgm:t>
    </dgm:pt>
    <dgm:pt modelId="{A367EF0D-911A-4959-BD14-848442C0814A}">
      <dgm:prSet/>
      <dgm:spPr/>
      <dgm:t>
        <a:bodyPr/>
        <a:lstStyle/>
        <a:p>
          <a:pPr rtl="0"/>
          <a:r>
            <a:rPr lang="zh-TW" altLang="en-US" b="0" i="0" dirty="0" smtClean="0"/>
            <a:t>數據</a:t>
          </a:r>
          <a:endParaRPr lang="zh-TW" dirty="0"/>
        </a:p>
      </dgm:t>
    </dgm:pt>
    <dgm:pt modelId="{9DBD18F3-0716-49DA-9A54-424B7C19BA67}" type="parTrans" cxnId="{66C36DEF-6689-4D99-8534-73239227D5EA}">
      <dgm:prSet/>
      <dgm:spPr/>
      <dgm:t>
        <a:bodyPr/>
        <a:lstStyle/>
        <a:p>
          <a:endParaRPr lang="zh-TW" altLang="en-US"/>
        </a:p>
      </dgm:t>
    </dgm:pt>
    <dgm:pt modelId="{A41DBB4D-CFAF-47FA-9220-FDBFE27D209C}" type="sibTrans" cxnId="{66C36DEF-6689-4D99-8534-73239227D5EA}">
      <dgm:prSet/>
      <dgm:spPr/>
      <dgm:t>
        <a:bodyPr/>
        <a:lstStyle/>
        <a:p>
          <a:endParaRPr lang="zh-TW" altLang="en-US"/>
        </a:p>
      </dgm:t>
    </dgm:pt>
    <dgm:pt modelId="{86E61C3D-1266-4D80-A7BB-353D931DA915}">
      <dgm:prSet/>
      <dgm:spPr/>
      <dgm:t>
        <a:bodyPr/>
        <a:lstStyle/>
        <a:p>
          <a:pPr rtl="0"/>
          <a:r>
            <a:rPr lang="zh-TW" dirty="0" smtClean="0"/>
            <a:t>多種簡報內容亮點設計</a:t>
          </a:r>
          <a:r>
            <a:rPr lang="zh-TW" altLang="en-US" dirty="0" smtClean="0"/>
            <a:t>，</a:t>
          </a:r>
          <a:r>
            <a:rPr lang="zh-TW" dirty="0" smtClean="0"/>
            <a:t>運用在開場、結尾、重點強調時，引起聽眾動機加強印象</a:t>
          </a:r>
          <a:endParaRPr lang="zh-TW" altLang="en-US" dirty="0"/>
        </a:p>
      </dgm:t>
    </dgm:pt>
    <dgm:pt modelId="{1721EFE6-53ED-4184-A5EB-CA8A60175AFA}" type="parTrans" cxnId="{E76EFB9F-F96E-45FA-9E67-92B288D53347}">
      <dgm:prSet/>
      <dgm:spPr/>
      <dgm:t>
        <a:bodyPr/>
        <a:lstStyle/>
        <a:p>
          <a:endParaRPr lang="zh-TW" altLang="en-US"/>
        </a:p>
      </dgm:t>
    </dgm:pt>
    <dgm:pt modelId="{85C6166A-CC7B-4ADB-A429-5E6FF28F0CDE}" type="sibTrans" cxnId="{E76EFB9F-F96E-45FA-9E67-92B288D53347}">
      <dgm:prSet/>
      <dgm:spPr/>
      <dgm:t>
        <a:bodyPr/>
        <a:lstStyle/>
        <a:p>
          <a:endParaRPr lang="zh-TW" altLang="en-US"/>
        </a:p>
      </dgm:t>
    </dgm:pt>
    <dgm:pt modelId="{766CF266-F4ED-4E96-A745-EA45EA035130}">
      <dgm:prSet/>
      <dgm:spPr/>
      <dgm:t>
        <a:bodyPr/>
        <a:lstStyle/>
        <a:p>
          <a:pPr rtl="0"/>
          <a:r>
            <a:rPr lang="zh-TW" dirty="0" smtClean="0"/>
            <a:t>將專業化為淺顯易懂</a:t>
          </a:r>
          <a:endParaRPr lang="zh-TW" altLang="en-US" dirty="0"/>
        </a:p>
      </dgm:t>
    </dgm:pt>
    <dgm:pt modelId="{603418E4-1E3F-475E-90B7-680A257E0888}" type="parTrans" cxnId="{34552D03-D424-4081-B932-AB0E2DAEA4BB}">
      <dgm:prSet/>
      <dgm:spPr/>
      <dgm:t>
        <a:bodyPr/>
        <a:lstStyle/>
        <a:p>
          <a:endParaRPr lang="zh-TW" altLang="en-US"/>
        </a:p>
      </dgm:t>
    </dgm:pt>
    <dgm:pt modelId="{D505E32F-565F-4134-8412-5819169B4EB3}" type="sibTrans" cxnId="{34552D03-D424-4081-B932-AB0E2DAEA4BB}">
      <dgm:prSet/>
      <dgm:spPr/>
      <dgm:t>
        <a:bodyPr/>
        <a:lstStyle/>
        <a:p>
          <a:endParaRPr lang="zh-TW" altLang="en-US"/>
        </a:p>
      </dgm:t>
    </dgm:pt>
    <dgm:pt modelId="{B045BD1D-6F7B-4BCB-A7A3-4CA498A478B8}">
      <dgm:prSet/>
      <dgm:spPr/>
      <dgm:t>
        <a:bodyPr/>
        <a:lstStyle/>
        <a:p>
          <a:pPr rtl="0"/>
          <a:r>
            <a:rPr lang="zh-TW" dirty="0" smtClean="0"/>
            <a:t>說出你的差異與優勢</a:t>
          </a:r>
          <a:endParaRPr lang="zh-TW" altLang="en-US" dirty="0"/>
        </a:p>
      </dgm:t>
    </dgm:pt>
    <dgm:pt modelId="{5E852E0C-C9BE-409C-83AF-F4DFE50FE3F1}" type="parTrans" cxnId="{EA60A65A-A9E6-4592-ABB5-9838F547A5D6}">
      <dgm:prSet/>
      <dgm:spPr/>
      <dgm:t>
        <a:bodyPr/>
        <a:lstStyle/>
        <a:p>
          <a:endParaRPr lang="zh-TW" altLang="en-US"/>
        </a:p>
      </dgm:t>
    </dgm:pt>
    <dgm:pt modelId="{5366C4D8-97FB-4D2C-8F7D-F4104E60BC0B}" type="sibTrans" cxnId="{EA60A65A-A9E6-4592-ABB5-9838F547A5D6}">
      <dgm:prSet/>
      <dgm:spPr/>
      <dgm:t>
        <a:bodyPr/>
        <a:lstStyle/>
        <a:p>
          <a:endParaRPr lang="zh-TW" altLang="en-US"/>
        </a:p>
      </dgm:t>
    </dgm:pt>
    <dgm:pt modelId="{A208B0DC-C79C-434F-9B50-E9C138734E3C}">
      <dgm:prSet/>
      <dgm:spPr/>
      <dgm:t>
        <a:bodyPr/>
        <a:lstStyle/>
        <a:p>
          <a:pPr rtl="0"/>
          <a:r>
            <a:rPr lang="zh-TW" dirty="0" smtClean="0"/>
            <a:t>呈現數據動人的議題</a:t>
          </a:r>
          <a:endParaRPr lang="zh-TW" altLang="en-US" dirty="0"/>
        </a:p>
      </dgm:t>
    </dgm:pt>
    <dgm:pt modelId="{4DBA47C9-8202-47CE-9B5F-8573370AE8A2}" type="parTrans" cxnId="{4C8E0F08-FD8B-4B87-BDC9-19BFB9D327C8}">
      <dgm:prSet/>
      <dgm:spPr/>
      <dgm:t>
        <a:bodyPr/>
        <a:lstStyle/>
        <a:p>
          <a:endParaRPr lang="zh-TW" altLang="en-US"/>
        </a:p>
      </dgm:t>
    </dgm:pt>
    <dgm:pt modelId="{B37C8380-8175-4A51-9CA7-E80D47F032F7}" type="sibTrans" cxnId="{4C8E0F08-FD8B-4B87-BDC9-19BFB9D327C8}">
      <dgm:prSet/>
      <dgm:spPr/>
      <dgm:t>
        <a:bodyPr/>
        <a:lstStyle/>
        <a:p>
          <a:endParaRPr lang="zh-TW" altLang="en-US"/>
        </a:p>
      </dgm:t>
    </dgm:pt>
    <dgm:pt modelId="{AA218C7C-2B08-4471-B6C1-7CB97998A6CC}" type="pres">
      <dgm:prSet presAssocID="{756E6C96-3508-4AA8-9C5C-5F16F5B0D656}" presName="Name0" presStyleCnt="0">
        <dgm:presLayoutVars>
          <dgm:dir/>
          <dgm:animLvl val="lvl"/>
          <dgm:resizeHandles val="exact"/>
        </dgm:presLayoutVars>
      </dgm:prSet>
      <dgm:spPr/>
    </dgm:pt>
    <dgm:pt modelId="{F3A03492-2B39-4836-A2EE-5C0FB9D704AC}" type="pres">
      <dgm:prSet presAssocID="{FA80941A-3BF1-4AA2-8311-D4065A27839A}" presName="composite" presStyleCnt="0"/>
      <dgm:spPr/>
    </dgm:pt>
    <dgm:pt modelId="{52A615AC-9BC9-4397-986D-28E8B0403114}" type="pres">
      <dgm:prSet presAssocID="{FA80941A-3BF1-4AA2-8311-D4065A27839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0A2DFA-B752-4C5E-9818-C6FCD64C1029}" type="pres">
      <dgm:prSet presAssocID="{FA80941A-3BF1-4AA2-8311-D4065A27839A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E00BED-6EDB-4A96-A26A-BE8F94827EE1}" type="pres">
      <dgm:prSet presAssocID="{7ACCEE10-FD6A-4A42-B42F-95FBE0582B88}" presName="space" presStyleCnt="0"/>
      <dgm:spPr/>
    </dgm:pt>
    <dgm:pt modelId="{DE42A61A-84A0-4A60-ACAE-07322E780DF1}" type="pres">
      <dgm:prSet presAssocID="{7551DA97-F6DF-4DFF-953A-CC2151AEA39D}" presName="composite" presStyleCnt="0"/>
      <dgm:spPr/>
    </dgm:pt>
    <dgm:pt modelId="{F3348E1E-471B-4D6D-93CD-65F7477EE3F1}" type="pres">
      <dgm:prSet presAssocID="{7551DA97-F6DF-4DFF-953A-CC2151AEA39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0E18ED-6918-470C-B9E3-FB1B58AD0424}" type="pres">
      <dgm:prSet presAssocID="{7551DA97-F6DF-4DFF-953A-CC2151AEA39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801B23-C2F9-4CE8-93C0-5ED4DA9553AF}" type="pres">
      <dgm:prSet presAssocID="{891A28A0-F4FF-429C-8E9E-82B62DEAAD31}" presName="space" presStyleCnt="0"/>
      <dgm:spPr/>
    </dgm:pt>
    <dgm:pt modelId="{4565D640-DC06-491C-A35C-3F7BA724D034}" type="pres">
      <dgm:prSet presAssocID="{EEBC89D7-1D27-4E5A-B502-471EFF0E73F4}" presName="composite" presStyleCnt="0"/>
      <dgm:spPr/>
    </dgm:pt>
    <dgm:pt modelId="{BB36A841-F289-4940-B4B8-FF99C4B2B474}" type="pres">
      <dgm:prSet presAssocID="{EEBC89D7-1D27-4E5A-B502-471EFF0E73F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648341-FDC4-40CE-8071-C526E4C8877E}" type="pres">
      <dgm:prSet presAssocID="{EEBC89D7-1D27-4E5A-B502-471EFF0E73F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E53680-0878-42D7-A5FA-E50CD8401A7E}" type="pres">
      <dgm:prSet presAssocID="{5687DF88-607C-466A-8BFE-8F5072D00998}" presName="space" presStyleCnt="0"/>
      <dgm:spPr/>
    </dgm:pt>
    <dgm:pt modelId="{85893D6E-01E1-403E-9204-67E9007B7E8B}" type="pres">
      <dgm:prSet presAssocID="{A367EF0D-911A-4959-BD14-848442C0814A}" presName="composite" presStyleCnt="0"/>
      <dgm:spPr/>
    </dgm:pt>
    <dgm:pt modelId="{BEBBCD00-9C89-479D-AF77-DDCF92BC681A}" type="pres">
      <dgm:prSet presAssocID="{A367EF0D-911A-4959-BD14-848442C0814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B81167-557E-452B-9377-0C9AC73F7E82}" type="pres">
      <dgm:prSet presAssocID="{A367EF0D-911A-4959-BD14-848442C0814A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F2F7118-394C-4932-9BC2-AA89979EDABC}" type="presOf" srcId="{86E61C3D-1266-4D80-A7BB-353D931DA915}" destId="{080A2DFA-B752-4C5E-9818-C6FCD64C1029}" srcOrd="0" destOrd="0" presId="urn:microsoft.com/office/officeart/2005/8/layout/hList1"/>
    <dgm:cxn modelId="{083884F2-25C6-48F4-8A3C-811B708A782B}" type="presOf" srcId="{7551DA97-F6DF-4DFF-953A-CC2151AEA39D}" destId="{F3348E1E-471B-4D6D-93CD-65F7477EE3F1}" srcOrd="0" destOrd="0" presId="urn:microsoft.com/office/officeart/2005/8/layout/hList1"/>
    <dgm:cxn modelId="{34552D03-D424-4081-B932-AB0E2DAEA4BB}" srcId="{7551DA97-F6DF-4DFF-953A-CC2151AEA39D}" destId="{766CF266-F4ED-4E96-A745-EA45EA035130}" srcOrd="0" destOrd="0" parTransId="{603418E4-1E3F-475E-90B7-680A257E0888}" sibTransId="{D505E32F-565F-4134-8412-5819169B4EB3}"/>
    <dgm:cxn modelId="{CBF3E9E1-7297-4DD8-B837-D0D6A039B891}" type="presOf" srcId="{EEBC89D7-1D27-4E5A-B502-471EFF0E73F4}" destId="{BB36A841-F289-4940-B4B8-FF99C4B2B474}" srcOrd="0" destOrd="0" presId="urn:microsoft.com/office/officeart/2005/8/layout/hList1"/>
    <dgm:cxn modelId="{259CD039-C3FB-4F88-BE71-717159B3A430}" srcId="{756E6C96-3508-4AA8-9C5C-5F16F5B0D656}" destId="{7551DA97-F6DF-4DFF-953A-CC2151AEA39D}" srcOrd="1" destOrd="0" parTransId="{070D863B-CFCA-4D23-95B8-14A2AA9C8C89}" sibTransId="{891A28A0-F4FF-429C-8E9E-82B62DEAAD31}"/>
    <dgm:cxn modelId="{E76EFB9F-F96E-45FA-9E67-92B288D53347}" srcId="{FA80941A-3BF1-4AA2-8311-D4065A27839A}" destId="{86E61C3D-1266-4D80-A7BB-353D931DA915}" srcOrd="0" destOrd="0" parTransId="{1721EFE6-53ED-4184-A5EB-CA8A60175AFA}" sibTransId="{85C6166A-CC7B-4ADB-A429-5E6FF28F0CDE}"/>
    <dgm:cxn modelId="{7A916E72-736B-40FA-AB56-7127777FC1A8}" type="presOf" srcId="{766CF266-F4ED-4E96-A745-EA45EA035130}" destId="{3B0E18ED-6918-470C-B9E3-FB1B58AD0424}" srcOrd="0" destOrd="0" presId="urn:microsoft.com/office/officeart/2005/8/layout/hList1"/>
    <dgm:cxn modelId="{1C41DF81-60AD-4215-9F7B-8A24B853A3FC}" srcId="{756E6C96-3508-4AA8-9C5C-5F16F5B0D656}" destId="{EEBC89D7-1D27-4E5A-B502-471EFF0E73F4}" srcOrd="2" destOrd="0" parTransId="{EBCD16BB-ED5F-4048-BA9A-AD3134D3D743}" sibTransId="{5687DF88-607C-466A-8BFE-8F5072D00998}"/>
    <dgm:cxn modelId="{4C8E0F08-FD8B-4B87-BDC9-19BFB9D327C8}" srcId="{A367EF0D-911A-4959-BD14-848442C0814A}" destId="{A208B0DC-C79C-434F-9B50-E9C138734E3C}" srcOrd="0" destOrd="0" parTransId="{4DBA47C9-8202-47CE-9B5F-8573370AE8A2}" sibTransId="{B37C8380-8175-4A51-9CA7-E80D47F032F7}"/>
    <dgm:cxn modelId="{7120B17C-3578-41A6-A2C8-D2A0A579BFC0}" type="presOf" srcId="{FA80941A-3BF1-4AA2-8311-D4065A27839A}" destId="{52A615AC-9BC9-4397-986D-28E8B0403114}" srcOrd="0" destOrd="0" presId="urn:microsoft.com/office/officeart/2005/8/layout/hList1"/>
    <dgm:cxn modelId="{A9B5CDCD-1334-495D-9BD6-32BAB0940708}" type="presOf" srcId="{A367EF0D-911A-4959-BD14-848442C0814A}" destId="{BEBBCD00-9C89-479D-AF77-DDCF92BC681A}" srcOrd="0" destOrd="0" presId="urn:microsoft.com/office/officeart/2005/8/layout/hList1"/>
    <dgm:cxn modelId="{66C36DEF-6689-4D99-8534-73239227D5EA}" srcId="{756E6C96-3508-4AA8-9C5C-5F16F5B0D656}" destId="{A367EF0D-911A-4959-BD14-848442C0814A}" srcOrd="3" destOrd="0" parTransId="{9DBD18F3-0716-49DA-9A54-424B7C19BA67}" sibTransId="{A41DBB4D-CFAF-47FA-9220-FDBFE27D209C}"/>
    <dgm:cxn modelId="{0A2D1436-60C9-4F87-A78E-7194BE34AABB}" type="presOf" srcId="{B045BD1D-6F7B-4BCB-A7A3-4CA498A478B8}" destId="{AC648341-FDC4-40CE-8071-C526E4C8877E}" srcOrd="0" destOrd="0" presId="urn:microsoft.com/office/officeart/2005/8/layout/hList1"/>
    <dgm:cxn modelId="{60EABD46-72D1-4E05-8C78-9F9BE77B5EC3}" type="presOf" srcId="{756E6C96-3508-4AA8-9C5C-5F16F5B0D656}" destId="{AA218C7C-2B08-4471-B6C1-7CB97998A6CC}" srcOrd="0" destOrd="0" presId="urn:microsoft.com/office/officeart/2005/8/layout/hList1"/>
    <dgm:cxn modelId="{EA60A65A-A9E6-4592-ABB5-9838F547A5D6}" srcId="{EEBC89D7-1D27-4E5A-B502-471EFF0E73F4}" destId="{B045BD1D-6F7B-4BCB-A7A3-4CA498A478B8}" srcOrd="0" destOrd="0" parTransId="{5E852E0C-C9BE-409C-83AF-F4DFE50FE3F1}" sibTransId="{5366C4D8-97FB-4D2C-8F7D-F4104E60BC0B}"/>
    <dgm:cxn modelId="{40AC3D6F-A694-4D6D-9704-3ADF95F3C8DC}" srcId="{756E6C96-3508-4AA8-9C5C-5F16F5B0D656}" destId="{FA80941A-3BF1-4AA2-8311-D4065A27839A}" srcOrd="0" destOrd="0" parTransId="{27062D2B-A3D8-44A0-9C05-144E735AE329}" sibTransId="{7ACCEE10-FD6A-4A42-B42F-95FBE0582B88}"/>
    <dgm:cxn modelId="{82447634-02A7-41A7-8D37-B09FE3812EC0}" type="presOf" srcId="{A208B0DC-C79C-434F-9B50-E9C138734E3C}" destId="{E2B81167-557E-452B-9377-0C9AC73F7E82}" srcOrd="0" destOrd="0" presId="urn:microsoft.com/office/officeart/2005/8/layout/hList1"/>
    <dgm:cxn modelId="{C983C339-3224-45EB-BCBD-DD91703FCA4E}" type="presParOf" srcId="{AA218C7C-2B08-4471-B6C1-7CB97998A6CC}" destId="{F3A03492-2B39-4836-A2EE-5C0FB9D704AC}" srcOrd="0" destOrd="0" presId="urn:microsoft.com/office/officeart/2005/8/layout/hList1"/>
    <dgm:cxn modelId="{188A8503-EC48-4830-8DC8-F1EA46728BC3}" type="presParOf" srcId="{F3A03492-2B39-4836-A2EE-5C0FB9D704AC}" destId="{52A615AC-9BC9-4397-986D-28E8B0403114}" srcOrd="0" destOrd="0" presId="urn:microsoft.com/office/officeart/2005/8/layout/hList1"/>
    <dgm:cxn modelId="{8002F6D2-AA10-48BB-90F1-B61E99C13802}" type="presParOf" srcId="{F3A03492-2B39-4836-A2EE-5C0FB9D704AC}" destId="{080A2DFA-B752-4C5E-9818-C6FCD64C1029}" srcOrd="1" destOrd="0" presId="urn:microsoft.com/office/officeart/2005/8/layout/hList1"/>
    <dgm:cxn modelId="{50A83F5F-7645-46C6-BF18-79E9A47BE69B}" type="presParOf" srcId="{AA218C7C-2B08-4471-B6C1-7CB97998A6CC}" destId="{AAE00BED-6EDB-4A96-A26A-BE8F94827EE1}" srcOrd="1" destOrd="0" presId="urn:microsoft.com/office/officeart/2005/8/layout/hList1"/>
    <dgm:cxn modelId="{2CCBFE47-25F6-487E-BC31-5BFFFDBF9214}" type="presParOf" srcId="{AA218C7C-2B08-4471-B6C1-7CB97998A6CC}" destId="{DE42A61A-84A0-4A60-ACAE-07322E780DF1}" srcOrd="2" destOrd="0" presId="urn:microsoft.com/office/officeart/2005/8/layout/hList1"/>
    <dgm:cxn modelId="{2EC51DA5-E974-491C-9358-8A9FFD8CB1E2}" type="presParOf" srcId="{DE42A61A-84A0-4A60-ACAE-07322E780DF1}" destId="{F3348E1E-471B-4D6D-93CD-65F7477EE3F1}" srcOrd="0" destOrd="0" presId="urn:microsoft.com/office/officeart/2005/8/layout/hList1"/>
    <dgm:cxn modelId="{621A69C3-EF3D-49EC-AE31-D13C3806F8BB}" type="presParOf" srcId="{DE42A61A-84A0-4A60-ACAE-07322E780DF1}" destId="{3B0E18ED-6918-470C-B9E3-FB1B58AD0424}" srcOrd="1" destOrd="0" presId="urn:microsoft.com/office/officeart/2005/8/layout/hList1"/>
    <dgm:cxn modelId="{591F643F-1D19-4B4B-A05A-28BFA898F190}" type="presParOf" srcId="{AA218C7C-2B08-4471-B6C1-7CB97998A6CC}" destId="{7F801B23-C2F9-4CE8-93C0-5ED4DA9553AF}" srcOrd="3" destOrd="0" presId="urn:microsoft.com/office/officeart/2005/8/layout/hList1"/>
    <dgm:cxn modelId="{D8C167AE-1532-483B-907A-99965F9CAEDD}" type="presParOf" srcId="{AA218C7C-2B08-4471-B6C1-7CB97998A6CC}" destId="{4565D640-DC06-491C-A35C-3F7BA724D034}" srcOrd="4" destOrd="0" presId="urn:microsoft.com/office/officeart/2005/8/layout/hList1"/>
    <dgm:cxn modelId="{20C8EC3B-465C-4876-B903-71F1C07BDCD9}" type="presParOf" srcId="{4565D640-DC06-491C-A35C-3F7BA724D034}" destId="{BB36A841-F289-4940-B4B8-FF99C4B2B474}" srcOrd="0" destOrd="0" presId="urn:microsoft.com/office/officeart/2005/8/layout/hList1"/>
    <dgm:cxn modelId="{91368805-8DAC-4AA1-8C97-8B250763A299}" type="presParOf" srcId="{4565D640-DC06-491C-A35C-3F7BA724D034}" destId="{AC648341-FDC4-40CE-8071-C526E4C8877E}" srcOrd="1" destOrd="0" presId="urn:microsoft.com/office/officeart/2005/8/layout/hList1"/>
    <dgm:cxn modelId="{67D4BAAD-D965-42FD-94DA-CA6BFF897E7C}" type="presParOf" srcId="{AA218C7C-2B08-4471-B6C1-7CB97998A6CC}" destId="{75E53680-0878-42D7-A5FA-E50CD8401A7E}" srcOrd="5" destOrd="0" presId="urn:microsoft.com/office/officeart/2005/8/layout/hList1"/>
    <dgm:cxn modelId="{6427E10E-285C-4CFF-865F-A9EB52384BF9}" type="presParOf" srcId="{AA218C7C-2B08-4471-B6C1-7CB97998A6CC}" destId="{85893D6E-01E1-403E-9204-67E9007B7E8B}" srcOrd="6" destOrd="0" presId="urn:microsoft.com/office/officeart/2005/8/layout/hList1"/>
    <dgm:cxn modelId="{713E6440-0150-46C5-877D-DFC563F6A52D}" type="presParOf" srcId="{85893D6E-01E1-403E-9204-67E9007B7E8B}" destId="{BEBBCD00-9C89-479D-AF77-DDCF92BC681A}" srcOrd="0" destOrd="0" presId="urn:microsoft.com/office/officeart/2005/8/layout/hList1"/>
    <dgm:cxn modelId="{F6A74FF7-5AEF-453B-B7C3-6BA1E8A831F5}" type="presParOf" srcId="{85893D6E-01E1-403E-9204-67E9007B7E8B}" destId="{E2B81167-557E-452B-9377-0C9AC73F7E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3C975-331E-46D1-AF14-EF9F1B7261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56CCC65A-C0B4-412C-8314-1832A57BE2A7}">
      <dgm:prSet/>
      <dgm:spPr/>
      <dgm:t>
        <a:bodyPr/>
        <a:lstStyle/>
        <a:p>
          <a:pPr rtl="0"/>
          <a:r>
            <a:rPr lang="zh-TW" smtClean="0"/>
            <a:t>注意事項</a:t>
          </a:r>
          <a:endParaRPr lang="zh-TW"/>
        </a:p>
      </dgm:t>
    </dgm:pt>
    <dgm:pt modelId="{7DEA5526-67AE-4F78-8394-C0FB8F98B6B9}" type="parTrans" cxnId="{0FBFB411-DD9F-49CC-B9E0-E9BAB879166C}">
      <dgm:prSet/>
      <dgm:spPr/>
      <dgm:t>
        <a:bodyPr/>
        <a:lstStyle/>
        <a:p>
          <a:endParaRPr lang="zh-TW" altLang="en-US"/>
        </a:p>
      </dgm:t>
    </dgm:pt>
    <dgm:pt modelId="{7D3235EB-25AB-488D-8CBB-48F1D09DC5BF}" type="sibTrans" cxnId="{0FBFB411-DD9F-49CC-B9E0-E9BAB879166C}">
      <dgm:prSet/>
      <dgm:spPr/>
      <dgm:t>
        <a:bodyPr/>
        <a:lstStyle/>
        <a:p>
          <a:endParaRPr lang="zh-TW" altLang="en-US"/>
        </a:p>
      </dgm:t>
    </dgm:pt>
    <dgm:pt modelId="{88CE2014-01F8-435E-9900-DE11A0903F46}">
      <dgm:prSet/>
      <dgm:spPr/>
      <dgm:t>
        <a:bodyPr/>
        <a:lstStyle/>
        <a:p>
          <a:pPr rtl="0"/>
          <a:r>
            <a:rPr lang="en-US" smtClean="0"/>
            <a:t>PPT</a:t>
          </a:r>
          <a:r>
            <a:rPr lang="zh-TW" smtClean="0"/>
            <a:t>是簡報，不是文章</a:t>
          </a:r>
          <a:endParaRPr lang="zh-TW"/>
        </a:p>
      </dgm:t>
    </dgm:pt>
    <dgm:pt modelId="{D16E6F9C-9B8C-435F-AA81-533FCB42EC71}" type="parTrans" cxnId="{523EF3D8-69BB-4875-8FF4-B205DE7D01BD}">
      <dgm:prSet/>
      <dgm:spPr/>
      <dgm:t>
        <a:bodyPr/>
        <a:lstStyle/>
        <a:p>
          <a:endParaRPr lang="zh-TW" altLang="en-US"/>
        </a:p>
      </dgm:t>
    </dgm:pt>
    <dgm:pt modelId="{198FBD7A-B5A0-47D8-BEA4-E8D6ED815924}" type="sibTrans" cxnId="{523EF3D8-69BB-4875-8FF4-B205DE7D01BD}">
      <dgm:prSet/>
      <dgm:spPr/>
      <dgm:t>
        <a:bodyPr/>
        <a:lstStyle/>
        <a:p>
          <a:endParaRPr lang="zh-TW" altLang="en-US"/>
        </a:p>
      </dgm:t>
    </dgm:pt>
    <dgm:pt modelId="{C5103E58-7D16-4EB9-807F-E7BB4E733C83}">
      <dgm:prSet/>
      <dgm:spPr/>
      <dgm:t>
        <a:bodyPr/>
        <a:lstStyle/>
        <a:p>
          <a:pPr rtl="0"/>
          <a:r>
            <a:rPr lang="zh-TW" smtClean="0"/>
            <a:t>聽眾們都是識字的</a:t>
          </a:r>
          <a:endParaRPr lang="zh-TW"/>
        </a:p>
      </dgm:t>
    </dgm:pt>
    <dgm:pt modelId="{C2DD4D10-04B3-4F75-90DF-4B5DBE03DCA7}" type="parTrans" cxnId="{C5AB6AE3-E6BD-443D-B5EE-6761F0530AD8}">
      <dgm:prSet/>
      <dgm:spPr/>
      <dgm:t>
        <a:bodyPr/>
        <a:lstStyle/>
        <a:p>
          <a:endParaRPr lang="zh-TW" altLang="en-US"/>
        </a:p>
      </dgm:t>
    </dgm:pt>
    <dgm:pt modelId="{71457A83-531A-4E02-9F6C-D3E5E145A2EA}" type="sibTrans" cxnId="{C5AB6AE3-E6BD-443D-B5EE-6761F0530AD8}">
      <dgm:prSet/>
      <dgm:spPr/>
      <dgm:t>
        <a:bodyPr/>
        <a:lstStyle/>
        <a:p>
          <a:endParaRPr lang="zh-TW" altLang="en-US"/>
        </a:p>
      </dgm:t>
    </dgm:pt>
    <dgm:pt modelId="{E3CCEEA9-3397-4334-A066-2226E68D21CB}">
      <dgm:prSet/>
      <dgm:spPr/>
      <dgm:t>
        <a:bodyPr/>
        <a:lstStyle/>
        <a:p>
          <a:pPr rtl="0"/>
          <a:r>
            <a:rPr lang="zh-TW" smtClean="0"/>
            <a:t>簡報前應該做足功課</a:t>
          </a:r>
          <a:endParaRPr lang="zh-TW"/>
        </a:p>
      </dgm:t>
    </dgm:pt>
    <dgm:pt modelId="{70B9776E-3C32-4DD8-B025-CCB19B49DAD4}" type="parTrans" cxnId="{0A8F4C7D-7BFE-4B7A-B7CE-513CD4C5C415}">
      <dgm:prSet/>
      <dgm:spPr/>
      <dgm:t>
        <a:bodyPr/>
        <a:lstStyle/>
        <a:p>
          <a:endParaRPr lang="zh-TW" altLang="en-US"/>
        </a:p>
      </dgm:t>
    </dgm:pt>
    <dgm:pt modelId="{D1FD6FAE-93DB-452C-B888-186DCAA35188}" type="sibTrans" cxnId="{0A8F4C7D-7BFE-4B7A-B7CE-513CD4C5C415}">
      <dgm:prSet/>
      <dgm:spPr/>
      <dgm:t>
        <a:bodyPr/>
        <a:lstStyle/>
        <a:p>
          <a:endParaRPr lang="zh-TW" altLang="en-US"/>
        </a:p>
      </dgm:t>
    </dgm:pt>
    <dgm:pt modelId="{C031C99A-CB18-4DED-AAA6-A5591D92AF1D}">
      <dgm:prSet/>
      <dgm:spPr/>
      <dgm:t>
        <a:bodyPr/>
        <a:lstStyle/>
        <a:p>
          <a:pPr rtl="0"/>
          <a:r>
            <a:rPr lang="zh-TW" smtClean="0"/>
            <a:t>圖片比文字更有力</a:t>
          </a:r>
          <a:endParaRPr lang="zh-TW"/>
        </a:p>
      </dgm:t>
    </dgm:pt>
    <dgm:pt modelId="{E8E43416-62AB-4593-AC5C-24618BB11801}" type="parTrans" cxnId="{784BE845-815F-41E6-8A86-75ECFF15A678}">
      <dgm:prSet/>
      <dgm:spPr/>
      <dgm:t>
        <a:bodyPr/>
        <a:lstStyle/>
        <a:p>
          <a:endParaRPr lang="zh-TW" altLang="en-US"/>
        </a:p>
      </dgm:t>
    </dgm:pt>
    <dgm:pt modelId="{45B5D051-6EF4-46C5-AC05-1242160623B1}" type="sibTrans" cxnId="{784BE845-815F-41E6-8A86-75ECFF15A678}">
      <dgm:prSet/>
      <dgm:spPr/>
      <dgm:t>
        <a:bodyPr/>
        <a:lstStyle/>
        <a:p>
          <a:endParaRPr lang="zh-TW" altLang="en-US"/>
        </a:p>
      </dgm:t>
    </dgm:pt>
    <dgm:pt modelId="{1DFB8607-0EBC-4934-A188-02CB56BFDF4F}" type="pres">
      <dgm:prSet presAssocID="{92B3C975-331E-46D1-AF14-EF9F1B726187}" presName="linear" presStyleCnt="0">
        <dgm:presLayoutVars>
          <dgm:animLvl val="lvl"/>
          <dgm:resizeHandles val="exact"/>
        </dgm:presLayoutVars>
      </dgm:prSet>
      <dgm:spPr/>
    </dgm:pt>
    <dgm:pt modelId="{333B1BC4-7B4B-42EE-AE16-DCD6CB1AC65C}" type="pres">
      <dgm:prSet presAssocID="{56CCC65A-C0B4-412C-8314-1832A57BE2A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6B66F4D-56A7-49F7-BD8E-ED3A2281D333}" type="pres">
      <dgm:prSet presAssocID="{56CCC65A-C0B4-412C-8314-1832A57BE2A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DB5AAE-6ED5-488F-8B63-A6A8F88CB0D3}" type="presOf" srcId="{92B3C975-331E-46D1-AF14-EF9F1B726187}" destId="{1DFB8607-0EBC-4934-A188-02CB56BFDF4F}" srcOrd="0" destOrd="0" presId="urn:microsoft.com/office/officeart/2005/8/layout/vList2"/>
    <dgm:cxn modelId="{2B415505-6065-4F66-A086-6633BF35EBD2}" type="presOf" srcId="{56CCC65A-C0B4-412C-8314-1832A57BE2A7}" destId="{333B1BC4-7B4B-42EE-AE16-DCD6CB1AC65C}" srcOrd="0" destOrd="0" presId="urn:microsoft.com/office/officeart/2005/8/layout/vList2"/>
    <dgm:cxn modelId="{56B0D059-37A7-4054-B20D-7CEE443B5E49}" type="presOf" srcId="{88CE2014-01F8-435E-9900-DE11A0903F46}" destId="{66B66F4D-56A7-49F7-BD8E-ED3A2281D333}" srcOrd="0" destOrd="0" presId="urn:microsoft.com/office/officeart/2005/8/layout/vList2"/>
    <dgm:cxn modelId="{C841529E-62C7-43D5-BDB1-604EA3137F06}" type="presOf" srcId="{C031C99A-CB18-4DED-AAA6-A5591D92AF1D}" destId="{66B66F4D-56A7-49F7-BD8E-ED3A2281D333}" srcOrd="0" destOrd="3" presId="urn:microsoft.com/office/officeart/2005/8/layout/vList2"/>
    <dgm:cxn modelId="{0A8F4C7D-7BFE-4B7A-B7CE-513CD4C5C415}" srcId="{56CCC65A-C0B4-412C-8314-1832A57BE2A7}" destId="{E3CCEEA9-3397-4334-A066-2226E68D21CB}" srcOrd="2" destOrd="0" parTransId="{70B9776E-3C32-4DD8-B025-CCB19B49DAD4}" sibTransId="{D1FD6FAE-93DB-452C-B888-186DCAA35188}"/>
    <dgm:cxn modelId="{6A9DE5D8-B79A-4462-8EFF-3D7975148C30}" type="presOf" srcId="{C5103E58-7D16-4EB9-807F-E7BB4E733C83}" destId="{66B66F4D-56A7-49F7-BD8E-ED3A2281D333}" srcOrd="0" destOrd="1" presId="urn:microsoft.com/office/officeart/2005/8/layout/vList2"/>
    <dgm:cxn modelId="{0FBFB411-DD9F-49CC-B9E0-E9BAB879166C}" srcId="{92B3C975-331E-46D1-AF14-EF9F1B726187}" destId="{56CCC65A-C0B4-412C-8314-1832A57BE2A7}" srcOrd="0" destOrd="0" parTransId="{7DEA5526-67AE-4F78-8394-C0FB8F98B6B9}" sibTransId="{7D3235EB-25AB-488D-8CBB-48F1D09DC5BF}"/>
    <dgm:cxn modelId="{523EF3D8-69BB-4875-8FF4-B205DE7D01BD}" srcId="{56CCC65A-C0B4-412C-8314-1832A57BE2A7}" destId="{88CE2014-01F8-435E-9900-DE11A0903F46}" srcOrd="0" destOrd="0" parTransId="{D16E6F9C-9B8C-435F-AA81-533FCB42EC71}" sibTransId="{198FBD7A-B5A0-47D8-BEA4-E8D6ED815924}"/>
    <dgm:cxn modelId="{00A6CE92-1A6B-47FD-A946-68F5EBB05DD9}" type="presOf" srcId="{E3CCEEA9-3397-4334-A066-2226E68D21CB}" destId="{66B66F4D-56A7-49F7-BD8E-ED3A2281D333}" srcOrd="0" destOrd="2" presId="urn:microsoft.com/office/officeart/2005/8/layout/vList2"/>
    <dgm:cxn modelId="{784BE845-815F-41E6-8A86-75ECFF15A678}" srcId="{56CCC65A-C0B4-412C-8314-1832A57BE2A7}" destId="{C031C99A-CB18-4DED-AAA6-A5591D92AF1D}" srcOrd="3" destOrd="0" parTransId="{E8E43416-62AB-4593-AC5C-24618BB11801}" sibTransId="{45B5D051-6EF4-46C5-AC05-1242160623B1}"/>
    <dgm:cxn modelId="{C5AB6AE3-E6BD-443D-B5EE-6761F0530AD8}" srcId="{56CCC65A-C0B4-412C-8314-1832A57BE2A7}" destId="{C5103E58-7D16-4EB9-807F-E7BB4E733C83}" srcOrd="1" destOrd="0" parTransId="{C2DD4D10-04B3-4F75-90DF-4B5DBE03DCA7}" sibTransId="{71457A83-531A-4E02-9F6C-D3E5E145A2EA}"/>
    <dgm:cxn modelId="{43DB5060-D8E9-42EA-A2C5-E6D818478DB9}" type="presParOf" srcId="{1DFB8607-0EBC-4934-A188-02CB56BFDF4F}" destId="{333B1BC4-7B4B-42EE-AE16-DCD6CB1AC65C}" srcOrd="0" destOrd="0" presId="urn:microsoft.com/office/officeart/2005/8/layout/vList2"/>
    <dgm:cxn modelId="{00BD7D49-C2DF-4490-8041-C9426E9183A7}" type="presParOf" srcId="{1DFB8607-0EBC-4934-A188-02CB56BFDF4F}" destId="{66B66F4D-56A7-49F7-BD8E-ED3A2281D33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6BDA7B-7C82-44EC-86E5-628B9A305F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6444665C-643D-4973-8BB9-90678C488015}">
      <dgm:prSet/>
      <dgm:spPr/>
      <dgm:t>
        <a:bodyPr/>
        <a:lstStyle/>
        <a:p>
          <a:pPr rtl="0"/>
          <a:r>
            <a:rPr lang="zh-TW" smtClean="0"/>
            <a:t>注意事項</a:t>
          </a:r>
          <a:endParaRPr lang="zh-TW"/>
        </a:p>
      </dgm:t>
    </dgm:pt>
    <dgm:pt modelId="{F531A402-AE71-402B-93F1-91D18C5C13EF}" type="parTrans" cxnId="{5D95AF1B-63A1-4F9D-A0CB-46DECF2F76F3}">
      <dgm:prSet/>
      <dgm:spPr/>
      <dgm:t>
        <a:bodyPr/>
        <a:lstStyle/>
        <a:p>
          <a:endParaRPr lang="zh-TW" altLang="en-US"/>
        </a:p>
      </dgm:t>
    </dgm:pt>
    <dgm:pt modelId="{1DF934A1-2416-4580-9A00-F79AA5E3EDD0}" type="sibTrans" cxnId="{5D95AF1B-63A1-4F9D-A0CB-46DECF2F76F3}">
      <dgm:prSet/>
      <dgm:spPr/>
      <dgm:t>
        <a:bodyPr/>
        <a:lstStyle/>
        <a:p>
          <a:endParaRPr lang="zh-TW" altLang="en-US"/>
        </a:p>
      </dgm:t>
    </dgm:pt>
    <dgm:pt modelId="{2308E885-9C79-43F2-86C3-50C727C46B25}">
      <dgm:prSet/>
      <dgm:spPr/>
      <dgm:t>
        <a:bodyPr/>
        <a:lstStyle/>
        <a:p>
          <a:pPr rtl="0"/>
          <a:r>
            <a:rPr lang="zh-TW" smtClean="0"/>
            <a:t>色彩的調配</a:t>
          </a:r>
          <a:endParaRPr lang="zh-TW"/>
        </a:p>
      </dgm:t>
    </dgm:pt>
    <dgm:pt modelId="{D3813CA1-2537-46D9-B9F4-6E09651021EE}" type="parTrans" cxnId="{3BC52A41-B79A-4ACE-AB8E-BDD37DC4771F}">
      <dgm:prSet/>
      <dgm:spPr/>
      <dgm:t>
        <a:bodyPr/>
        <a:lstStyle/>
        <a:p>
          <a:endParaRPr lang="zh-TW" altLang="en-US"/>
        </a:p>
      </dgm:t>
    </dgm:pt>
    <dgm:pt modelId="{4417C09F-5A31-4151-87C5-B935A1359247}" type="sibTrans" cxnId="{3BC52A41-B79A-4ACE-AB8E-BDD37DC4771F}">
      <dgm:prSet/>
      <dgm:spPr/>
      <dgm:t>
        <a:bodyPr/>
        <a:lstStyle/>
        <a:p>
          <a:endParaRPr lang="zh-TW" altLang="en-US"/>
        </a:p>
      </dgm:t>
    </dgm:pt>
    <dgm:pt modelId="{951E59E7-95FB-4D65-BE9F-52B8D8BB2EFC}">
      <dgm:prSet/>
      <dgm:spPr/>
      <dgm:t>
        <a:bodyPr/>
        <a:lstStyle/>
        <a:p>
          <a:pPr rtl="0"/>
          <a:r>
            <a:rPr lang="zh-TW" smtClean="0"/>
            <a:t>條列內容</a:t>
          </a:r>
          <a:endParaRPr lang="zh-TW"/>
        </a:p>
      </dgm:t>
    </dgm:pt>
    <dgm:pt modelId="{DA04EC20-FD1A-45DC-A6FA-8447CC03C625}" type="parTrans" cxnId="{0AAB4BBD-4BB5-4C10-85BB-FAE734710F3C}">
      <dgm:prSet/>
      <dgm:spPr/>
      <dgm:t>
        <a:bodyPr/>
        <a:lstStyle/>
        <a:p>
          <a:endParaRPr lang="zh-TW" altLang="en-US"/>
        </a:p>
      </dgm:t>
    </dgm:pt>
    <dgm:pt modelId="{4A43AD43-DC4D-4617-B794-E9B0FB516D4E}" type="sibTrans" cxnId="{0AAB4BBD-4BB5-4C10-85BB-FAE734710F3C}">
      <dgm:prSet/>
      <dgm:spPr/>
      <dgm:t>
        <a:bodyPr/>
        <a:lstStyle/>
        <a:p>
          <a:endParaRPr lang="zh-TW" altLang="en-US"/>
        </a:p>
      </dgm:t>
    </dgm:pt>
    <dgm:pt modelId="{3E35794C-6CB7-4050-ACB3-C3757A49384B}">
      <dgm:prSet/>
      <dgm:spPr/>
      <dgm:t>
        <a:bodyPr/>
        <a:lstStyle/>
        <a:p>
          <a:pPr rtl="0"/>
          <a:r>
            <a:rPr lang="zh-TW" smtClean="0"/>
            <a:t>檢查字詞</a:t>
          </a:r>
          <a:endParaRPr lang="zh-TW"/>
        </a:p>
      </dgm:t>
    </dgm:pt>
    <dgm:pt modelId="{1872C10E-FF84-4FD2-9408-17AC8FA8E4CF}" type="parTrans" cxnId="{C4299ED1-A34B-41D2-AB2C-670BCB27117D}">
      <dgm:prSet/>
      <dgm:spPr/>
      <dgm:t>
        <a:bodyPr/>
        <a:lstStyle/>
        <a:p>
          <a:endParaRPr lang="zh-TW" altLang="en-US"/>
        </a:p>
      </dgm:t>
    </dgm:pt>
    <dgm:pt modelId="{5636FD20-E7FD-4593-A40C-1AE4CCA6450D}" type="sibTrans" cxnId="{C4299ED1-A34B-41D2-AB2C-670BCB27117D}">
      <dgm:prSet/>
      <dgm:spPr/>
      <dgm:t>
        <a:bodyPr/>
        <a:lstStyle/>
        <a:p>
          <a:endParaRPr lang="zh-TW" altLang="en-US"/>
        </a:p>
      </dgm:t>
    </dgm:pt>
    <dgm:pt modelId="{7F6AEED8-3CBF-46B2-8A0E-67B2B901D979}">
      <dgm:prSet/>
      <dgm:spPr/>
      <dgm:t>
        <a:bodyPr/>
        <a:lstStyle/>
        <a:p>
          <a:pPr rtl="0"/>
          <a:r>
            <a:rPr lang="zh-TW" smtClean="0"/>
            <a:t>善用動畫</a:t>
          </a:r>
          <a:endParaRPr lang="zh-TW"/>
        </a:p>
      </dgm:t>
    </dgm:pt>
    <dgm:pt modelId="{86B3124B-E952-4160-B6B1-F0B05B0B7E79}" type="parTrans" cxnId="{68609A00-E196-4CB4-B1E4-903DB5537FF9}">
      <dgm:prSet/>
      <dgm:spPr/>
      <dgm:t>
        <a:bodyPr/>
        <a:lstStyle/>
        <a:p>
          <a:endParaRPr lang="zh-TW" altLang="en-US"/>
        </a:p>
      </dgm:t>
    </dgm:pt>
    <dgm:pt modelId="{B8AD8F84-FE1D-4B03-98A5-AE937F6E31BA}" type="sibTrans" cxnId="{68609A00-E196-4CB4-B1E4-903DB5537FF9}">
      <dgm:prSet/>
      <dgm:spPr/>
      <dgm:t>
        <a:bodyPr/>
        <a:lstStyle/>
        <a:p>
          <a:endParaRPr lang="zh-TW" altLang="en-US"/>
        </a:p>
      </dgm:t>
    </dgm:pt>
    <dgm:pt modelId="{30F94EEA-5948-4BBA-B276-5CCB4EA4BB2A}" type="pres">
      <dgm:prSet presAssocID="{3C6BDA7B-7C82-44EC-86E5-628B9A305F05}" presName="linear" presStyleCnt="0">
        <dgm:presLayoutVars>
          <dgm:animLvl val="lvl"/>
          <dgm:resizeHandles val="exact"/>
        </dgm:presLayoutVars>
      </dgm:prSet>
      <dgm:spPr/>
    </dgm:pt>
    <dgm:pt modelId="{44D382A6-6077-4EE0-9D25-77859BC76269}" type="pres">
      <dgm:prSet presAssocID="{6444665C-643D-4973-8BB9-90678C48801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455E625-BF62-439A-9B92-8147F28C2743}" type="pres">
      <dgm:prSet presAssocID="{6444665C-643D-4973-8BB9-90678C48801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CA41CF1-D098-4F3A-9086-D160980647E6}" type="presOf" srcId="{951E59E7-95FB-4D65-BE9F-52B8D8BB2EFC}" destId="{9455E625-BF62-439A-9B92-8147F28C2743}" srcOrd="0" destOrd="1" presId="urn:microsoft.com/office/officeart/2005/8/layout/vList2"/>
    <dgm:cxn modelId="{C1D51D4A-ABBB-4CF7-8EF4-099EBD82A686}" type="presOf" srcId="{7F6AEED8-3CBF-46B2-8A0E-67B2B901D979}" destId="{9455E625-BF62-439A-9B92-8147F28C2743}" srcOrd="0" destOrd="3" presId="urn:microsoft.com/office/officeart/2005/8/layout/vList2"/>
    <dgm:cxn modelId="{5D95AF1B-63A1-4F9D-A0CB-46DECF2F76F3}" srcId="{3C6BDA7B-7C82-44EC-86E5-628B9A305F05}" destId="{6444665C-643D-4973-8BB9-90678C488015}" srcOrd="0" destOrd="0" parTransId="{F531A402-AE71-402B-93F1-91D18C5C13EF}" sibTransId="{1DF934A1-2416-4580-9A00-F79AA5E3EDD0}"/>
    <dgm:cxn modelId="{54D43D98-CB28-4F10-98D8-2E44E0EFB216}" type="presOf" srcId="{3E35794C-6CB7-4050-ACB3-C3757A49384B}" destId="{9455E625-BF62-439A-9B92-8147F28C2743}" srcOrd="0" destOrd="2" presId="urn:microsoft.com/office/officeart/2005/8/layout/vList2"/>
    <dgm:cxn modelId="{B0107C6A-6B25-4335-BCEA-AC42885D2AAF}" type="presOf" srcId="{3C6BDA7B-7C82-44EC-86E5-628B9A305F05}" destId="{30F94EEA-5948-4BBA-B276-5CCB4EA4BB2A}" srcOrd="0" destOrd="0" presId="urn:microsoft.com/office/officeart/2005/8/layout/vList2"/>
    <dgm:cxn modelId="{C4299ED1-A34B-41D2-AB2C-670BCB27117D}" srcId="{6444665C-643D-4973-8BB9-90678C488015}" destId="{3E35794C-6CB7-4050-ACB3-C3757A49384B}" srcOrd="2" destOrd="0" parTransId="{1872C10E-FF84-4FD2-9408-17AC8FA8E4CF}" sibTransId="{5636FD20-E7FD-4593-A40C-1AE4CCA6450D}"/>
    <dgm:cxn modelId="{3BC52A41-B79A-4ACE-AB8E-BDD37DC4771F}" srcId="{6444665C-643D-4973-8BB9-90678C488015}" destId="{2308E885-9C79-43F2-86C3-50C727C46B25}" srcOrd="0" destOrd="0" parTransId="{D3813CA1-2537-46D9-B9F4-6E09651021EE}" sibTransId="{4417C09F-5A31-4151-87C5-B935A1359247}"/>
    <dgm:cxn modelId="{F9D40023-5BF3-4436-AD43-88205B2AC769}" type="presOf" srcId="{6444665C-643D-4973-8BB9-90678C488015}" destId="{44D382A6-6077-4EE0-9D25-77859BC76269}" srcOrd="0" destOrd="0" presId="urn:microsoft.com/office/officeart/2005/8/layout/vList2"/>
    <dgm:cxn modelId="{8A43FC7B-F050-4F14-A02F-FF890225C498}" type="presOf" srcId="{2308E885-9C79-43F2-86C3-50C727C46B25}" destId="{9455E625-BF62-439A-9B92-8147F28C2743}" srcOrd="0" destOrd="0" presId="urn:microsoft.com/office/officeart/2005/8/layout/vList2"/>
    <dgm:cxn modelId="{0AAB4BBD-4BB5-4C10-85BB-FAE734710F3C}" srcId="{6444665C-643D-4973-8BB9-90678C488015}" destId="{951E59E7-95FB-4D65-BE9F-52B8D8BB2EFC}" srcOrd="1" destOrd="0" parTransId="{DA04EC20-FD1A-45DC-A6FA-8447CC03C625}" sibTransId="{4A43AD43-DC4D-4617-B794-E9B0FB516D4E}"/>
    <dgm:cxn modelId="{68609A00-E196-4CB4-B1E4-903DB5537FF9}" srcId="{6444665C-643D-4973-8BB9-90678C488015}" destId="{7F6AEED8-3CBF-46B2-8A0E-67B2B901D979}" srcOrd="3" destOrd="0" parTransId="{86B3124B-E952-4160-B6B1-F0B05B0B7E79}" sibTransId="{B8AD8F84-FE1D-4B03-98A5-AE937F6E31BA}"/>
    <dgm:cxn modelId="{2D0A2605-6A87-4363-825D-1113C2309570}" type="presParOf" srcId="{30F94EEA-5948-4BBA-B276-5CCB4EA4BB2A}" destId="{44D382A6-6077-4EE0-9D25-77859BC76269}" srcOrd="0" destOrd="0" presId="urn:microsoft.com/office/officeart/2005/8/layout/vList2"/>
    <dgm:cxn modelId="{16563C67-DD9C-4924-AE02-DEFB8B250944}" type="presParOf" srcId="{30F94EEA-5948-4BBA-B276-5CCB4EA4BB2A}" destId="{9455E625-BF62-439A-9B92-8147F28C27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E4B5B8-734F-4B80-89DE-F877D0C6A696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TW" altLang="en-US"/>
        </a:p>
      </dgm:t>
    </dgm:pt>
    <dgm:pt modelId="{1A5300DC-E0D1-4C37-A8EA-3E29807CFF17}">
      <dgm:prSet/>
      <dgm:spPr/>
      <dgm:t>
        <a:bodyPr/>
        <a:lstStyle/>
        <a:p>
          <a:pPr rtl="0"/>
          <a:r>
            <a:rPr lang="zh-TW" smtClean="0"/>
            <a:t>原則</a:t>
          </a:r>
          <a:endParaRPr lang="zh-TW"/>
        </a:p>
      </dgm:t>
    </dgm:pt>
    <dgm:pt modelId="{E64E6B96-790E-4A9A-AB0A-5768611604D0}" type="parTrans" cxnId="{6B0D21B2-4EAA-4DDA-8ADA-4302716E7558}">
      <dgm:prSet/>
      <dgm:spPr/>
      <dgm:t>
        <a:bodyPr/>
        <a:lstStyle/>
        <a:p>
          <a:endParaRPr lang="zh-TW" altLang="en-US"/>
        </a:p>
      </dgm:t>
    </dgm:pt>
    <dgm:pt modelId="{A981D342-E4C9-4670-9E32-35E7CA0B3ACF}" type="sibTrans" cxnId="{6B0D21B2-4EAA-4DDA-8ADA-4302716E7558}">
      <dgm:prSet/>
      <dgm:spPr/>
      <dgm:t>
        <a:bodyPr/>
        <a:lstStyle/>
        <a:p>
          <a:endParaRPr lang="zh-TW" altLang="en-US"/>
        </a:p>
      </dgm:t>
    </dgm:pt>
    <dgm:pt modelId="{7FBFED20-40C9-4729-889E-0E165A3B501B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TW" smtClean="0"/>
            <a:t> 觀眾為王</a:t>
          </a:r>
          <a:endParaRPr lang="zh-TW"/>
        </a:p>
      </dgm:t>
    </dgm:pt>
    <dgm:pt modelId="{4DDD3B89-19BD-4DF3-86DE-F41921AD73CA}" type="parTrans" cxnId="{C2C0EADF-1E50-415A-8852-FE2DB19DA4F6}">
      <dgm:prSet/>
      <dgm:spPr/>
      <dgm:t>
        <a:bodyPr/>
        <a:lstStyle/>
        <a:p>
          <a:endParaRPr lang="zh-TW" altLang="en-US"/>
        </a:p>
      </dgm:t>
    </dgm:pt>
    <dgm:pt modelId="{39D57390-6F43-4834-AE6C-B5122FE2B837}" type="sibTrans" cxnId="{C2C0EADF-1E50-415A-8852-FE2DB19DA4F6}">
      <dgm:prSet/>
      <dgm:spPr/>
      <dgm:t>
        <a:bodyPr/>
        <a:lstStyle/>
        <a:p>
          <a:endParaRPr lang="zh-TW" altLang="en-US"/>
        </a:p>
      </dgm:t>
    </dgm:pt>
    <dgm:pt modelId="{E81324D8-768F-47CD-91DF-1F77CE217710}">
      <dgm:prSet/>
      <dgm:spPr/>
      <dgm:t>
        <a:bodyPr/>
        <a:lstStyle/>
        <a:p>
          <a:pPr rtl="0"/>
          <a:r>
            <a:rPr lang="en-US" smtClean="0"/>
            <a:t>2. </a:t>
          </a:r>
          <a:r>
            <a:rPr lang="zh-TW" smtClean="0"/>
            <a:t>傳達理念、感動觀眾</a:t>
          </a:r>
          <a:endParaRPr lang="zh-TW"/>
        </a:p>
      </dgm:t>
    </dgm:pt>
    <dgm:pt modelId="{C742DC20-D1B7-4AF1-BDD9-958451E103CF}" type="parTrans" cxnId="{24915671-A408-4A8F-901E-A8A46DFFD1A2}">
      <dgm:prSet/>
      <dgm:spPr/>
      <dgm:t>
        <a:bodyPr/>
        <a:lstStyle/>
        <a:p>
          <a:endParaRPr lang="zh-TW" altLang="en-US"/>
        </a:p>
      </dgm:t>
    </dgm:pt>
    <dgm:pt modelId="{45241B2C-A09B-4E53-96B1-9B97ADFDAC95}" type="sibTrans" cxnId="{24915671-A408-4A8F-901E-A8A46DFFD1A2}">
      <dgm:prSet/>
      <dgm:spPr/>
      <dgm:t>
        <a:bodyPr/>
        <a:lstStyle/>
        <a:p>
          <a:endParaRPr lang="zh-TW" altLang="en-US"/>
        </a:p>
      </dgm:t>
    </dgm:pt>
    <dgm:pt modelId="{8C018326-1C6B-4662-96E5-1FE1ABB9BD75}">
      <dgm:prSet/>
      <dgm:spPr/>
      <dgm:t>
        <a:bodyPr/>
        <a:lstStyle/>
        <a:p>
          <a:pPr rtl="0"/>
          <a:r>
            <a:rPr lang="en-US" smtClean="0"/>
            <a:t>3. </a:t>
          </a:r>
          <a:r>
            <a:rPr lang="zh-TW" smtClean="0"/>
            <a:t>視覺化說明</a:t>
          </a:r>
          <a:endParaRPr lang="zh-TW"/>
        </a:p>
      </dgm:t>
    </dgm:pt>
    <dgm:pt modelId="{3BC7D24A-4054-4CE7-B4AD-0038AAAD6826}" type="parTrans" cxnId="{D24D3577-77F0-4666-B7D5-DF01674E0CEB}">
      <dgm:prSet/>
      <dgm:spPr/>
      <dgm:t>
        <a:bodyPr/>
        <a:lstStyle/>
        <a:p>
          <a:endParaRPr lang="zh-TW" altLang="en-US"/>
        </a:p>
      </dgm:t>
    </dgm:pt>
    <dgm:pt modelId="{4184E2E2-608D-4EC1-A4F5-E8AE291DFE14}" type="sibTrans" cxnId="{D24D3577-77F0-4666-B7D5-DF01674E0CEB}">
      <dgm:prSet/>
      <dgm:spPr/>
      <dgm:t>
        <a:bodyPr/>
        <a:lstStyle/>
        <a:p>
          <a:endParaRPr lang="zh-TW" altLang="en-US"/>
        </a:p>
      </dgm:t>
    </dgm:pt>
    <dgm:pt modelId="{ACEB5041-ADF1-4262-9746-D830AC285D4F}">
      <dgm:prSet/>
      <dgm:spPr/>
      <dgm:t>
        <a:bodyPr/>
        <a:lstStyle/>
        <a:p>
          <a:pPr rtl="0"/>
          <a:r>
            <a:rPr lang="en-US" smtClean="0"/>
            <a:t>4. </a:t>
          </a:r>
          <a:r>
            <a:rPr lang="zh-TW" smtClean="0"/>
            <a:t>簡化設計</a:t>
          </a:r>
          <a:endParaRPr lang="zh-TW"/>
        </a:p>
      </dgm:t>
    </dgm:pt>
    <dgm:pt modelId="{FCB7CC38-E3AF-484A-821E-964BB76CA334}" type="parTrans" cxnId="{703B96BB-C8CF-47DC-B167-E95A30C7C2EB}">
      <dgm:prSet/>
      <dgm:spPr/>
      <dgm:t>
        <a:bodyPr/>
        <a:lstStyle/>
        <a:p>
          <a:endParaRPr lang="zh-TW" altLang="en-US"/>
        </a:p>
      </dgm:t>
    </dgm:pt>
    <dgm:pt modelId="{E097E942-D7B2-4E91-8956-17E3E7713AEA}" type="sibTrans" cxnId="{703B96BB-C8CF-47DC-B167-E95A30C7C2EB}">
      <dgm:prSet/>
      <dgm:spPr/>
      <dgm:t>
        <a:bodyPr/>
        <a:lstStyle/>
        <a:p>
          <a:endParaRPr lang="zh-TW" altLang="en-US"/>
        </a:p>
      </dgm:t>
    </dgm:pt>
    <dgm:pt modelId="{F3AF2297-5967-4619-ACB3-28682477A5E3}">
      <dgm:prSet/>
      <dgm:spPr/>
      <dgm:t>
        <a:bodyPr/>
        <a:lstStyle/>
        <a:p>
          <a:pPr rtl="0"/>
          <a:r>
            <a:rPr lang="en-US" smtClean="0"/>
            <a:t>5. </a:t>
          </a:r>
          <a:r>
            <a:rPr lang="zh-TW" smtClean="0"/>
            <a:t>建立正確的關係</a:t>
          </a:r>
          <a:endParaRPr lang="zh-TW"/>
        </a:p>
      </dgm:t>
    </dgm:pt>
    <dgm:pt modelId="{8377A4C2-9D26-49C3-9CA8-601D41BB89AC}" type="parTrans" cxnId="{8A47B767-7E8D-4AD5-9F82-B81E7A50258B}">
      <dgm:prSet/>
      <dgm:spPr/>
      <dgm:t>
        <a:bodyPr/>
        <a:lstStyle/>
        <a:p>
          <a:endParaRPr lang="zh-TW" altLang="en-US"/>
        </a:p>
      </dgm:t>
    </dgm:pt>
    <dgm:pt modelId="{174CA9E2-1636-45BF-A254-7D1A71FA7E29}" type="sibTrans" cxnId="{8A47B767-7E8D-4AD5-9F82-B81E7A50258B}">
      <dgm:prSet/>
      <dgm:spPr/>
      <dgm:t>
        <a:bodyPr/>
        <a:lstStyle/>
        <a:p>
          <a:endParaRPr lang="zh-TW" altLang="en-US"/>
        </a:p>
      </dgm:t>
    </dgm:pt>
    <dgm:pt modelId="{961C8810-0F07-45C4-87F3-906AFC1F989B}" type="pres">
      <dgm:prSet presAssocID="{D9E4B5B8-734F-4B80-89DE-F877D0C6A696}" presName="Name0" presStyleCnt="0">
        <dgm:presLayoutVars>
          <dgm:dir/>
          <dgm:animLvl val="lvl"/>
          <dgm:resizeHandles val="exact"/>
        </dgm:presLayoutVars>
      </dgm:prSet>
      <dgm:spPr/>
    </dgm:pt>
    <dgm:pt modelId="{B257CD3E-63DC-415D-9A25-697D954B3EB9}" type="pres">
      <dgm:prSet presAssocID="{1A5300DC-E0D1-4C37-A8EA-3E29807CFF17}" presName="composite" presStyleCnt="0"/>
      <dgm:spPr/>
    </dgm:pt>
    <dgm:pt modelId="{5BC381A3-8697-4C48-88B8-60B49F27D117}" type="pres">
      <dgm:prSet presAssocID="{1A5300DC-E0D1-4C37-A8EA-3E29807CFF1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BE81AFC-6822-478F-932E-BF45F006830F}" type="pres">
      <dgm:prSet presAssocID="{1A5300DC-E0D1-4C37-A8EA-3E29807CFF1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24D3577-77F0-4666-B7D5-DF01674E0CEB}" srcId="{1A5300DC-E0D1-4C37-A8EA-3E29807CFF17}" destId="{8C018326-1C6B-4662-96E5-1FE1ABB9BD75}" srcOrd="2" destOrd="0" parTransId="{3BC7D24A-4054-4CE7-B4AD-0038AAAD6826}" sibTransId="{4184E2E2-608D-4EC1-A4F5-E8AE291DFE14}"/>
    <dgm:cxn modelId="{5B0CA42B-7535-48B3-BD6E-DBC475CC694E}" type="presOf" srcId="{E81324D8-768F-47CD-91DF-1F77CE217710}" destId="{3BE81AFC-6822-478F-932E-BF45F006830F}" srcOrd="0" destOrd="1" presId="urn:microsoft.com/office/officeart/2005/8/layout/hList1"/>
    <dgm:cxn modelId="{C956711E-414A-4B22-BAE0-29D6AE51CBA7}" type="presOf" srcId="{ACEB5041-ADF1-4262-9746-D830AC285D4F}" destId="{3BE81AFC-6822-478F-932E-BF45F006830F}" srcOrd="0" destOrd="3" presId="urn:microsoft.com/office/officeart/2005/8/layout/hList1"/>
    <dgm:cxn modelId="{8A47B767-7E8D-4AD5-9F82-B81E7A50258B}" srcId="{1A5300DC-E0D1-4C37-A8EA-3E29807CFF17}" destId="{F3AF2297-5967-4619-ACB3-28682477A5E3}" srcOrd="4" destOrd="0" parTransId="{8377A4C2-9D26-49C3-9CA8-601D41BB89AC}" sibTransId="{174CA9E2-1636-45BF-A254-7D1A71FA7E29}"/>
    <dgm:cxn modelId="{6B0D21B2-4EAA-4DDA-8ADA-4302716E7558}" srcId="{D9E4B5B8-734F-4B80-89DE-F877D0C6A696}" destId="{1A5300DC-E0D1-4C37-A8EA-3E29807CFF17}" srcOrd="0" destOrd="0" parTransId="{E64E6B96-790E-4A9A-AB0A-5768611604D0}" sibTransId="{A981D342-E4C9-4670-9E32-35E7CA0B3ACF}"/>
    <dgm:cxn modelId="{D7249349-4F0D-4AE8-9AE7-705CBB9A7874}" type="presOf" srcId="{8C018326-1C6B-4662-96E5-1FE1ABB9BD75}" destId="{3BE81AFC-6822-478F-932E-BF45F006830F}" srcOrd="0" destOrd="2" presId="urn:microsoft.com/office/officeart/2005/8/layout/hList1"/>
    <dgm:cxn modelId="{C2C0EADF-1E50-415A-8852-FE2DB19DA4F6}" srcId="{1A5300DC-E0D1-4C37-A8EA-3E29807CFF17}" destId="{7FBFED20-40C9-4729-889E-0E165A3B501B}" srcOrd="0" destOrd="0" parTransId="{4DDD3B89-19BD-4DF3-86DE-F41921AD73CA}" sibTransId="{39D57390-6F43-4834-AE6C-B5122FE2B837}"/>
    <dgm:cxn modelId="{703B96BB-C8CF-47DC-B167-E95A30C7C2EB}" srcId="{1A5300DC-E0D1-4C37-A8EA-3E29807CFF17}" destId="{ACEB5041-ADF1-4262-9746-D830AC285D4F}" srcOrd="3" destOrd="0" parTransId="{FCB7CC38-E3AF-484A-821E-964BB76CA334}" sibTransId="{E097E942-D7B2-4E91-8956-17E3E7713AEA}"/>
    <dgm:cxn modelId="{C6B0D214-4499-4A68-A9EB-2F985C1091B1}" type="presOf" srcId="{F3AF2297-5967-4619-ACB3-28682477A5E3}" destId="{3BE81AFC-6822-478F-932E-BF45F006830F}" srcOrd="0" destOrd="4" presId="urn:microsoft.com/office/officeart/2005/8/layout/hList1"/>
    <dgm:cxn modelId="{C21AFD40-064D-4561-A01A-8B097B9A1514}" type="presOf" srcId="{7FBFED20-40C9-4729-889E-0E165A3B501B}" destId="{3BE81AFC-6822-478F-932E-BF45F006830F}" srcOrd="0" destOrd="0" presId="urn:microsoft.com/office/officeart/2005/8/layout/hList1"/>
    <dgm:cxn modelId="{24915671-A408-4A8F-901E-A8A46DFFD1A2}" srcId="{1A5300DC-E0D1-4C37-A8EA-3E29807CFF17}" destId="{E81324D8-768F-47CD-91DF-1F77CE217710}" srcOrd="1" destOrd="0" parTransId="{C742DC20-D1B7-4AF1-BDD9-958451E103CF}" sibTransId="{45241B2C-A09B-4E53-96B1-9B97ADFDAC95}"/>
    <dgm:cxn modelId="{90D3FBAD-9CF8-4E20-A37C-39C6C357CB7F}" type="presOf" srcId="{D9E4B5B8-734F-4B80-89DE-F877D0C6A696}" destId="{961C8810-0F07-45C4-87F3-906AFC1F989B}" srcOrd="0" destOrd="0" presId="urn:microsoft.com/office/officeart/2005/8/layout/hList1"/>
    <dgm:cxn modelId="{83080B4C-1118-4E3B-A80B-1D9F8D284CBB}" type="presOf" srcId="{1A5300DC-E0D1-4C37-A8EA-3E29807CFF17}" destId="{5BC381A3-8697-4C48-88B8-60B49F27D117}" srcOrd="0" destOrd="0" presId="urn:microsoft.com/office/officeart/2005/8/layout/hList1"/>
    <dgm:cxn modelId="{65F769BB-FF7F-4A6D-9AF1-B47FF08EBCF8}" type="presParOf" srcId="{961C8810-0F07-45C4-87F3-906AFC1F989B}" destId="{B257CD3E-63DC-415D-9A25-697D954B3EB9}" srcOrd="0" destOrd="0" presId="urn:microsoft.com/office/officeart/2005/8/layout/hList1"/>
    <dgm:cxn modelId="{DD99A02D-AE05-4BBC-A864-A8457DB2157C}" type="presParOf" srcId="{B257CD3E-63DC-415D-9A25-697D954B3EB9}" destId="{5BC381A3-8697-4C48-88B8-60B49F27D117}" srcOrd="0" destOrd="0" presId="urn:microsoft.com/office/officeart/2005/8/layout/hList1"/>
    <dgm:cxn modelId="{251A15BB-C3F8-415B-9F22-78CEF798EB19}" type="presParOf" srcId="{B257CD3E-63DC-415D-9A25-697D954B3EB9}" destId="{3BE81AFC-6822-478F-932E-BF45F00683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3E1DFA-2C4A-4248-8FBB-81DE6123B60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6871C3E-F6C4-4545-BADB-9F14653B6135}">
      <dgm:prSet/>
      <dgm:spPr/>
      <dgm:t>
        <a:bodyPr/>
        <a:lstStyle/>
        <a:p>
          <a:pPr rtl="0"/>
          <a:r>
            <a:rPr lang="zh-TW" smtClean="0"/>
            <a:t>確認目標，瞭解觀眾</a:t>
          </a:r>
          <a:endParaRPr lang="zh-TW"/>
        </a:p>
      </dgm:t>
    </dgm:pt>
    <dgm:pt modelId="{4FC0A962-8E87-44D4-A653-6AB728ED0C33}" type="parTrans" cxnId="{34478C2E-C8D2-4EA2-B577-AEB20B135B4A}">
      <dgm:prSet/>
      <dgm:spPr/>
      <dgm:t>
        <a:bodyPr/>
        <a:lstStyle/>
        <a:p>
          <a:endParaRPr lang="zh-TW" altLang="en-US"/>
        </a:p>
      </dgm:t>
    </dgm:pt>
    <dgm:pt modelId="{321615C1-1B10-4F83-AE36-BCB1E8CB449C}" type="sibTrans" cxnId="{34478C2E-C8D2-4EA2-B577-AEB20B135B4A}">
      <dgm:prSet/>
      <dgm:spPr/>
      <dgm:t>
        <a:bodyPr/>
        <a:lstStyle/>
        <a:p>
          <a:endParaRPr lang="zh-TW" altLang="en-US"/>
        </a:p>
      </dgm:t>
    </dgm:pt>
    <dgm:pt modelId="{73DE2A1E-FDA2-4D00-AFC2-8198EFC83A4D}">
      <dgm:prSet/>
      <dgm:spPr/>
      <dgm:t>
        <a:bodyPr/>
        <a:lstStyle/>
        <a:p>
          <a:pPr rtl="0"/>
          <a:r>
            <a:rPr lang="zh-TW" smtClean="0"/>
            <a:t>準備內容</a:t>
          </a:r>
          <a:endParaRPr lang="zh-TW"/>
        </a:p>
      </dgm:t>
    </dgm:pt>
    <dgm:pt modelId="{9C4FF40E-E858-4704-8CF6-21667449659C}" type="parTrans" cxnId="{4D3E6AF6-B15E-4CB1-95CD-044B3336CA0E}">
      <dgm:prSet/>
      <dgm:spPr/>
      <dgm:t>
        <a:bodyPr/>
        <a:lstStyle/>
        <a:p>
          <a:endParaRPr lang="zh-TW" altLang="en-US"/>
        </a:p>
      </dgm:t>
    </dgm:pt>
    <dgm:pt modelId="{EAC1D76F-CEBD-4E6F-ACE0-665654BE0F16}" type="sibTrans" cxnId="{4D3E6AF6-B15E-4CB1-95CD-044B3336CA0E}">
      <dgm:prSet/>
      <dgm:spPr/>
      <dgm:t>
        <a:bodyPr/>
        <a:lstStyle/>
        <a:p>
          <a:endParaRPr lang="zh-TW" altLang="en-US"/>
        </a:p>
      </dgm:t>
    </dgm:pt>
    <dgm:pt modelId="{5646A868-148E-4FC7-BC71-11593E84D1C6}">
      <dgm:prSet/>
      <dgm:spPr/>
      <dgm:t>
        <a:bodyPr/>
        <a:lstStyle/>
        <a:p>
          <a:pPr rtl="0"/>
          <a:r>
            <a:rPr lang="zh-TW" dirty="0" smtClean="0"/>
            <a:t>運用輔助媒體</a:t>
          </a:r>
          <a:endParaRPr lang="zh-TW" dirty="0"/>
        </a:p>
      </dgm:t>
    </dgm:pt>
    <dgm:pt modelId="{442A32EB-B306-4E72-9DD2-2D43CF002ECF}" type="parTrans" cxnId="{AD88388A-CD22-4AF9-B9E9-8B082601B102}">
      <dgm:prSet/>
      <dgm:spPr/>
      <dgm:t>
        <a:bodyPr/>
        <a:lstStyle/>
        <a:p>
          <a:endParaRPr lang="zh-TW" altLang="en-US"/>
        </a:p>
      </dgm:t>
    </dgm:pt>
    <dgm:pt modelId="{EF1A5031-3E9B-45D7-9C6A-81E678C22E3C}" type="sibTrans" cxnId="{AD88388A-CD22-4AF9-B9E9-8B082601B102}">
      <dgm:prSet/>
      <dgm:spPr/>
      <dgm:t>
        <a:bodyPr/>
        <a:lstStyle/>
        <a:p>
          <a:endParaRPr lang="zh-TW" altLang="en-US"/>
        </a:p>
      </dgm:t>
    </dgm:pt>
    <dgm:pt modelId="{77AC0105-6D8A-4D51-B6A7-47752BF8E183}">
      <dgm:prSet/>
      <dgm:spPr/>
      <dgm:t>
        <a:bodyPr/>
        <a:lstStyle/>
        <a:p>
          <a:pPr rtl="0"/>
          <a:r>
            <a:rPr lang="zh-TW" dirty="0" smtClean="0"/>
            <a:t>控場技巧</a:t>
          </a:r>
          <a:r>
            <a:rPr lang="zh-TW" altLang="en-US" dirty="0" smtClean="0"/>
            <a:t>與練習</a:t>
          </a:r>
          <a:endParaRPr lang="zh-TW" dirty="0"/>
        </a:p>
      </dgm:t>
    </dgm:pt>
    <dgm:pt modelId="{6985407B-EC26-45D0-ADC5-3E7BE639B42B}" type="parTrans" cxnId="{391F6A92-7626-453D-ABC4-793B69FA267B}">
      <dgm:prSet/>
      <dgm:spPr/>
      <dgm:t>
        <a:bodyPr/>
        <a:lstStyle/>
        <a:p>
          <a:endParaRPr lang="zh-TW" altLang="en-US"/>
        </a:p>
      </dgm:t>
    </dgm:pt>
    <dgm:pt modelId="{B019EAF7-355A-4531-8224-85F6FA097394}" type="sibTrans" cxnId="{391F6A92-7626-453D-ABC4-793B69FA267B}">
      <dgm:prSet/>
      <dgm:spPr/>
      <dgm:t>
        <a:bodyPr/>
        <a:lstStyle/>
        <a:p>
          <a:endParaRPr lang="zh-TW" altLang="en-US"/>
        </a:p>
      </dgm:t>
    </dgm:pt>
    <dgm:pt modelId="{0746A1E4-32FA-4395-9A23-99594725E3DC}">
      <dgm:prSet/>
      <dgm:spPr/>
      <dgm:t>
        <a:bodyPr/>
        <a:lstStyle/>
        <a:p>
          <a:pPr rtl="0"/>
          <a:r>
            <a:rPr lang="zh-TW" dirty="0" smtClean="0"/>
            <a:t>其他應注意事項</a:t>
          </a:r>
          <a:endParaRPr lang="zh-TW" dirty="0"/>
        </a:p>
      </dgm:t>
    </dgm:pt>
    <dgm:pt modelId="{268450BD-9ED5-46F2-8D36-7B366EE521F2}" type="parTrans" cxnId="{219EABFC-52DB-4B61-8B8A-DA0D1E97632B}">
      <dgm:prSet/>
      <dgm:spPr/>
      <dgm:t>
        <a:bodyPr/>
        <a:lstStyle/>
        <a:p>
          <a:endParaRPr lang="zh-TW" altLang="en-US"/>
        </a:p>
      </dgm:t>
    </dgm:pt>
    <dgm:pt modelId="{90A17286-0B01-422C-A30B-7098551EB872}" type="sibTrans" cxnId="{219EABFC-52DB-4B61-8B8A-DA0D1E97632B}">
      <dgm:prSet/>
      <dgm:spPr/>
      <dgm:t>
        <a:bodyPr/>
        <a:lstStyle/>
        <a:p>
          <a:endParaRPr lang="zh-TW" altLang="en-US"/>
        </a:p>
      </dgm:t>
    </dgm:pt>
    <dgm:pt modelId="{110BAD30-E3E5-44FB-8FF7-012DE3CE88CA}" type="pres">
      <dgm:prSet presAssocID="{033E1DFA-2C4A-4248-8FBB-81DE6123B60F}" presName="outerComposite" presStyleCnt="0">
        <dgm:presLayoutVars>
          <dgm:chMax val="5"/>
          <dgm:dir/>
          <dgm:resizeHandles val="exact"/>
        </dgm:presLayoutVars>
      </dgm:prSet>
      <dgm:spPr/>
    </dgm:pt>
    <dgm:pt modelId="{E2D4EDED-B8AB-46AE-963D-D04AAF6063CE}" type="pres">
      <dgm:prSet presAssocID="{033E1DFA-2C4A-4248-8FBB-81DE6123B60F}" presName="dummyMaxCanvas" presStyleCnt="0">
        <dgm:presLayoutVars/>
      </dgm:prSet>
      <dgm:spPr/>
    </dgm:pt>
    <dgm:pt modelId="{07D53292-9E4B-4250-B43C-1ECB087D1670}" type="pres">
      <dgm:prSet presAssocID="{033E1DFA-2C4A-4248-8FBB-81DE6123B60F}" presName="FiveNodes_1" presStyleLbl="node1" presStyleIdx="0" presStyleCnt="5">
        <dgm:presLayoutVars>
          <dgm:bulletEnabled val="1"/>
        </dgm:presLayoutVars>
      </dgm:prSet>
      <dgm:spPr/>
    </dgm:pt>
    <dgm:pt modelId="{0AE6AF4D-6E22-43C3-B2F0-2C8D7DFB9C5C}" type="pres">
      <dgm:prSet presAssocID="{033E1DFA-2C4A-4248-8FBB-81DE6123B60F}" presName="FiveNodes_2" presStyleLbl="node1" presStyleIdx="1" presStyleCnt="5">
        <dgm:presLayoutVars>
          <dgm:bulletEnabled val="1"/>
        </dgm:presLayoutVars>
      </dgm:prSet>
      <dgm:spPr/>
    </dgm:pt>
    <dgm:pt modelId="{23291A10-A2AF-4D9B-A7D3-FE0F06267474}" type="pres">
      <dgm:prSet presAssocID="{033E1DFA-2C4A-4248-8FBB-81DE6123B60F}" presName="FiveNodes_3" presStyleLbl="node1" presStyleIdx="2" presStyleCnt="5">
        <dgm:presLayoutVars>
          <dgm:bulletEnabled val="1"/>
        </dgm:presLayoutVars>
      </dgm:prSet>
      <dgm:spPr/>
    </dgm:pt>
    <dgm:pt modelId="{08B45B6C-B447-429F-9472-B46837568D8F}" type="pres">
      <dgm:prSet presAssocID="{033E1DFA-2C4A-4248-8FBB-81DE6123B60F}" presName="FiveNodes_4" presStyleLbl="node1" presStyleIdx="3" presStyleCnt="5">
        <dgm:presLayoutVars>
          <dgm:bulletEnabled val="1"/>
        </dgm:presLayoutVars>
      </dgm:prSet>
      <dgm:spPr/>
    </dgm:pt>
    <dgm:pt modelId="{E9C5991F-C5B4-4A99-B4E5-96855C02CA18}" type="pres">
      <dgm:prSet presAssocID="{033E1DFA-2C4A-4248-8FBB-81DE6123B60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CAFF07-2BFD-43CA-9374-28F1B3772A25}" type="pres">
      <dgm:prSet presAssocID="{033E1DFA-2C4A-4248-8FBB-81DE6123B60F}" presName="FiveConn_1-2" presStyleLbl="fgAccFollowNode1" presStyleIdx="0" presStyleCnt="4">
        <dgm:presLayoutVars>
          <dgm:bulletEnabled val="1"/>
        </dgm:presLayoutVars>
      </dgm:prSet>
      <dgm:spPr/>
    </dgm:pt>
    <dgm:pt modelId="{5CFACB60-297E-4725-A91D-2ABBC79D1A67}" type="pres">
      <dgm:prSet presAssocID="{033E1DFA-2C4A-4248-8FBB-81DE6123B60F}" presName="FiveConn_2-3" presStyleLbl="fgAccFollowNode1" presStyleIdx="1" presStyleCnt="4">
        <dgm:presLayoutVars>
          <dgm:bulletEnabled val="1"/>
        </dgm:presLayoutVars>
      </dgm:prSet>
      <dgm:spPr/>
    </dgm:pt>
    <dgm:pt modelId="{173E035B-75A4-4003-A493-3F5D5F9E9443}" type="pres">
      <dgm:prSet presAssocID="{033E1DFA-2C4A-4248-8FBB-81DE6123B60F}" presName="FiveConn_3-4" presStyleLbl="fgAccFollowNode1" presStyleIdx="2" presStyleCnt="4">
        <dgm:presLayoutVars>
          <dgm:bulletEnabled val="1"/>
        </dgm:presLayoutVars>
      </dgm:prSet>
      <dgm:spPr/>
    </dgm:pt>
    <dgm:pt modelId="{426BC9E2-6849-4EC2-A303-556E98E20239}" type="pres">
      <dgm:prSet presAssocID="{033E1DFA-2C4A-4248-8FBB-81DE6123B60F}" presName="FiveConn_4-5" presStyleLbl="fgAccFollowNode1" presStyleIdx="3" presStyleCnt="4">
        <dgm:presLayoutVars>
          <dgm:bulletEnabled val="1"/>
        </dgm:presLayoutVars>
      </dgm:prSet>
      <dgm:spPr/>
    </dgm:pt>
    <dgm:pt modelId="{116EDB65-62CE-4E87-A0BE-CF8B5AD3559A}" type="pres">
      <dgm:prSet presAssocID="{033E1DFA-2C4A-4248-8FBB-81DE6123B60F}" presName="FiveNodes_1_text" presStyleLbl="node1" presStyleIdx="4" presStyleCnt="5">
        <dgm:presLayoutVars>
          <dgm:bulletEnabled val="1"/>
        </dgm:presLayoutVars>
      </dgm:prSet>
      <dgm:spPr/>
    </dgm:pt>
    <dgm:pt modelId="{F2B5CDEC-6530-4070-A8DC-343523C02A06}" type="pres">
      <dgm:prSet presAssocID="{033E1DFA-2C4A-4248-8FBB-81DE6123B60F}" presName="FiveNodes_2_text" presStyleLbl="node1" presStyleIdx="4" presStyleCnt="5">
        <dgm:presLayoutVars>
          <dgm:bulletEnabled val="1"/>
        </dgm:presLayoutVars>
      </dgm:prSet>
      <dgm:spPr/>
    </dgm:pt>
    <dgm:pt modelId="{4623E48B-6EC1-46A8-A4BD-7FCBAA37DB59}" type="pres">
      <dgm:prSet presAssocID="{033E1DFA-2C4A-4248-8FBB-81DE6123B60F}" presName="FiveNodes_3_text" presStyleLbl="node1" presStyleIdx="4" presStyleCnt="5">
        <dgm:presLayoutVars>
          <dgm:bulletEnabled val="1"/>
        </dgm:presLayoutVars>
      </dgm:prSet>
      <dgm:spPr/>
    </dgm:pt>
    <dgm:pt modelId="{3B342296-2B57-4E8E-AD72-D64587D0A718}" type="pres">
      <dgm:prSet presAssocID="{033E1DFA-2C4A-4248-8FBB-81DE6123B60F}" presName="FiveNodes_4_text" presStyleLbl="node1" presStyleIdx="4" presStyleCnt="5">
        <dgm:presLayoutVars>
          <dgm:bulletEnabled val="1"/>
        </dgm:presLayoutVars>
      </dgm:prSet>
      <dgm:spPr/>
    </dgm:pt>
    <dgm:pt modelId="{FF2D7BED-BEB7-429C-BE8D-373A5934C0D4}" type="pres">
      <dgm:prSet presAssocID="{033E1DFA-2C4A-4248-8FBB-81DE6123B60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A649A9B-6991-40FB-93D5-434FCABBA85E}" type="presOf" srcId="{77AC0105-6D8A-4D51-B6A7-47752BF8E183}" destId="{08B45B6C-B447-429F-9472-B46837568D8F}" srcOrd="0" destOrd="0" presId="urn:microsoft.com/office/officeart/2005/8/layout/vProcess5"/>
    <dgm:cxn modelId="{AD88388A-CD22-4AF9-B9E9-8B082601B102}" srcId="{033E1DFA-2C4A-4248-8FBB-81DE6123B60F}" destId="{5646A868-148E-4FC7-BC71-11593E84D1C6}" srcOrd="2" destOrd="0" parTransId="{442A32EB-B306-4E72-9DD2-2D43CF002ECF}" sibTransId="{EF1A5031-3E9B-45D7-9C6A-81E678C22E3C}"/>
    <dgm:cxn modelId="{C558F4A8-704F-4556-9130-5846C684D336}" type="presOf" srcId="{EF1A5031-3E9B-45D7-9C6A-81E678C22E3C}" destId="{173E035B-75A4-4003-A493-3F5D5F9E9443}" srcOrd="0" destOrd="0" presId="urn:microsoft.com/office/officeart/2005/8/layout/vProcess5"/>
    <dgm:cxn modelId="{86230E12-7B52-49AA-8AEA-C62240865C1F}" type="presOf" srcId="{0746A1E4-32FA-4395-9A23-99594725E3DC}" destId="{FF2D7BED-BEB7-429C-BE8D-373A5934C0D4}" srcOrd="1" destOrd="0" presId="urn:microsoft.com/office/officeart/2005/8/layout/vProcess5"/>
    <dgm:cxn modelId="{00E8AD9B-72C6-45B5-88FB-5852CB6A52BD}" type="presOf" srcId="{321615C1-1B10-4F83-AE36-BCB1E8CB449C}" destId="{04CAFF07-2BFD-43CA-9374-28F1B3772A25}" srcOrd="0" destOrd="0" presId="urn:microsoft.com/office/officeart/2005/8/layout/vProcess5"/>
    <dgm:cxn modelId="{75F5E6A5-0C03-4202-90C2-D90142A5B6A0}" type="presOf" srcId="{0746A1E4-32FA-4395-9A23-99594725E3DC}" destId="{E9C5991F-C5B4-4A99-B4E5-96855C02CA18}" srcOrd="0" destOrd="0" presId="urn:microsoft.com/office/officeart/2005/8/layout/vProcess5"/>
    <dgm:cxn modelId="{4D3E6AF6-B15E-4CB1-95CD-044B3336CA0E}" srcId="{033E1DFA-2C4A-4248-8FBB-81DE6123B60F}" destId="{73DE2A1E-FDA2-4D00-AFC2-8198EFC83A4D}" srcOrd="1" destOrd="0" parTransId="{9C4FF40E-E858-4704-8CF6-21667449659C}" sibTransId="{EAC1D76F-CEBD-4E6F-ACE0-665654BE0F16}"/>
    <dgm:cxn modelId="{9B8ACFFC-9DC9-4898-88C7-2E4B27FE0D23}" type="presOf" srcId="{77AC0105-6D8A-4D51-B6A7-47752BF8E183}" destId="{3B342296-2B57-4E8E-AD72-D64587D0A718}" srcOrd="1" destOrd="0" presId="urn:microsoft.com/office/officeart/2005/8/layout/vProcess5"/>
    <dgm:cxn modelId="{48F1DE6F-7C36-4D96-A925-B135BE1BF742}" type="presOf" srcId="{033E1DFA-2C4A-4248-8FBB-81DE6123B60F}" destId="{110BAD30-E3E5-44FB-8FF7-012DE3CE88CA}" srcOrd="0" destOrd="0" presId="urn:microsoft.com/office/officeart/2005/8/layout/vProcess5"/>
    <dgm:cxn modelId="{48BC3373-1845-4D5E-AFEA-64F1C013A113}" type="presOf" srcId="{A6871C3E-F6C4-4545-BADB-9F14653B6135}" destId="{07D53292-9E4B-4250-B43C-1ECB087D1670}" srcOrd="0" destOrd="0" presId="urn:microsoft.com/office/officeart/2005/8/layout/vProcess5"/>
    <dgm:cxn modelId="{219EABFC-52DB-4B61-8B8A-DA0D1E97632B}" srcId="{033E1DFA-2C4A-4248-8FBB-81DE6123B60F}" destId="{0746A1E4-32FA-4395-9A23-99594725E3DC}" srcOrd="4" destOrd="0" parTransId="{268450BD-9ED5-46F2-8D36-7B366EE521F2}" sibTransId="{90A17286-0B01-422C-A30B-7098551EB872}"/>
    <dgm:cxn modelId="{34478C2E-C8D2-4EA2-B577-AEB20B135B4A}" srcId="{033E1DFA-2C4A-4248-8FBB-81DE6123B60F}" destId="{A6871C3E-F6C4-4545-BADB-9F14653B6135}" srcOrd="0" destOrd="0" parTransId="{4FC0A962-8E87-44D4-A653-6AB728ED0C33}" sibTransId="{321615C1-1B10-4F83-AE36-BCB1E8CB449C}"/>
    <dgm:cxn modelId="{7ABC5B28-93CF-454D-B5C9-DF9177CDE286}" type="presOf" srcId="{5646A868-148E-4FC7-BC71-11593E84D1C6}" destId="{4623E48B-6EC1-46A8-A4BD-7FCBAA37DB59}" srcOrd="1" destOrd="0" presId="urn:microsoft.com/office/officeart/2005/8/layout/vProcess5"/>
    <dgm:cxn modelId="{8D99ED73-EF63-4A8D-9FFF-A7D2F171B622}" type="presOf" srcId="{EAC1D76F-CEBD-4E6F-ACE0-665654BE0F16}" destId="{5CFACB60-297E-4725-A91D-2ABBC79D1A67}" srcOrd="0" destOrd="0" presId="urn:microsoft.com/office/officeart/2005/8/layout/vProcess5"/>
    <dgm:cxn modelId="{B7A1CF3D-4FFD-40C9-944E-47C9AD0FAFEE}" type="presOf" srcId="{73DE2A1E-FDA2-4D00-AFC2-8198EFC83A4D}" destId="{0AE6AF4D-6E22-43C3-B2F0-2C8D7DFB9C5C}" srcOrd="0" destOrd="0" presId="urn:microsoft.com/office/officeart/2005/8/layout/vProcess5"/>
    <dgm:cxn modelId="{391F6A92-7626-453D-ABC4-793B69FA267B}" srcId="{033E1DFA-2C4A-4248-8FBB-81DE6123B60F}" destId="{77AC0105-6D8A-4D51-B6A7-47752BF8E183}" srcOrd="3" destOrd="0" parTransId="{6985407B-EC26-45D0-ADC5-3E7BE639B42B}" sibTransId="{B019EAF7-355A-4531-8224-85F6FA097394}"/>
    <dgm:cxn modelId="{1E3ED976-33FB-4D84-ABC0-B5B7521F44DF}" type="presOf" srcId="{5646A868-148E-4FC7-BC71-11593E84D1C6}" destId="{23291A10-A2AF-4D9B-A7D3-FE0F06267474}" srcOrd="0" destOrd="0" presId="urn:microsoft.com/office/officeart/2005/8/layout/vProcess5"/>
    <dgm:cxn modelId="{8771CA7A-9728-4FCB-8DED-77AB4A9D5D26}" type="presOf" srcId="{A6871C3E-F6C4-4545-BADB-9F14653B6135}" destId="{116EDB65-62CE-4E87-A0BE-CF8B5AD3559A}" srcOrd="1" destOrd="0" presId="urn:microsoft.com/office/officeart/2005/8/layout/vProcess5"/>
    <dgm:cxn modelId="{02FE8653-0C84-45B4-AF8B-C3518416977A}" type="presOf" srcId="{73DE2A1E-FDA2-4D00-AFC2-8198EFC83A4D}" destId="{F2B5CDEC-6530-4070-A8DC-343523C02A06}" srcOrd="1" destOrd="0" presId="urn:microsoft.com/office/officeart/2005/8/layout/vProcess5"/>
    <dgm:cxn modelId="{D5629160-090D-4D90-8CC0-240A44189D5B}" type="presOf" srcId="{B019EAF7-355A-4531-8224-85F6FA097394}" destId="{426BC9E2-6849-4EC2-A303-556E98E20239}" srcOrd="0" destOrd="0" presId="urn:microsoft.com/office/officeart/2005/8/layout/vProcess5"/>
    <dgm:cxn modelId="{7CC960CE-94F7-44B1-AF05-92BB1D345E89}" type="presParOf" srcId="{110BAD30-E3E5-44FB-8FF7-012DE3CE88CA}" destId="{E2D4EDED-B8AB-46AE-963D-D04AAF6063CE}" srcOrd="0" destOrd="0" presId="urn:microsoft.com/office/officeart/2005/8/layout/vProcess5"/>
    <dgm:cxn modelId="{B22E459C-F73D-4F3E-A270-E4EE6727C76A}" type="presParOf" srcId="{110BAD30-E3E5-44FB-8FF7-012DE3CE88CA}" destId="{07D53292-9E4B-4250-B43C-1ECB087D1670}" srcOrd="1" destOrd="0" presId="urn:microsoft.com/office/officeart/2005/8/layout/vProcess5"/>
    <dgm:cxn modelId="{0DF1C167-4209-4344-BE1B-A62B1F536092}" type="presParOf" srcId="{110BAD30-E3E5-44FB-8FF7-012DE3CE88CA}" destId="{0AE6AF4D-6E22-43C3-B2F0-2C8D7DFB9C5C}" srcOrd="2" destOrd="0" presId="urn:microsoft.com/office/officeart/2005/8/layout/vProcess5"/>
    <dgm:cxn modelId="{6420BD3E-D32C-4933-9B99-7B975955FB98}" type="presParOf" srcId="{110BAD30-E3E5-44FB-8FF7-012DE3CE88CA}" destId="{23291A10-A2AF-4D9B-A7D3-FE0F06267474}" srcOrd="3" destOrd="0" presId="urn:microsoft.com/office/officeart/2005/8/layout/vProcess5"/>
    <dgm:cxn modelId="{C71F7529-19BB-46B4-B53F-523A004F2B50}" type="presParOf" srcId="{110BAD30-E3E5-44FB-8FF7-012DE3CE88CA}" destId="{08B45B6C-B447-429F-9472-B46837568D8F}" srcOrd="4" destOrd="0" presId="urn:microsoft.com/office/officeart/2005/8/layout/vProcess5"/>
    <dgm:cxn modelId="{D591E150-FFEF-4F43-B70B-BEB565AB9A34}" type="presParOf" srcId="{110BAD30-E3E5-44FB-8FF7-012DE3CE88CA}" destId="{E9C5991F-C5B4-4A99-B4E5-96855C02CA18}" srcOrd="5" destOrd="0" presId="urn:microsoft.com/office/officeart/2005/8/layout/vProcess5"/>
    <dgm:cxn modelId="{147185B3-AFCF-4419-A3B5-BCBBDF502A02}" type="presParOf" srcId="{110BAD30-E3E5-44FB-8FF7-012DE3CE88CA}" destId="{04CAFF07-2BFD-43CA-9374-28F1B3772A25}" srcOrd="6" destOrd="0" presId="urn:microsoft.com/office/officeart/2005/8/layout/vProcess5"/>
    <dgm:cxn modelId="{8D7AABAD-F7BB-4B3E-BB70-4485A481D102}" type="presParOf" srcId="{110BAD30-E3E5-44FB-8FF7-012DE3CE88CA}" destId="{5CFACB60-297E-4725-A91D-2ABBC79D1A67}" srcOrd="7" destOrd="0" presId="urn:microsoft.com/office/officeart/2005/8/layout/vProcess5"/>
    <dgm:cxn modelId="{89423FD0-1649-49E5-8EDF-BD79C8CC34BF}" type="presParOf" srcId="{110BAD30-E3E5-44FB-8FF7-012DE3CE88CA}" destId="{173E035B-75A4-4003-A493-3F5D5F9E9443}" srcOrd="8" destOrd="0" presId="urn:microsoft.com/office/officeart/2005/8/layout/vProcess5"/>
    <dgm:cxn modelId="{C7B3BA10-35E8-4D89-AB38-87DE28684AF5}" type="presParOf" srcId="{110BAD30-E3E5-44FB-8FF7-012DE3CE88CA}" destId="{426BC9E2-6849-4EC2-A303-556E98E20239}" srcOrd="9" destOrd="0" presId="urn:microsoft.com/office/officeart/2005/8/layout/vProcess5"/>
    <dgm:cxn modelId="{E5176D62-B05B-48AB-88A3-D527E7BCFC67}" type="presParOf" srcId="{110BAD30-E3E5-44FB-8FF7-012DE3CE88CA}" destId="{116EDB65-62CE-4E87-A0BE-CF8B5AD3559A}" srcOrd="10" destOrd="0" presId="urn:microsoft.com/office/officeart/2005/8/layout/vProcess5"/>
    <dgm:cxn modelId="{36F1B75F-5470-4977-89C3-614D8EEADF1D}" type="presParOf" srcId="{110BAD30-E3E5-44FB-8FF7-012DE3CE88CA}" destId="{F2B5CDEC-6530-4070-A8DC-343523C02A06}" srcOrd="11" destOrd="0" presId="urn:microsoft.com/office/officeart/2005/8/layout/vProcess5"/>
    <dgm:cxn modelId="{2FF0B74B-D60E-410F-B176-C82E7DEFB33A}" type="presParOf" srcId="{110BAD30-E3E5-44FB-8FF7-012DE3CE88CA}" destId="{4623E48B-6EC1-46A8-A4BD-7FCBAA37DB59}" srcOrd="12" destOrd="0" presId="urn:microsoft.com/office/officeart/2005/8/layout/vProcess5"/>
    <dgm:cxn modelId="{61C00234-0E3A-460B-BDCE-9EC5C369EF35}" type="presParOf" srcId="{110BAD30-E3E5-44FB-8FF7-012DE3CE88CA}" destId="{3B342296-2B57-4E8E-AD72-D64587D0A718}" srcOrd="13" destOrd="0" presId="urn:microsoft.com/office/officeart/2005/8/layout/vProcess5"/>
    <dgm:cxn modelId="{2A95FDCD-066F-4A77-9BD1-462CC3608564}" type="presParOf" srcId="{110BAD30-E3E5-44FB-8FF7-012DE3CE88CA}" destId="{FF2D7BED-BEB7-429C-BE8D-373A5934C0D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D8300-10D4-4BA3-A0CD-89170485DEA8}">
      <dsp:nvSpPr>
        <dsp:cNvPr id="0" name=""/>
        <dsp:cNvSpPr/>
      </dsp:nvSpPr>
      <dsp:spPr>
        <a:xfrm>
          <a:off x="2817266" y="54063"/>
          <a:ext cx="2595067" cy="259506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dirty="0" smtClean="0"/>
            <a:t>態度</a:t>
          </a:r>
          <a:r>
            <a:rPr lang="en-US" sz="3200" kern="1200" dirty="0" smtClean="0"/>
            <a:t>/</a:t>
          </a:r>
        </a:p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dirty="0" smtClean="0"/>
            <a:t>形象</a:t>
          </a:r>
          <a:endParaRPr lang="zh-TW" sz="3200" kern="1200" dirty="0"/>
        </a:p>
      </dsp:txBody>
      <dsp:txXfrm>
        <a:off x="3163275" y="508200"/>
        <a:ext cx="1903049" cy="1167780"/>
      </dsp:txXfrm>
    </dsp:sp>
    <dsp:sp modelId="{3AC4F03D-62DB-4CFA-9AD6-BBF05984957A}">
      <dsp:nvSpPr>
        <dsp:cNvPr id="0" name=""/>
        <dsp:cNvSpPr/>
      </dsp:nvSpPr>
      <dsp:spPr>
        <a:xfrm>
          <a:off x="3753653" y="1675980"/>
          <a:ext cx="2595067" cy="2595067"/>
        </a:xfrm>
        <a:prstGeom prst="ellipse">
          <a:avLst/>
        </a:prstGeom>
        <a:solidFill>
          <a:schemeClr val="accent5">
            <a:alpha val="50000"/>
            <a:hueOff val="4085978"/>
            <a:satOff val="2788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smtClean="0"/>
            <a:t>聲音</a:t>
          </a:r>
          <a:endParaRPr lang="zh-TW" sz="3200" kern="1200"/>
        </a:p>
      </dsp:txBody>
      <dsp:txXfrm>
        <a:off x="4547311" y="2346373"/>
        <a:ext cx="1557040" cy="1427286"/>
      </dsp:txXfrm>
    </dsp:sp>
    <dsp:sp modelId="{FD691907-8F3D-4DB9-8D49-04A0D1C4640E}">
      <dsp:nvSpPr>
        <dsp:cNvPr id="0" name=""/>
        <dsp:cNvSpPr/>
      </dsp:nvSpPr>
      <dsp:spPr>
        <a:xfrm>
          <a:off x="1880879" y="1675980"/>
          <a:ext cx="2595067" cy="2595067"/>
        </a:xfrm>
        <a:prstGeom prst="ellipse">
          <a:avLst/>
        </a:prstGeom>
        <a:solidFill>
          <a:schemeClr val="accent5">
            <a:alpha val="50000"/>
            <a:hueOff val="8171956"/>
            <a:satOff val="5577"/>
            <a:lumOff val="-156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smtClean="0"/>
            <a:t>內容</a:t>
          </a:r>
          <a:endParaRPr lang="zh-TW" sz="3200" kern="1200"/>
        </a:p>
      </dsp:txBody>
      <dsp:txXfrm>
        <a:off x="2125248" y="2346373"/>
        <a:ext cx="1557040" cy="1427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2795-39C8-4D71-8F7F-BEB141715449}">
      <dsp:nvSpPr>
        <dsp:cNvPr id="0" name=""/>
        <dsp:cNvSpPr/>
      </dsp:nvSpPr>
      <dsp:spPr>
        <a:xfrm>
          <a:off x="0" y="60785"/>
          <a:ext cx="8229600" cy="1106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400" kern="1200" smtClean="0"/>
            <a:t>運用聲調技巧</a:t>
          </a:r>
          <a:endParaRPr lang="zh-TW" sz="4400" kern="1200"/>
        </a:p>
      </dsp:txBody>
      <dsp:txXfrm>
        <a:off x="54030" y="114815"/>
        <a:ext cx="8121540" cy="998760"/>
      </dsp:txXfrm>
    </dsp:sp>
    <dsp:sp modelId="{2EBFA8A6-31E2-4E6D-B029-C1A90E09A90B}">
      <dsp:nvSpPr>
        <dsp:cNvPr id="0" name=""/>
        <dsp:cNvSpPr/>
      </dsp:nvSpPr>
      <dsp:spPr>
        <a:xfrm>
          <a:off x="0" y="1167605"/>
          <a:ext cx="8229600" cy="309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3400" kern="1200" smtClean="0"/>
            <a:t>停頓</a:t>
          </a:r>
          <a:endParaRPr lang="zh-TW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3400" kern="1200" smtClean="0"/>
            <a:t>感情</a:t>
          </a:r>
          <a:endParaRPr lang="zh-TW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3400" kern="1200" smtClean="0"/>
            <a:t>目光接觸</a:t>
          </a:r>
          <a:endParaRPr lang="zh-TW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3400" kern="1200" smtClean="0"/>
            <a:t>節奏快慢</a:t>
          </a:r>
          <a:endParaRPr lang="zh-TW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3400" kern="1200" smtClean="0"/>
            <a:t>強調</a:t>
          </a:r>
          <a:endParaRPr lang="zh-TW" sz="3400" kern="1200"/>
        </a:p>
      </dsp:txBody>
      <dsp:txXfrm>
        <a:off x="0" y="1167605"/>
        <a:ext cx="8229600" cy="3096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615AC-9BC9-4397-986D-28E8B0403114}">
      <dsp:nvSpPr>
        <dsp:cNvPr id="0" name=""/>
        <dsp:cNvSpPr/>
      </dsp:nvSpPr>
      <dsp:spPr>
        <a:xfrm>
          <a:off x="3094" y="38196"/>
          <a:ext cx="1860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kern="1200" dirty="0" smtClean="0"/>
            <a:t>亮點</a:t>
          </a:r>
          <a:endParaRPr lang="zh-TW" sz="2400" kern="1200" dirty="0"/>
        </a:p>
      </dsp:txBody>
      <dsp:txXfrm>
        <a:off x="3094" y="38196"/>
        <a:ext cx="1860500" cy="691200"/>
      </dsp:txXfrm>
    </dsp:sp>
    <dsp:sp modelId="{080A2DFA-B752-4C5E-9818-C6FCD64C1029}">
      <dsp:nvSpPr>
        <dsp:cNvPr id="0" name=""/>
        <dsp:cNvSpPr/>
      </dsp:nvSpPr>
      <dsp:spPr>
        <a:xfrm>
          <a:off x="3094" y="729396"/>
          <a:ext cx="1860500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400" kern="1200" dirty="0" smtClean="0"/>
            <a:t>多種簡報內容亮點設計</a:t>
          </a:r>
          <a:r>
            <a:rPr lang="zh-TW" altLang="en-US" sz="2400" kern="1200" dirty="0" smtClean="0"/>
            <a:t>，</a:t>
          </a:r>
          <a:r>
            <a:rPr lang="zh-TW" sz="2400" kern="1200" dirty="0" smtClean="0"/>
            <a:t>運用在開場、結尾、重點強調時，引起聽眾動機加強印象</a:t>
          </a:r>
          <a:endParaRPr lang="zh-TW" altLang="en-US" sz="2400" kern="1200" dirty="0"/>
        </a:p>
      </dsp:txBody>
      <dsp:txXfrm>
        <a:off x="3094" y="729396"/>
        <a:ext cx="1860500" cy="3557520"/>
      </dsp:txXfrm>
    </dsp:sp>
    <dsp:sp modelId="{F3348E1E-471B-4D6D-93CD-65F7477EE3F1}">
      <dsp:nvSpPr>
        <dsp:cNvPr id="0" name=""/>
        <dsp:cNvSpPr/>
      </dsp:nvSpPr>
      <dsp:spPr>
        <a:xfrm>
          <a:off x="2124064" y="38196"/>
          <a:ext cx="1860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比喻</a:t>
          </a:r>
          <a:endParaRPr lang="zh-TW" sz="2400" kern="1200" dirty="0"/>
        </a:p>
      </dsp:txBody>
      <dsp:txXfrm>
        <a:off x="2124064" y="38196"/>
        <a:ext cx="1860500" cy="691200"/>
      </dsp:txXfrm>
    </dsp:sp>
    <dsp:sp modelId="{3B0E18ED-6918-470C-B9E3-FB1B58AD0424}">
      <dsp:nvSpPr>
        <dsp:cNvPr id="0" name=""/>
        <dsp:cNvSpPr/>
      </dsp:nvSpPr>
      <dsp:spPr>
        <a:xfrm>
          <a:off x="2124064" y="729396"/>
          <a:ext cx="1860500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400" kern="1200" dirty="0" smtClean="0"/>
            <a:t>將專業化為淺顯易懂</a:t>
          </a:r>
          <a:endParaRPr lang="zh-TW" altLang="en-US" sz="2400" kern="1200" dirty="0"/>
        </a:p>
      </dsp:txBody>
      <dsp:txXfrm>
        <a:off x="2124064" y="729396"/>
        <a:ext cx="1860500" cy="3557520"/>
      </dsp:txXfrm>
    </dsp:sp>
    <dsp:sp modelId="{BB36A841-F289-4940-B4B8-FF99C4B2B474}">
      <dsp:nvSpPr>
        <dsp:cNvPr id="0" name=""/>
        <dsp:cNvSpPr/>
      </dsp:nvSpPr>
      <dsp:spPr>
        <a:xfrm>
          <a:off x="4245035" y="38196"/>
          <a:ext cx="1860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kern="1200" dirty="0" smtClean="0"/>
            <a:t>對比</a:t>
          </a:r>
          <a:endParaRPr lang="zh-TW" sz="2400" kern="1200" dirty="0"/>
        </a:p>
      </dsp:txBody>
      <dsp:txXfrm>
        <a:off x="4245035" y="38196"/>
        <a:ext cx="1860500" cy="691200"/>
      </dsp:txXfrm>
    </dsp:sp>
    <dsp:sp modelId="{AC648341-FDC4-40CE-8071-C526E4C8877E}">
      <dsp:nvSpPr>
        <dsp:cNvPr id="0" name=""/>
        <dsp:cNvSpPr/>
      </dsp:nvSpPr>
      <dsp:spPr>
        <a:xfrm>
          <a:off x="4245035" y="729396"/>
          <a:ext cx="1860500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400" kern="1200" dirty="0" smtClean="0"/>
            <a:t>說出你的差異與優勢</a:t>
          </a:r>
          <a:endParaRPr lang="zh-TW" altLang="en-US" sz="2400" kern="1200" dirty="0"/>
        </a:p>
      </dsp:txBody>
      <dsp:txXfrm>
        <a:off x="4245035" y="729396"/>
        <a:ext cx="1860500" cy="3557520"/>
      </dsp:txXfrm>
    </dsp:sp>
    <dsp:sp modelId="{BEBBCD00-9C89-479D-AF77-DDCF92BC681A}">
      <dsp:nvSpPr>
        <dsp:cNvPr id="0" name=""/>
        <dsp:cNvSpPr/>
      </dsp:nvSpPr>
      <dsp:spPr>
        <a:xfrm>
          <a:off x="6366005" y="38196"/>
          <a:ext cx="1860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kern="1200" dirty="0" smtClean="0"/>
            <a:t>數據</a:t>
          </a:r>
          <a:endParaRPr lang="zh-TW" sz="2400" kern="1200" dirty="0"/>
        </a:p>
      </dsp:txBody>
      <dsp:txXfrm>
        <a:off x="6366005" y="38196"/>
        <a:ext cx="1860500" cy="691200"/>
      </dsp:txXfrm>
    </dsp:sp>
    <dsp:sp modelId="{E2B81167-557E-452B-9377-0C9AC73F7E82}">
      <dsp:nvSpPr>
        <dsp:cNvPr id="0" name=""/>
        <dsp:cNvSpPr/>
      </dsp:nvSpPr>
      <dsp:spPr>
        <a:xfrm>
          <a:off x="6366005" y="729396"/>
          <a:ext cx="1860500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400" kern="1200" dirty="0" smtClean="0"/>
            <a:t>呈現數據動人的議題</a:t>
          </a:r>
          <a:endParaRPr lang="zh-TW" altLang="en-US" sz="2400" kern="1200" dirty="0"/>
        </a:p>
      </dsp:txBody>
      <dsp:txXfrm>
        <a:off x="6366005" y="729396"/>
        <a:ext cx="1860500" cy="3557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B1BC4-7B4B-42EE-AE16-DCD6CB1AC65C}">
      <dsp:nvSpPr>
        <dsp:cNvPr id="0" name=""/>
        <dsp:cNvSpPr/>
      </dsp:nvSpPr>
      <dsp:spPr>
        <a:xfrm>
          <a:off x="0" y="1565"/>
          <a:ext cx="8229600" cy="1308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5200" kern="1200" smtClean="0"/>
            <a:t>注意事項</a:t>
          </a:r>
          <a:endParaRPr lang="zh-TW" sz="5200" kern="1200"/>
        </a:p>
      </dsp:txBody>
      <dsp:txXfrm>
        <a:off x="63854" y="65419"/>
        <a:ext cx="8101892" cy="1180352"/>
      </dsp:txXfrm>
    </dsp:sp>
    <dsp:sp modelId="{66B66F4D-56A7-49F7-BD8E-ED3A2281D333}">
      <dsp:nvSpPr>
        <dsp:cNvPr id="0" name=""/>
        <dsp:cNvSpPr/>
      </dsp:nvSpPr>
      <dsp:spPr>
        <a:xfrm>
          <a:off x="0" y="1309626"/>
          <a:ext cx="8229600" cy="301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6040" rIns="369824" bIns="66040" numCol="1" spcCol="1270" anchor="t" anchorCtr="0">
          <a:noAutofit/>
        </a:bodyPr>
        <a:lstStyle/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 smtClean="0"/>
            <a:t>PPT</a:t>
          </a:r>
          <a:r>
            <a:rPr lang="zh-TW" sz="4100" kern="1200" smtClean="0"/>
            <a:t>是簡報，不是文章</a:t>
          </a:r>
          <a:endParaRPr lang="zh-TW" sz="4100" kern="120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4100" kern="1200" smtClean="0"/>
            <a:t>聽眾們都是識字的</a:t>
          </a:r>
          <a:endParaRPr lang="zh-TW" sz="4100" kern="120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4100" kern="1200" smtClean="0"/>
            <a:t>簡報前應該做足功課</a:t>
          </a:r>
          <a:endParaRPr lang="zh-TW" sz="4100" kern="120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4100" kern="1200" smtClean="0"/>
            <a:t>圖片比文字更有力</a:t>
          </a:r>
          <a:endParaRPr lang="zh-TW" sz="4100" kern="1200"/>
        </a:p>
      </dsp:txBody>
      <dsp:txXfrm>
        <a:off x="0" y="1309626"/>
        <a:ext cx="8229600" cy="3013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382A6-6077-4EE0-9D25-77859BC76269}">
      <dsp:nvSpPr>
        <dsp:cNvPr id="0" name=""/>
        <dsp:cNvSpPr/>
      </dsp:nvSpPr>
      <dsp:spPr>
        <a:xfrm>
          <a:off x="0" y="1565"/>
          <a:ext cx="8229600" cy="1308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5200" kern="1200" smtClean="0"/>
            <a:t>注意事項</a:t>
          </a:r>
          <a:endParaRPr lang="zh-TW" sz="5200" kern="1200"/>
        </a:p>
      </dsp:txBody>
      <dsp:txXfrm>
        <a:off x="63854" y="65419"/>
        <a:ext cx="8101892" cy="1180352"/>
      </dsp:txXfrm>
    </dsp:sp>
    <dsp:sp modelId="{9455E625-BF62-439A-9B92-8147F28C2743}">
      <dsp:nvSpPr>
        <dsp:cNvPr id="0" name=""/>
        <dsp:cNvSpPr/>
      </dsp:nvSpPr>
      <dsp:spPr>
        <a:xfrm>
          <a:off x="0" y="1309626"/>
          <a:ext cx="8229600" cy="301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6040" rIns="369824" bIns="66040" numCol="1" spcCol="1270" anchor="t" anchorCtr="0">
          <a:noAutofit/>
        </a:bodyPr>
        <a:lstStyle/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4100" kern="1200" smtClean="0"/>
            <a:t>色彩的調配</a:t>
          </a:r>
          <a:endParaRPr lang="zh-TW" sz="4100" kern="120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4100" kern="1200" smtClean="0"/>
            <a:t>條列內容</a:t>
          </a:r>
          <a:endParaRPr lang="zh-TW" sz="4100" kern="120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4100" kern="1200" smtClean="0"/>
            <a:t>檢查字詞</a:t>
          </a:r>
          <a:endParaRPr lang="zh-TW" sz="4100" kern="120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4100" kern="1200" smtClean="0"/>
            <a:t>善用動畫</a:t>
          </a:r>
          <a:endParaRPr lang="zh-TW" sz="4100" kern="1200"/>
        </a:p>
      </dsp:txBody>
      <dsp:txXfrm>
        <a:off x="0" y="1309626"/>
        <a:ext cx="8229600" cy="3013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381A3-8697-4C48-88B8-60B49F27D117}">
      <dsp:nvSpPr>
        <dsp:cNvPr id="0" name=""/>
        <dsp:cNvSpPr/>
      </dsp:nvSpPr>
      <dsp:spPr>
        <a:xfrm>
          <a:off x="0" y="56825"/>
          <a:ext cx="8229600" cy="950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kern="1200" smtClean="0"/>
            <a:t>原則</a:t>
          </a:r>
          <a:endParaRPr lang="zh-TW" sz="3300" kern="1200"/>
        </a:p>
      </dsp:txBody>
      <dsp:txXfrm>
        <a:off x="0" y="56825"/>
        <a:ext cx="8229600" cy="950400"/>
      </dsp:txXfrm>
    </dsp:sp>
    <dsp:sp modelId="{3BE81AFC-6822-478F-932E-BF45F006830F}">
      <dsp:nvSpPr>
        <dsp:cNvPr id="0" name=""/>
        <dsp:cNvSpPr/>
      </dsp:nvSpPr>
      <dsp:spPr>
        <a:xfrm>
          <a:off x="0" y="1007225"/>
          <a:ext cx="8229600" cy="32610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1.</a:t>
          </a:r>
          <a:r>
            <a:rPr lang="zh-TW" sz="3300" kern="1200" smtClean="0"/>
            <a:t> 觀眾為王</a:t>
          </a:r>
          <a:endParaRPr lang="zh-TW" sz="3300" kern="120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2. </a:t>
          </a:r>
          <a:r>
            <a:rPr lang="zh-TW" sz="3300" kern="1200" smtClean="0"/>
            <a:t>傳達理念、感動觀眾</a:t>
          </a:r>
          <a:endParaRPr lang="zh-TW" sz="3300" kern="120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3. </a:t>
          </a:r>
          <a:r>
            <a:rPr lang="zh-TW" sz="3300" kern="1200" smtClean="0"/>
            <a:t>視覺化說明</a:t>
          </a:r>
          <a:endParaRPr lang="zh-TW" sz="3300" kern="120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4. </a:t>
          </a:r>
          <a:r>
            <a:rPr lang="zh-TW" sz="3300" kern="1200" smtClean="0"/>
            <a:t>簡化設計</a:t>
          </a:r>
          <a:endParaRPr lang="zh-TW" sz="3300" kern="120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5. </a:t>
          </a:r>
          <a:r>
            <a:rPr lang="zh-TW" sz="3300" kern="1200" smtClean="0"/>
            <a:t>建立正確的關係</a:t>
          </a:r>
          <a:endParaRPr lang="zh-TW" sz="3300" kern="1200"/>
        </a:p>
      </dsp:txBody>
      <dsp:txXfrm>
        <a:off x="0" y="1007225"/>
        <a:ext cx="8229600" cy="32610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53292-9E4B-4250-B43C-1ECB087D1670}">
      <dsp:nvSpPr>
        <dsp:cNvPr id="0" name=""/>
        <dsp:cNvSpPr/>
      </dsp:nvSpPr>
      <dsp:spPr>
        <a:xfrm>
          <a:off x="0" y="0"/>
          <a:ext cx="6336792" cy="778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smtClean="0"/>
            <a:t>確認目標，瞭解觀眾</a:t>
          </a:r>
          <a:endParaRPr lang="zh-TW" sz="3200" kern="1200"/>
        </a:p>
      </dsp:txBody>
      <dsp:txXfrm>
        <a:off x="22802" y="22802"/>
        <a:ext cx="5405621" cy="732916"/>
      </dsp:txXfrm>
    </dsp:sp>
    <dsp:sp modelId="{0AE6AF4D-6E22-43C3-B2F0-2C8D7DFB9C5C}">
      <dsp:nvSpPr>
        <dsp:cNvPr id="0" name=""/>
        <dsp:cNvSpPr/>
      </dsp:nvSpPr>
      <dsp:spPr>
        <a:xfrm>
          <a:off x="473202" y="886647"/>
          <a:ext cx="6336792" cy="7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smtClean="0"/>
            <a:t>準備內容</a:t>
          </a:r>
          <a:endParaRPr lang="zh-TW" sz="3200" kern="1200"/>
        </a:p>
      </dsp:txBody>
      <dsp:txXfrm>
        <a:off x="496004" y="909449"/>
        <a:ext cx="5311947" cy="732916"/>
      </dsp:txXfrm>
    </dsp:sp>
    <dsp:sp modelId="{23291A10-A2AF-4D9B-A7D3-FE0F06267474}">
      <dsp:nvSpPr>
        <dsp:cNvPr id="0" name=""/>
        <dsp:cNvSpPr/>
      </dsp:nvSpPr>
      <dsp:spPr>
        <a:xfrm>
          <a:off x="946404" y="1773295"/>
          <a:ext cx="6336792" cy="77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dirty="0" smtClean="0"/>
            <a:t>運用輔助媒體</a:t>
          </a:r>
          <a:endParaRPr lang="zh-TW" sz="3200" kern="1200" dirty="0"/>
        </a:p>
      </dsp:txBody>
      <dsp:txXfrm>
        <a:off x="969206" y="1796097"/>
        <a:ext cx="5311947" cy="732916"/>
      </dsp:txXfrm>
    </dsp:sp>
    <dsp:sp modelId="{08B45B6C-B447-429F-9472-B46837568D8F}">
      <dsp:nvSpPr>
        <dsp:cNvPr id="0" name=""/>
        <dsp:cNvSpPr/>
      </dsp:nvSpPr>
      <dsp:spPr>
        <a:xfrm>
          <a:off x="1419605" y="2659943"/>
          <a:ext cx="6336792" cy="778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dirty="0" smtClean="0"/>
            <a:t>控場技巧</a:t>
          </a:r>
          <a:r>
            <a:rPr lang="zh-TW" altLang="en-US" sz="3200" kern="1200" dirty="0" smtClean="0"/>
            <a:t>與練習</a:t>
          </a:r>
          <a:endParaRPr lang="zh-TW" sz="3200" kern="1200" dirty="0"/>
        </a:p>
      </dsp:txBody>
      <dsp:txXfrm>
        <a:off x="1442407" y="2682745"/>
        <a:ext cx="5311947" cy="732916"/>
      </dsp:txXfrm>
    </dsp:sp>
    <dsp:sp modelId="{E9C5991F-C5B4-4A99-B4E5-96855C02CA18}">
      <dsp:nvSpPr>
        <dsp:cNvPr id="0" name=""/>
        <dsp:cNvSpPr/>
      </dsp:nvSpPr>
      <dsp:spPr>
        <a:xfrm>
          <a:off x="1892808" y="3546591"/>
          <a:ext cx="6336792" cy="77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dirty="0" smtClean="0"/>
            <a:t>其他應注意事項</a:t>
          </a:r>
          <a:endParaRPr lang="zh-TW" sz="3200" kern="1200" dirty="0"/>
        </a:p>
      </dsp:txBody>
      <dsp:txXfrm>
        <a:off x="1915610" y="3569393"/>
        <a:ext cx="5311947" cy="732916"/>
      </dsp:txXfrm>
    </dsp:sp>
    <dsp:sp modelId="{04CAFF07-2BFD-43CA-9374-28F1B3772A25}">
      <dsp:nvSpPr>
        <dsp:cNvPr id="0" name=""/>
        <dsp:cNvSpPr/>
      </dsp:nvSpPr>
      <dsp:spPr>
        <a:xfrm>
          <a:off x="5830753" y="568752"/>
          <a:ext cx="506038" cy="506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5944612" y="568752"/>
        <a:ext cx="278320" cy="380794"/>
      </dsp:txXfrm>
    </dsp:sp>
    <dsp:sp modelId="{5CFACB60-297E-4725-A91D-2ABBC79D1A67}">
      <dsp:nvSpPr>
        <dsp:cNvPr id="0" name=""/>
        <dsp:cNvSpPr/>
      </dsp:nvSpPr>
      <dsp:spPr>
        <a:xfrm>
          <a:off x="6303955" y="1455400"/>
          <a:ext cx="506038" cy="506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6417814" y="1455400"/>
        <a:ext cx="278320" cy="380794"/>
      </dsp:txXfrm>
    </dsp:sp>
    <dsp:sp modelId="{173E035B-75A4-4003-A493-3F5D5F9E9443}">
      <dsp:nvSpPr>
        <dsp:cNvPr id="0" name=""/>
        <dsp:cNvSpPr/>
      </dsp:nvSpPr>
      <dsp:spPr>
        <a:xfrm>
          <a:off x="6777157" y="2329072"/>
          <a:ext cx="506038" cy="506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6891016" y="2329072"/>
        <a:ext cx="278320" cy="380794"/>
      </dsp:txXfrm>
    </dsp:sp>
    <dsp:sp modelId="{426BC9E2-6849-4EC2-A303-556E98E20239}">
      <dsp:nvSpPr>
        <dsp:cNvPr id="0" name=""/>
        <dsp:cNvSpPr/>
      </dsp:nvSpPr>
      <dsp:spPr>
        <a:xfrm>
          <a:off x="7250359" y="3224370"/>
          <a:ext cx="506038" cy="506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/>
        </a:p>
      </dsp:txBody>
      <dsp:txXfrm>
        <a:off x="7364218" y="3224370"/>
        <a:ext cx="278320" cy="380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D0323D0-ECD8-4A49-AF34-C927E2D9164F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F3E55D4-B90C-46FC-B31D-206FA1C4D4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簡報技巧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95500" y="4412704"/>
            <a:ext cx="4953000" cy="1752600"/>
          </a:xfrm>
        </p:spPr>
        <p:txBody>
          <a:bodyPr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96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r>
              <a:rPr lang="en-US" altLang="zh-TW" dirty="0" smtClean="0"/>
              <a:t>(1/2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我在想做一個好的簡報首先你要先分析聽眾，根據觀眾來準備簡報資料。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第二，充分了解主題，並將簡報內容簡單化。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第三，多應用多媒體來豐富簡報內容，如將數據轉為報表。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59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第四，多多練習演講並</a:t>
            </a:r>
            <a:r>
              <a:rPr lang="zh-TW" altLang="en-US" dirty="0"/>
              <a:t>從中提升控場技巧，在有效的時間</a:t>
            </a:r>
            <a:r>
              <a:rPr lang="zh-TW" altLang="en-US" dirty="0" smtClean="0"/>
              <a:t>內</a:t>
            </a:r>
            <a:r>
              <a:rPr lang="zh-TW" altLang="en-US" smtClean="0"/>
              <a:t>完成演講。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43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（一）簡報成功的關鍵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67791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2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1.</a:t>
            </a:r>
            <a:r>
              <a:rPr lang="zh-TW" altLang="en-US" dirty="0" smtClean="0"/>
              <a:t>態度</a:t>
            </a:r>
            <a:r>
              <a:rPr lang="en-US" altLang="zh-TW" dirty="0"/>
              <a:t>/</a:t>
            </a:r>
            <a:r>
              <a:rPr lang="zh-TW" altLang="en-US" dirty="0" smtClean="0"/>
              <a:t>形象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我的</a:t>
            </a:r>
            <a:r>
              <a:rPr lang="zh-TW" altLang="en-US" dirty="0" smtClean="0"/>
              <a:t>內容要很</a:t>
            </a:r>
            <a:r>
              <a:rPr lang="zh-TW" altLang="en-US" dirty="0"/>
              <a:t>有價值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我</a:t>
            </a:r>
            <a:r>
              <a:rPr lang="zh-TW" altLang="en-US" dirty="0"/>
              <a:t>要讓觀眾很有</a:t>
            </a:r>
            <a:r>
              <a:rPr lang="zh-TW" altLang="en-US" dirty="0" smtClean="0"/>
              <a:t>收穫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穿著要</a:t>
            </a:r>
            <a:r>
              <a:rPr lang="zh-TW" altLang="en-US" dirty="0" smtClean="0"/>
              <a:t>正式</a:t>
            </a:r>
            <a:r>
              <a:rPr lang="zh-TW" altLang="en-US" dirty="0"/>
              <a:t>，</a:t>
            </a:r>
            <a:r>
              <a:rPr lang="zh-TW" altLang="en-US" dirty="0" smtClean="0"/>
              <a:t>不</a:t>
            </a:r>
            <a:r>
              <a:rPr lang="zh-TW" altLang="en-US" dirty="0"/>
              <a:t>失</a:t>
            </a:r>
            <a:r>
              <a:rPr lang="zh-TW" altLang="en-US" dirty="0" smtClean="0"/>
              <a:t>其專業的形象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情緒要正向</a:t>
            </a:r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0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2.</a:t>
            </a:r>
            <a:r>
              <a:rPr lang="zh-TW" altLang="en-US" dirty="0"/>
              <a:t>聲音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453233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6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3.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017519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9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（二）注意事項</a:t>
            </a:r>
            <a:r>
              <a:rPr lang="zh-TW" altLang="en-US" dirty="0"/>
              <a:t>與</a:t>
            </a:r>
            <a:r>
              <a:rPr lang="zh-TW" altLang="en-US" dirty="0" smtClean="0"/>
              <a:t>原則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301462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0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（二）注意事項與</a:t>
            </a:r>
            <a:r>
              <a:rPr lang="zh-TW" altLang="en-US" dirty="0" smtClean="0"/>
              <a:t>原則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959709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1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（二）注意事項與</a:t>
            </a:r>
            <a:r>
              <a:rPr lang="zh-TW" altLang="en-US" dirty="0" smtClean="0"/>
              <a:t>原則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75804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（三）如何</a:t>
            </a:r>
            <a:r>
              <a:rPr lang="zh-TW" altLang="en-US" dirty="0"/>
              <a:t>制做一個好的簡報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935738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325</TotalTime>
  <Words>301</Words>
  <Application>Microsoft Office PowerPoint</Application>
  <PresentationFormat>如螢幕大小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都會</vt:lpstr>
      <vt:lpstr>簡報技巧</vt:lpstr>
      <vt:lpstr>（一）簡報成功的關鍵</vt:lpstr>
      <vt:lpstr>1.態度/形象</vt:lpstr>
      <vt:lpstr>2.聲音</vt:lpstr>
      <vt:lpstr>3.內容</vt:lpstr>
      <vt:lpstr>（二）注意事項與原則(1/3)</vt:lpstr>
      <vt:lpstr>（二）注意事項與原則(2/3)</vt:lpstr>
      <vt:lpstr>（二）注意事項與原則(3/3)</vt:lpstr>
      <vt:lpstr>（三）如何制做一個好的簡報</vt:lpstr>
      <vt:lpstr>心得(1/2)</vt:lpstr>
      <vt:lpstr>心得(2/2)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簡報技巧</dc:title>
  <dc:creator>Windows 使用者</dc:creator>
  <cp:lastModifiedBy>Windows 使用者</cp:lastModifiedBy>
  <cp:revision>48</cp:revision>
  <dcterms:created xsi:type="dcterms:W3CDTF">2016-08-15T01:53:33Z</dcterms:created>
  <dcterms:modified xsi:type="dcterms:W3CDTF">2016-08-15T07:18:59Z</dcterms:modified>
</cp:coreProperties>
</file>