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3" r:id="rId7"/>
    <p:sldId id="260" r:id="rId8"/>
    <p:sldId id="264"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9" d="100"/>
          <a:sy n="69"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Computer Hardware Activity</a:t>
            </a:r>
          </a:p>
        </p:txBody>
      </p:sp>
      <p:sp>
        <p:nvSpPr>
          <p:cNvPr id="3" name="Subtitle 2"/>
          <p:cNvSpPr>
            <a:spLocks noGrp="1"/>
          </p:cNvSpPr>
          <p:nvPr>
            <p:ph type="subTitle" idx="1"/>
          </p:nvPr>
        </p:nvSpPr>
        <p:spPr/>
        <p:txBody>
          <a:bodyPr/>
          <a:lstStyle/>
          <a:p>
            <a:endParaRPr lang="en-CA" dirty="0"/>
          </a:p>
          <a:p>
            <a:endParaRPr lang="en-CA" dirty="0"/>
          </a:p>
          <a:p>
            <a:r>
              <a:rPr lang="en-CA" dirty="0"/>
              <a:t>						Amrit PREET Kaur</a:t>
            </a:r>
          </a:p>
          <a:p>
            <a:endParaRPr lang="en-CA" dirty="0"/>
          </a:p>
        </p:txBody>
      </p:sp>
    </p:spTree>
    <p:extLst>
      <p:ext uri="{BB962C8B-B14F-4D97-AF65-F5344CB8AC3E}">
        <p14:creationId xmlns:p14="http://schemas.microsoft.com/office/powerpoint/2010/main" val="182493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4" name="Content Placeholder 3"/>
          <p:cNvSpPr>
            <a:spLocks noGrp="1"/>
          </p:cNvSpPr>
          <p:nvPr>
            <p:ph idx="1"/>
          </p:nvPr>
        </p:nvSpPr>
        <p:spPr>
          <a:xfrm>
            <a:off x="1141413" y="2249487"/>
            <a:ext cx="1643352" cy="3541714"/>
          </a:xfrm>
        </p:spPr>
        <p:txBody>
          <a:bodyPr/>
          <a:lstStyle/>
          <a:p>
            <a:r>
              <a:rPr lang="en-CA" dirty="0"/>
              <a:t>Internal Hard Drive</a:t>
            </a:r>
          </a:p>
        </p:txBody>
      </p:sp>
      <p:pic>
        <p:nvPicPr>
          <p:cNvPr id="6" name="Picture 5"/>
          <p:cNvPicPr>
            <a:picLocks noChangeAspect="1"/>
          </p:cNvPicPr>
          <p:nvPr/>
        </p:nvPicPr>
        <p:blipFill>
          <a:blip r:embed="rId2"/>
          <a:stretch>
            <a:fillRect/>
          </a:stretch>
        </p:blipFill>
        <p:spPr>
          <a:xfrm>
            <a:off x="2784765" y="2269904"/>
            <a:ext cx="8163125" cy="4588096"/>
          </a:xfrm>
          <a:prstGeom prst="rect">
            <a:avLst/>
          </a:prstGeom>
        </p:spPr>
      </p:pic>
    </p:spTree>
    <p:extLst>
      <p:ext uri="{BB962C8B-B14F-4D97-AF65-F5344CB8AC3E}">
        <p14:creationId xmlns:p14="http://schemas.microsoft.com/office/powerpoint/2010/main" val="348775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Assignment: Design A Gaming PC</a:t>
            </a:r>
          </a:p>
        </p:txBody>
      </p:sp>
      <p:sp>
        <p:nvSpPr>
          <p:cNvPr id="3" name="Content Placeholder 2"/>
          <p:cNvSpPr>
            <a:spLocks noGrp="1"/>
          </p:cNvSpPr>
          <p:nvPr>
            <p:ph idx="1"/>
          </p:nvPr>
        </p:nvSpPr>
        <p:spPr/>
        <p:txBody>
          <a:bodyPr>
            <a:normAutofit fontScale="85000" lnSpcReduction="10000"/>
          </a:bodyPr>
          <a:lstStyle/>
          <a:p>
            <a:r>
              <a:rPr lang="en-CA" dirty="0"/>
              <a:t>Create a gaming computer design under $900</a:t>
            </a:r>
          </a:p>
          <a:p>
            <a:r>
              <a:rPr lang="en-CA" dirty="0"/>
              <a:t>Choose and research each compatible component of the pc on-line, in stores or from flyers</a:t>
            </a:r>
          </a:p>
          <a:p>
            <a:r>
              <a:rPr lang="en-CA" dirty="0"/>
              <a:t>Explain why the part chosen is the best option and show the price of each part and total in </a:t>
            </a:r>
            <a:r>
              <a:rPr lang="en-CA"/>
              <a:t>a table. </a:t>
            </a:r>
            <a:endParaRPr lang="en-CA" dirty="0"/>
          </a:p>
          <a:p>
            <a:r>
              <a:rPr lang="en-CA" dirty="0"/>
              <a:t>Submit power point or word document with screenshots or pictures of each part with its specifications (e.g. part name, make, price, store name etc.) or video displaying each parts specifications clearly.</a:t>
            </a:r>
          </a:p>
          <a:p>
            <a:r>
              <a:rPr lang="en-CA" dirty="0"/>
              <a:t>The following slides present an example of the parts with specification.</a:t>
            </a:r>
          </a:p>
          <a:p>
            <a:endParaRPr lang="en-CA" dirty="0"/>
          </a:p>
        </p:txBody>
      </p:sp>
    </p:spTree>
    <p:extLst>
      <p:ext uri="{BB962C8B-B14F-4D97-AF65-F5344CB8AC3E}">
        <p14:creationId xmlns:p14="http://schemas.microsoft.com/office/powerpoint/2010/main" val="4032278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of gaming computer design under $700</a:t>
            </a:r>
          </a:p>
        </p:txBody>
      </p:sp>
      <p:sp>
        <p:nvSpPr>
          <p:cNvPr id="4" name="Content Placeholder 3"/>
          <p:cNvSpPr>
            <a:spLocks noGrp="1"/>
          </p:cNvSpPr>
          <p:nvPr>
            <p:ph idx="1"/>
          </p:nvPr>
        </p:nvSpPr>
        <p:spPr>
          <a:xfrm>
            <a:off x="1141412" y="2249487"/>
            <a:ext cx="2142115" cy="3541714"/>
          </a:xfrm>
        </p:spPr>
        <p:txBody>
          <a:bodyPr/>
          <a:lstStyle/>
          <a:p>
            <a:r>
              <a:rPr lang="en-CA" dirty="0"/>
              <a:t>Mid-Tower Computer Case</a:t>
            </a:r>
          </a:p>
        </p:txBody>
      </p:sp>
      <p:pic>
        <p:nvPicPr>
          <p:cNvPr id="6" name="Picture 5"/>
          <p:cNvPicPr>
            <a:picLocks noChangeAspect="1"/>
          </p:cNvPicPr>
          <p:nvPr/>
        </p:nvPicPr>
        <p:blipFill>
          <a:blip r:embed="rId2"/>
          <a:stretch>
            <a:fillRect/>
          </a:stretch>
        </p:blipFill>
        <p:spPr>
          <a:xfrm>
            <a:off x="2971212" y="1916980"/>
            <a:ext cx="8076199" cy="4539239"/>
          </a:xfrm>
          <a:prstGeom prst="rect">
            <a:avLst/>
          </a:prstGeom>
        </p:spPr>
      </p:pic>
    </p:spTree>
    <p:extLst>
      <p:ext uri="{BB962C8B-B14F-4D97-AF65-F5344CB8AC3E}">
        <p14:creationId xmlns:p14="http://schemas.microsoft.com/office/powerpoint/2010/main" val="222266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78570"/>
          </a:xfrm>
        </p:spPr>
        <p:txBody>
          <a:bodyPr/>
          <a:lstStyle/>
          <a:p>
            <a:r>
              <a:rPr lang="en-CA" dirty="0"/>
              <a:t>Example Continued</a:t>
            </a:r>
          </a:p>
        </p:txBody>
      </p:sp>
      <p:sp>
        <p:nvSpPr>
          <p:cNvPr id="5" name="Content Placeholder 4"/>
          <p:cNvSpPr>
            <a:spLocks noGrp="1"/>
          </p:cNvSpPr>
          <p:nvPr>
            <p:ph idx="1"/>
          </p:nvPr>
        </p:nvSpPr>
        <p:spPr>
          <a:xfrm>
            <a:off x="1141412" y="2249487"/>
            <a:ext cx="2294515" cy="3541714"/>
          </a:xfrm>
        </p:spPr>
        <p:txBody>
          <a:bodyPr/>
          <a:lstStyle/>
          <a:p>
            <a:r>
              <a:rPr lang="en-CA" dirty="0"/>
              <a:t>Motherboard</a:t>
            </a:r>
          </a:p>
          <a:p>
            <a:pPr marL="0" indent="0">
              <a:buNone/>
            </a:pPr>
            <a:endParaRPr lang="en-CA" dirty="0"/>
          </a:p>
        </p:txBody>
      </p:sp>
      <p:pic>
        <p:nvPicPr>
          <p:cNvPr id="7" name="Picture 6"/>
          <p:cNvPicPr>
            <a:picLocks noChangeAspect="1"/>
          </p:cNvPicPr>
          <p:nvPr/>
        </p:nvPicPr>
        <p:blipFill>
          <a:blip r:embed="rId2"/>
          <a:stretch>
            <a:fillRect/>
          </a:stretch>
        </p:blipFill>
        <p:spPr>
          <a:xfrm>
            <a:off x="3502289" y="2097088"/>
            <a:ext cx="7545122" cy="4240746"/>
          </a:xfrm>
          <a:prstGeom prst="rect">
            <a:avLst/>
          </a:prstGeom>
        </p:spPr>
      </p:pic>
    </p:spTree>
    <p:extLst>
      <p:ext uri="{BB962C8B-B14F-4D97-AF65-F5344CB8AC3E}">
        <p14:creationId xmlns:p14="http://schemas.microsoft.com/office/powerpoint/2010/main" val="277424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3" name="Content Placeholder 2"/>
          <p:cNvSpPr>
            <a:spLocks noGrp="1"/>
          </p:cNvSpPr>
          <p:nvPr>
            <p:ph idx="1"/>
          </p:nvPr>
        </p:nvSpPr>
        <p:spPr/>
        <p:txBody>
          <a:bodyPr/>
          <a:lstStyle/>
          <a:p>
            <a:r>
              <a:rPr lang="en-CA" dirty="0"/>
              <a:t>Power Supply</a:t>
            </a:r>
          </a:p>
        </p:txBody>
      </p:sp>
      <p:pic>
        <p:nvPicPr>
          <p:cNvPr id="5" name="Picture 4"/>
          <p:cNvPicPr>
            <a:picLocks noChangeAspect="1"/>
          </p:cNvPicPr>
          <p:nvPr/>
        </p:nvPicPr>
        <p:blipFill>
          <a:blip r:embed="rId2"/>
          <a:stretch>
            <a:fillRect/>
          </a:stretch>
        </p:blipFill>
        <p:spPr>
          <a:xfrm>
            <a:off x="3233141" y="1925651"/>
            <a:ext cx="7814270" cy="4392022"/>
          </a:xfrm>
          <a:prstGeom prst="rect">
            <a:avLst/>
          </a:prstGeom>
        </p:spPr>
      </p:pic>
    </p:spTree>
    <p:extLst>
      <p:ext uri="{BB962C8B-B14F-4D97-AF65-F5344CB8AC3E}">
        <p14:creationId xmlns:p14="http://schemas.microsoft.com/office/powerpoint/2010/main" val="238860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4" name="Content Placeholder 3"/>
          <p:cNvSpPr>
            <a:spLocks noGrp="1"/>
          </p:cNvSpPr>
          <p:nvPr>
            <p:ph idx="1"/>
          </p:nvPr>
        </p:nvSpPr>
        <p:spPr>
          <a:xfrm>
            <a:off x="1141412" y="2249487"/>
            <a:ext cx="1629497" cy="3541714"/>
          </a:xfrm>
        </p:spPr>
        <p:txBody>
          <a:bodyPr/>
          <a:lstStyle/>
          <a:p>
            <a:r>
              <a:rPr lang="en-CA" dirty="0"/>
              <a:t>Random Access Memory (RAM)</a:t>
            </a:r>
          </a:p>
        </p:txBody>
      </p:sp>
      <p:pic>
        <p:nvPicPr>
          <p:cNvPr id="6" name="Picture 5"/>
          <p:cNvPicPr>
            <a:picLocks noChangeAspect="1"/>
          </p:cNvPicPr>
          <p:nvPr/>
        </p:nvPicPr>
        <p:blipFill>
          <a:blip r:embed="rId2"/>
          <a:stretch>
            <a:fillRect/>
          </a:stretch>
        </p:blipFill>
        <p:spPr>
          <a:xfrm>
            <a:off x="3064394" y="2249487"/>
            <a:ext cx="7825279" cy="4398209"/>
          </a:xfrm>
          <a:prstGeom prst="rect">
            <a:avLst/>
          </a:prstGeom>
        </p:spPr>
      </p:pic>
    </p:spTree>
    <p:extLst>
      <p:ext uri="{BB962C8B-B14F-4D97-AF65-F5344CB8AC3E}">
        <p14:creationId xmlns:p14="http://schemas.microsoft.com/office/powerpoint/2010/main" val="388079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3" name="Content Placeholder 2"/>
          <p:cNvSpPr>
            <a:spLocks noGrp="1"/>
          </p:cNvSpPr>
          <p:nvPr>
            <p:ph idx="1"/>
          </p:nvPr>
        </p:nvSpPr>
        <p:spPr/>
        <p:txBody>
          <a:bodyPr/>
          <a:lstStyle/>
          <a:p>
            <a:r>
              <a:rPr lang="en-CA" dirty="0"/>
              <a:t>CD Drive</a:t>
            </a:r>
          </a:p>
        </p:txBody>
      </p:sp>
      <p:pic>
        <p:nvPicPr>
          <p:cNvPr id="5" name="Picture 4"/>
          <p:cNvPicPr>
            <a:picLocks noChangeAspect="1"/>
          </p:cNvPicPr>
          <p:nvPr/>
        </p:nvPicPr>
        <p:blipFill>
          <a:blip r:embed="rId2"/>
          <a:stretch>
            <a:fillRect/>
          </a:stretch>
        </p:blipFill>
        <p:spPr>
          <a:xfrm>
            <a:off x="2819140" y="1930808"/>
            <a:ext cx="8347624" cy="4691794"/>
          </a:xfrm>
          <a:prstGeom prst="rect">
            <a:avLst/>
          </a:prstGeom>
        </p:spPr>
      </p:pic>
    </p:spTree>
    <p:extLst>
      <p:ext uri="{BB962C8B-B14F-4D97-AF65-F5344CB8AC3E}">
        <p14:creationId xmlns:p14="http://schemas.microsoft.com/office/powerpoint/2010/main" val="167140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4" name="Content Placeholder 3"/>
          <p:cNvSpPr>
            <a:spLocks noGrp="1"/>
          </p:cNvSpPr>
          <p:nvPr>
            <p:ph idx="1"/>
          </p:nvPr>
        </p:nvSpPr>
        <p:spPr>
          <a:xfrm>
            <a:off x="1141412" y="2249487"/>
            <a:ext cx="1684915" cy="3541714"/>
          </a:xfrm>
        </p:spPr>
        <p:txBody>
          <a:bodyPr/>
          <a:lstStyle/>
          <a:p>
            <a:r>
              <a:rPr lang="en-CA" dirty="0"/>
              <a:t>Central Processing Unit (CPU)</a:t>
            </a:r>
          </a:p>
        </p:txBody>
      </p:sp>
      <p:pic>
        <p:nvPicPr>
          <p:cNvPr id="6" name="Picture 5"/>
          <p:cNvPicPr>
            <a:picLocks noChangeAspect="1"/>
          </p:cNvPicPr>
          <p:nvPr/>
        </p:nvPicPr>
        <p:blipFill>
          <a:blip r:embed="rId2"/>
          <a:stretch>
            <a:fillRect/>
          </a:stretch>
        </p:blipFill>
        <p:spPr>
          <a:xfrm>
            <a:off x="3216794" y="2097088"/>
            <a:ext cx="8100850" cy="4553094"/>
          </a:xfrm>
          <a:prstGeom prst="rect">
            <a:avLst/>
          </a:prstGeom>
        </p:spPr>
      </p:pic>
    </p:spTree>
    <p:extLst>
      <p:ext uri="{BB962C8B-B14F-4D97-AF65-F5344CB8AC3E}">
        <p14:creationId xmlns:p14="http://schemas.microsoft.com/office/powerpoint/2010/main" val="211220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Continued</a:t>
            </a:r>
          </a:p>
        </p:txBody>
      </p:sp>
      <p:sp>
        <p:nvSpPr>
          <p:cNvPr id="3" name="Content Placeholder 2"/>
          <p:cNvSpPr>
            <a:spLocks noGrp="1"/>
          </p:cNvSpPr>
          <p:nvPr>
            <p:ph idx="1"/>
          </p:nvPr>
        </p:nvSpPr>
        <p:spPr>
          <a:xfrm>
            <a:off x="1141413" y="2249487"/>
            <a:ext cx="1546370" cy="3541714"/>
          </a:xfrm>
        </p:spPr>
        <p:txBody>
          <a:bodyPr/>
          <a:lstStyle/>
          <a:p>
            <a:r>
              <a:rPr lang="en-CA" dirty="0"/>
              <a:t>Graphics Card</a:t>
            </a:r>
          </a:p>
        </p:txBody>
      </p:sp>
      <p:pic>
        <p:nvPicPr>
          <p:cNvPr id="5" name="Picture 4"/>
          <p:cNvPicPr>
            <a:picLocks noChangeAspect="1"/>
          </p:cNvPicPr>
          <p:nvPr/>
        </p:nvPicPr>
        <p:blipFill>
          <a:blip r:embed="rId2"/>
          <a:stretch>
            <a:fillRect/>
          </a:stretch>
        </p:blipFill>
        <p:spPr>
          <a:xfrm>
            <a:off x="2687783" y="2097088"/>
            <a:ext cx="8359628" cy="4698540"/>
          </a:xfrm>
          <a:prstGeom prst="rect">
            <a:avLst/>
          </a:prstGeom>
        </p:spPr>
      </p:pic>
    </p:spTree>
    <p:extLst>
      <p:ext uri="{BB962C8B-B14F-4D97-AF65-F5344CB8AC3E}">
        <p14:creationId xmlns:p14="http://schemas.microsoft.com/office/powerpoint/2010/main" val="1763517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482</TotalTime>
  <Words>154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Computer Hardware Activity</vt:lpstr>
      <vt:lpstr>Assignment: Design A Gaming PC</vt:lpstr>
      <vt:lpstr>Example of gaming computer design under $700</vt:lpstr>
      <vt:lpstr>Example Continued</vt:lpstr>
      <vt:lpstr>Example Continued</vt:lpstr>
      <vt:lpstr>Example Continued</vt:lpstr>
      <vt:lpstr>Example continued</vt:lpstr>
      <vt:lpstr>Example continued</vt:lpstr>
      <vt:lpstr>Example Continued</vt:lpstr>
      <vt:lpstr>Example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dc:title>
  <dc:creator>Amrit Kaur</dc:creator>
  <cp:lastModifiedBy>Amrit Kaur</cp:lastModifiedBy>
  <cp:revision>12</cp:revision>
  <dcterms:created xsi:type="dcterms:W3CDTF">2016-07-11T21:22:44Z</dcterms:created>
  <dcterms:modified xsi:type="dcterms:W3CDTF">2019-09-05T13:11:04Z</dcterms:modified>
</cp:coreProperties>
</file>