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2" r:id="rId3"/>
    <p:sldId id="257" r:id="rId4"/>
    <p:sldId id="306" r:id="rId5"/>
    <p:sldId id="294" r:id="rId6"/>
    <p:sldId id="295" r:id="rId7"/>
    <p:sldId id="296" r:id="rId8"/>
    <p:sldId id="297" r:id="rId9"/>
    <p:sldId id="298" r:id="rId10"/>
    <p:sldId id="299" r:id="rId11"/>
    <p:sldId id="300" r:id="rId12"/>
    <p:sldId id="301" r:id="rId13"/>
    <p:sldId id="302" r:id="rId14"/>
    <p:sldId id="303" r:id="rId15"/>
    <p:sldId id="304" r:id="rId16"/>
    <p:sldId id="259" r:id="rId17"/>
    <p:sldId id="260" r:id="rId18"/>
    <p:sldId id="274" r:id="rId19"/>
    <p:sldId id="283" r:id="rId20"/>
    <p:sldId id="266" r:id="rId21"/>
    <p:sldId id="261" r:id="rId22"/>
    <p:sldId id="279" r:id="rId23"/>
    <p:sldId id="284" r:id="rId24"/>
    <p:sldId id="285" r:id="rId25"/>
    <p:sldId id="268" r:id="rId26"/>
    <p:sldId id="275" r:id="rId27"/>
    <p:sldId id="272" r:id="rId28"/>
    <p:sldId id="269" r:id="rId29"/>
    <p:sldId id="277" r:id="rId30"/>
    <p:sldId id="270" r:id="rId31"/>
    <p:sldId id="305"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D92E9-87E7-460E-8AF9-25D462593B9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481C122C-9DFE-4CD1-9F23-5998A8CB5687}">
      <dgm:prSet phldrT="[Text]" custT="1"/>
      <dgm:spPr/>
      <dgm:t>
        <a:bodyPr/>
        <a:lstStyle/>
        <a:p>
          <a:r>
            <a:rPr lang="en-US" sz="2000" u="sng" dirty="0"/>
            <a:t>Cake</a:t>
          </a:r>
        </a:p>
        <a:p>
          <a:r>
            <a:rPr lang="en-US" sz="2000" u="none" dirty="0"/>
            <a:t>name</a:t>
          </a:r>
        </a:p>
        <a:p>
          <a:r>
            <a:rPr lang="en-US" sz="2000" u="none" dirty="0"/>
            <a:t>flavor</a:t>
          </a:r>
        </a:p>
        <a:p>
          <a:r>
            <a:rPr lang="en-US" sz="2000" u="none" dirty="0"/>
            <a:t>layers</a:t>
          </a:r>
        </a:p>
        <a:p>
          <a:r>
            <a:rPr lang="en-US" sz="2000" u="none" dirty="0"/>
            <a:t>size</a:t>
          </a:r>
        </a:p>
      </dgm:t>
    </dgm:pt>
    <dgm:pt modelId="{37F0C616-EC4B-4701-A34D-056A89367CB2}" type="parTrans" cxnId="{957BA578-584F-4805-9A9F-2613D05A91D5}">
      <dgm:prSet/>
      <dgm:spPr/>
      <dgm:t>
        <a:bodyPr/>
        <a:lstStyle/>
        <a:p>
          <a:endParaRPr lang="en-US"/>
        </a:p>
      </dgm:t>
    </dgm:pt>
    <dgm:pt modelId="{74A5E9BC-B5C2-4ADE-9833-6FD6DE18D810}" type="sibTrans" cxnId="{957BA578-584F-4805-9A9F-2613D05A91D5}">
      <dgm:prSet/>
      <dgm:spPr/>
      <dgm:t>
        <a:bodyPr/>
        <a:lstStyle/>
        <a:p>
          <a:endParaRPr lang="en-US"/>
        </a:p>
      </dgm:t>
    </dgm:pt>
    <dgm:pt modelId="{90EA5385-3D1A-44B0-8D30-CE79D163E738}">
      <dgm:prSet phldrT="[Text]"/>
      <dgm:spPr/>
      <dgm:t>
        <a:bodyPr/>
        <a:lstStyle/>
        <a:p>
          <a:r>
            <a:rPr lang="en-US" dirty="0"/>
            <a:t>Mousse cake</a:t>
          </a:r>
        </a:p>
        <a:p>
          <a:r>
            <a:rPr lang="en-US" dirty="0"/>
            <a:t>Mango</a:t>
          </a:r>
        </a:p>
        <a:p>
          <a:r>
            <a:rPr lang="en-US" dirty="0"/>
            <a:t>2</a:t>
          </a:r>
        </a:p>
        <a:p>
          <a:r>
            <a:rPr lang="en-US" dirty="0"/>
            <a:t>8</a:t>
          </a:r>
        </a:p>
      </dgm:t>
    </dgm:pt>
    <dgm:pt modelId="{59846FDF-3B94-4262-AAA7-9EE462D53BE1}" type="parTrans" cxnId="{8C342E58-9D39-4A33-8FC5-9276FFD066C9}">
      <dgm:prSet/>
      <dgm:spPr/>
      <dgm:t>
        <a:bodyPr/>
        <a:lstStyle/>
        <a:p>
          <a:endParaRPr lang="en-US"/>
        </a:p>
      </dgm:t>
    </dgm:pt>
    <dgm:pt modelId="{3813B3E4-3B35-4F23-BEEF-F4A1159622FA}" type="sibTrans" cxnId="{8C342E58-9D39-4A33-8FC5-9276FFD066C9}">
      <dgm:prSet/>
      <dgm:spPr/>
      <dgm:t>
        <a:bodyPr/>
        <a:lstStyle/>
        <a:p>
          <a:endParaRPr lang="en-US"/>
        </a:p>
      </dgm:t>
    </dgm:pt>
    <dgm:pt modelId="{8BA829D1-95D0-4C9E-BB92-7290A88ACE63}">
      <dgm:prSet phldrT="[Text]"/>
      <dgm:spPr/>
      <dgm:t>
        <a:bodyPr/>
        <a:lstStyle/>
        <a:p>
          <a:r>
            <a:rPr lang="en-US" dirty="0"/>
            <a:t>Birthday cake</a:t>
          </a:r>
        </a:p>
        <a:p>
          <a:r>
            <a:rPr lang="en-US" dirty="0"/>
            <a:t>Strawberry</a:t>
          </a:r>
        </a:p>
        <a:p>
          <a:r>
            <a:rPr lang="en-US" dirty="0"/>
            <a:t>4</a:t>
          </a:r>
        </a:p>
        <a:p>
          <a:r>
            <a:rPr lang="en-US" dirty="0"/>
            <a:t>12</a:t>
          </a:r>
        </a:p>
      </dgm:t>
    </dgm:pt>
    <dgm:pt modelId="{BBC5DE36-4B27-4E9C-A393-E22509956D94}" type="parTrans" cxnId="{3E27E62D-CF17-4649-B372-E25D8AE4B012}">
      <dgm:prSet/>
      <dgm:spPr/>
      <dgm:t>
        <a:bodyPr/>
        <a:lstStyle/>
        <a:p>
          <a:endParaRPr lang="en-US"/>
        </a:p>
      </dgm:t>
    </dgm:pt>
    <dgm:pt modelId="{AF16126D-6F84-451F-BBD7-3D77992F6DF8}" type="sibTrans" cxnId="{3E27E62D-CF17-4649-B372-E25D8AE4B012}">
      <dgm:prSet/>
      <dgm:spPr/>
      <dgm:t>
        <a:bodyPr/>
        <a:lstStyle/>
        <a:p>
          <a:endParaRPr lang="en-US"/>
        </a:p>
      </dgm:t>
    </dgm:pt>
    <dgm:pt modelId="{B167DE3C-CE48-4EF8-8CAC-CF600EF6DF4B}" type="pres">
      <dgm:prSet presAssocID="{872D92E9-87E7-460E-8AF9-25D462593B9F}" presName="diagram" presStyleCnt="0">
        <dgm:presLayoutVars>
          <dgm:chPref val="1"/>
          <dgm:dir/>
          <dgm:animOne val="branch"/>
          <dgm:animLvl val="lvl"/>
          <dgm:resizeHandles/>
        </dgm:presLayoutVars>
      </dgm:prSet>
      <dgm:spPr/>
    </dgm:pt>
    <dgm:pt modelId="{DA0DD85B-99F0-4CAD-978C-742000AC9347}" type="pres">
      <dgm:prSet presAssocID="{481C122C-9DFE-4CD1-9F23-5998A8CB5687}" presName="root" presStyleCnt="0"/>
      <dgm:spPr/>
    </dgm:pt>
    <dgm:pt modelId="{437B641A-78EB-472E-8EAD-07B0268A37BB}" type="pres">
      <dgm:prSet presAssocID="{481C122C-9DFE-4CD1-9F23-5998A8CB5687}" presName="rootComposite" presStyleCnt="0"/>
      <dgm:spPr/>
    </dgm:pt>
    <dgm:pt modelId="{CED9D6AF-759E-41E8-9C2C-8E00075D7723}" type="pres">
      <dgm:prSet presAssocID="{481C122C-9DFE-4CD1-9F23-5998A8CB5687}" presName="rootText" presStyleLbl="node1" presStyleIdx="0" presStyleCnt="1" custScaleX="69844" custScaleY="119221"/>
      <dgm:spPr/>
    </dgm:pt>
    <dgm:pt modelId="{397EC9AD-399A-4D4A-852E-675B458382C2}" type="pres">
      <dgm:prSet presAssocID="{481C122C-9DFE-4CD1-9F23-5998A8CB5687}" presName="rootConnector" presStyleLbl="node1" presStyleIdx="0" presStyleCnt="1"/>
      <dgm:spPr/>
    </dgm:pt>
    <dgm:pt modelId="{BA1BB6F2-2F4B-4058-9716-04DFAD426525}" type="pres">
      <dgm:prSet presAssocID="{481C122C-9DFE-4CD1-9F23-5998A8CB5687}" presName="childShape" presStyleCnt="0"/>
      <dgm:spPr/>
    </dgm:pt>
    <dgm:pt modelId="{91AF581C-DF31-4CA7-8454-48131E10EC1D}" type="pres">
      <dgm:prSet presAssocID="{59846FDF-3B94-4262-AAA7-9EE462D53BE1}" presName="Name13" presStyleLbl="parChTrans1D2" presStyleIdx="0" presStyleCnt="2"/>
      <dgm:spPr/>
    </dgm:pt>
    <dgm:pt modelId="{0AB42EB7-D490-43C3-B7E8-11A29728C7B7}" type="pres">
      <dgm:prSet presAssocID="{90EA5385-3D1A-44B0-8D30-CE79D163E738}" presName="childText" presStyleLbl="bgAcc1" presStyleIdx="0" presStyleCnt="2">
        <dgm:presLayoutVars>
          <dgm:bulletEnabled val="1"/>
        </dgm:presLayoutVars>
      </dgm:prSet>
      <dgm:spPr/>
    </dgm:pt>
    <dgm:pt modelId="{02207536-20C5-44EA-9633-B1C716688CAA}" type="pres">
      <dgm:prSet presAssocID="{BBC5DE36-4B27-4E9C-A393-E22509956D94}" presName="Name13" presStyleLbl="parChTrans1D2" presStyleIdx="1" presStyleCnt="2"/>
      <dgm:spPr/>
    </dgm:pt>
    <dgm:pt modelId="{ACD5457E-E20D-4600-8B65-792FE067DBD2}" type="pres">
      <dgm:prSet presAssocID="{8BA829D1-95D0-4C9E-BB92-7290A88ACE63}" presName="childText" presStyleLbl="bgAcc1" presStyleIdx="1" presStyleCnt="2">
        <dgm:presLayoutVars>
          <dgm:bulletEnabled val="1"/>
        </dgm:presLayoutVars>
      </dgm:prSet>
      <dgm:spPr/>
    </dgm:pt>
  </dgm:ptLst>
  <dgm:cxnLst>
    <dgm:cxn modelId="{76F32E09-6A6D-4E16-B085-9BB0E1023CEE}" type="presOf" srcId="{481C122C-9DFE-4CD1-9F23-5998A8CB5687}" destId="{397EC9AD-399A-4D4A-852E-675B458382C2}" srcOrd="1" destOrd="0" presId="urn:microsoft.com/office/officeart/2005/8/layout/hierarchy3"/>
    <dgm:cxn modelId="{2F9EFF0E-88AB-4C2B-8D65-765005B5AFF6}" type="presOf" srcId="{90EA5385-3D1A-44B0-8D30-CE79D163E738}" destId="{0AB42EB7-D490-43C3-B7E8-11A29728C7B7}" srcOrd="0" destOrd="0" presId="urn:microsoft.com/office/officeart/2005/8/layout/hierarchy3"/>
    <dgm:cxn modelId="{3E27E62D-CF17-4649-B372-E25D8AE4B012}" srcId="{481C122C-9DFE-4CD1-9F23-5998A8CB5687}" destId="{8BA829D1-95D0-4C9E-BB92-7290A88ACE63}" srcOrd="1" destOrd="0" parTransId="{BBC5DE36-4B27-4E9C-A393-E22509956D94}" sibTransId="{AF16126D-6F84-451F-BBD7-3D77992F6DF8}"/>
    <dgm:cxn modelId="{8C342E58-9D39-4A33-8FC5-9276FFD066C9}" srcId="{481C122C-9DFE-4CD1-9F23-5998A8CB5687}" destId="{90EA5385-3D1A-44B0-8D30-CE79D163E738}" srcOrd="0" destOrd="0" parTransId="{59846FDF-3B94-4262-AAA7-9EE462D53BE1}" sibTransId="{3813B3E4-3B35-4F23-BEEF-F4A1159622FA}"/>
    <dgm:cxn modelId="{957BA578-584F-4805-9A9F-2613D05A91D5}" srcId="{872D92E9-87E7-460E-8AF9-25D462593B9F}" destId="{481C122C-9DFE-4CD1-9F23-5998A8CB5687}" srcOrd="0" destOrd="0" parTransId="{37F0C616-EC4B-4701-A34D-056A89367CB2}" sibTransId="{74A5E9BC-B5C2-4ADE-9833-6FD6DE18D810}"/>
    <dgm:cxn modelId="{72ACF859-27E8-4CE8-A5C9-E7B46406ABBF}" type="presOf" srcId="{872D92E9-87E7-460E-8AF9-25D462593B9F}" destId="{B167DE3C-CE48-4EF8-8CAC-CF600EF6DF4B}" srcOrd="0" destOrd="0" presId="urn:microsoft.com/office/officeart/2005/8/layout/hierarchy3"/>
    <dgm:cxn modelId="{352130BD-E069-4B1C-8A4D-B38E1921DF43}" type="presOf" srcId="{59846FDF-3B94-4262-AAA7-9EE462D53BE1}" destId="{91AF581C-DF31-4CA7-8454-48131E10EC1D}" srcOrd="0" destOrd="0" presId="urn:microsoft.com/office/officeart/2005/8/layout/hierarchy3"/>
    <dgm:cxn modelId="{D3968BBE-6AE2-4F6A-A7AA-F1EBE79E6972}" type="presOf" srcId="{8BA829D1-95D0-4C9E-BB92-7290A88ACE63}" destId="{ACD5457E-E20D-4600-8B65-792FE067DBD2}" srcOrd="0" destOrd="0" presId="urn:microsoft.com/office/officeart/2005/8/layout/hierarchy3"/>
    <dgm:cxn modelId="{672991D0-4605-499E-B428-FE10CF8BD3CB}" type="presOf" srcId="{BBC5DE36-4B27-4E9C-A393-E22509956D94}" destId="{02207536-20C5-44EA-9633-B1C716688CAA}" srcOrd="0" destOrd="0" presId="urn:microsoft.com/office/officeart/2005/8/layout/hierarchy3"/>
    <dgm:cxn modelId="{AEB3AEE4-AA6E-48CA-972B-4FF8191ED7DE}" type="presOf" srcId="{481C122C-9DFE-4CD1-9F23-5998A8CB5687}" destId="{CED9D6AF-759E-41E8-9C2C-8E00075D7723}" srcOrd="0" destOrd="0" presId="urn:microsoft.com/office/officeart/2005/8/layout/hierarchy3"/>
    <dgm:cxn modelId="{58240FDE-E90E-4D7E-89CA-C36643975DE0}" type="presParOf" srcId="{B167DE3C-CE48-4EF8-8CAC-CF600EF6DF4B}" destId="{DA0DD85B-99F0-4CAD-978C-742000AC9347}" srcOrd="0" destOrd="0" presId="urn:microsoft.com/office/officeart/2005/8/layout/hierarchy3"/>
    <dgm:cxn modelId="{083F0E3B-4471-43F1-A600-8D06F00616BF}" type="presParOf" srcId="{DA0DD85B-99F0-4CAD-978C-742000AC9347}" destId="{437B641A-78EB-472E-8EAD-07B0268A37BB}" srcOrd="0" destOrd="0" presId="urn:microsoft.com/office/officeart/2005/8/layout/hierarchy3"/>
    <dgm:cxn modelId="{9C1985B4-B94A-4051-B4E0-316CC18FB3EB}" type="presParOf" srcId="{437B641A-78EB-472E-8EAD-07B0268A37BB}" destId="{CED9D6AF-759E-41E8-9C2C-8E00075D7723}" srcOrd="0" destOrd="0" presId="urn:microsoft.com/office/officeart/2005/8/layout/hierarchy3"/>
    <dgm:cxn modelId="{8AA3EE6B-8CD8-4D11-A139-EFF7B67BF728}" type="presParOf" srcId="{437B641A-78EB-472E-8EAD-07B0268A37BB}" destId="{397EC9AD-399A-4D4A-852E-675B458382C2}" srcOrd="1" destOrd="0" presId="urn:microsoft.com/office/officeart/2005/8/layout/hierarchy3"/>
    <dgm:cxn modelId="{C9E34952-DB45-4DFF-9461-4CCF1BEC2BFC}" type="presParOf" srcId="{DA0DD85B-99F0-4CAD-978C-742000AC9347}" destId="{BA1BB6F2-2F4B-4058-9716-04DFAD426525}" srcOrd="1" destOrd="0" presId="urn:microsoft.com/office/officeart/2005/8/layout/hierarchy3"/>
    <dgm:cxn modelId="{D350B5FB-1168-41DD-B827-69E34E053C1D}" type="presParOf" srcId="{BA1BB6F2-2F4B-4058-9716-04DFAD426525}" destId="{91AF581C-DF31-4CA7-8454-48131E10EC1D}" srcOrd="0" destOrd="0" presId="urn:microsoft.com/office/officeart/2005/8/layout/hierarchy3"/>
    <dgm:cxn modelId="{C891A72D-A5C4-4A23-B9EB-9C608CCE080E}" type="presParOf" srcId="{BA1BB6F2-2F4B-4058-9716-04DFAD426525}" destId="{0AB42EB7-D490-43C3-B7E8-11A29728C7B7}" srcOrd="1" destOrd="0" presId="urn:microsoft.com/office/officeart/2005/8/layout/hierarchy3"/>
    <dgm:cxn modelId="{D52F63CB-49F5-4FB3-9FFE-0FFB3EEC2AD2}" type="presParOf" srcId="{BA1BB6F2-2F4B-4058-9716-04DFAD426525}" destId="{02207536-20C5-44EA-9633-B1C716688CAA}" srcOrd="2" destOrd="0" presId="urn:microsoft.com/office/officeart/2005/8/layout/hierarchy3"/>
    <dgm:cxn modelId="{62244FEE-2766-4452-AF66-1CA67F0DD256}" type="presParOf" srcId="{BA1BB6F2-2F4B-4058-9716-04DFAD426525}" destId="{ACD5457E-E20D-4600-8B65-792FE067DBD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193E0C-1D84-40BC-B5A0-155EF36061C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ADCE952-9730-4F85-8B4A-E339E508D695}">
      <dgm:prSet phldrT="[Text]"/>
      <dgm:spPr/>
      <dgm:t>
        <a:bodyPr/>
        <a:lstStyle/>
        <a:p>
          <a:r>
            <a:rPr lang="en-US" dirty="0">
              <a:latin typeface="Times New Roman" pitchFamily="18" charset="0"/>
              <a:cs typeface="Times New Roman" pitchFamily="18" charset="0"/>
            </a:rPr>
            <a:t>Class Name</a:t>
          </a:r>
        </a:p>
      </dgm:t>
    </dgm:pt>
    <dgm:pt modelId="{4BB8E3F0-6628-4A73-B661-D55E2DCAEA34}" type="parTrans" cxnId="{AEF3191D-93B9-4194-B301-A4FE0B55B45F}">
      <dgm:prSet/>
      <dgm:spPr/>
      <dgm:t>
        <a:bodyPr/>
        <a:lstStyle/>
        <a:p>
          <a:endParaRPr lang="en-US"/>
        </a:p>
      </dgm:t>
    </dgm:pt>
    <dgm:pt modelId="{13A2BC5C-A188-4A76-9E33-995B687DCD82}" type="sibTrans" cxnId="{AEF3191D-93B9-4194-B301-A4FE0B55B45F}">
      <dgm:prSet/>
      <dgm:spPr/>
      <dgm:t>
        <a:bodyPr/>
        <a:lstStyle/>
        <a:p>
          <a:endParaRPr lang="en-US"/>
        </a:p>
      </dgm:t>
    </dgm:pt>
    <dgm:pt modelId="{FA6930A8-ACF8-4883-B3EE-11959CDB86AA}">
      <dgm:prSet phldrT="[Text]"/>
      <dgm:spPr/>
      <dgm:t>
        <a:bodyPr/>
        <a:lstStyle/>
        <a:p>
          <a:r>
            <a:rPr lang="en-US" dirty="0">
              <a:latin typeface="Times New Roman" pitchFamily="18" charset="0"/>
              <a:cs typeface="Times New Roman" pitchFamily="18" charset="0"/>
            </a:rPr>
            <a:t>Car</a:t>
          </a:r>
        </a:p>
      </dgm:t>
    </dgm:pt>
    <dgm:pt modelId="{3E29EC47-A43D-4E33-9416-2F998B687315}" type="parTrans" cxnId="{0B99F20D-F697-492F-A4BD-CD0A2C581C31}">
      <dgm:prSet/>
      <dgm:spPr/>
      <dgm:t>
        <a:bodyPr/>
        <a:lstStyle/>
        <a:p>
          <a:endParaRPr lang="en-US"/>
        </a:p>
      </dgm:t>
    </dgm:pt>
    <dgm:pt modelId="{8F92A276-777D-4F6A-B23A-B98D14C4D69E}" type="sibTrans" cxnId="{0B99F20D-F697-492F-A4BD-CD0A2C581C31}">
      <dgm:prSet/>
      <dgm:spPr/>
      <dgm:t>
        <a:bodyPr/>
        <a:lstStyle/>
        <a:p>
          <a:endParaRPr lang="en-US"/>
        </a:p>
      </dgm:t>
    </dgm:pt>
    <dgm:pt modelId="{692457E5-D06A-470B-90EA-E6A8B13971CA}">
      <dgm:prSet phldrT="[Text]"/>
      <dgm:spPr/>
      <dgm:t>
        <a:bodyPr/>
        <a:lstStyle/>
        <a:p>
          <a:r>
            <a:rPr lang="en-US" dirty="0">
              <a:latin typeface="Times New Roman" pitchFamily="18" charset="0"/>
              <a:cs typeface="Times New Roman" pitchFamily="18" charset="0"/>
            </a:rPr>
            <a:t>Attributes or Fields</a:t>
          </a:r>
        </a:p>
      </dgm:t>
    </dgm:pt>
    <dgm:pt modelId="{F00DC513-0F90-417E-9BE5-77ED248B3380}" type="parTrans" cxnId="{26160AFE-97BF-48A7-8E4A-8C4189D1FF68}">
      <dgm:prSet/>
      <dgm:spPr/>
      <dgm:t>
        <a:bodyPr/>
        <a:lstStyle/>
        <a:p>
          <a:endParaRPr lang="en-US"/>
        </a:p>
      </dgm:t>
    </dgm:pt>
    <dgm:pt modelId="{9D7025A8-2BCF-46F4-A171-826523C9296B}" type="sibTrans" cxnId="{26160AFE-97BF-48A7-8E4A-8C4189D1FF68}">
      <dgm:prSet/>
      <dgm:spPr/>
      <dgm:t>
        <a:bodyPr/>
        <a:lstStyle/>
        <a:p>
          <a:endParaRPr lang="en-US"/>
        </a:p>
      </dgm:t>
    </dgm:pt>
    <dgm:pt modelId="{FC2E0A88-B847-434D-8557-AD1AA329CB04}">
      <dgm:prSet phldrT="[Text]"/>
      <dgm:spPr/>
      <dgm:t>
        <a:bodyPr/>
        <a:lstStyle/>
        <a:p>
          <a:r>
            <a:rPr lang="en-US" dirty="0">
              <a:latin typeface="Times New Roman" pitchFamily="18" charset="0"/>
              <a:cs typeface="Times New Roman" pitchFamily="18" charset="0"/>
            </a:rPr>
            <a:t>make</a:t>
          </a:r>
        </a:p>
      </dgm:t>
    </dgm:pt>
    <dgm:pt modelId="{E26D623A-258B-4BA8-83F1-633E65789897}" type="parTrans" cxnId="{06742BF3-4446-4C2F-BDC4-45351B90ABCB}">
      <dgm:prSet/>
      <dgm:spPr/>
      <dgm:t>
        <a:bodyPr/>
        <a:lstStyle/>
        <a:p>
          <a:endParaRPr lang="en-US"/>
        </a:p>
      </dgm:t>
    </dgm:pt>
    <dgm:pt modelId="{A10A6ECB-1A24-4CE8-96C1-272175561D50}" type="sibTrans" cxnId="{06742BF3-4446-4C2F-BDC4-45351B90ABCB}">
      <dgm:prSet/>
      <dgm:spPr/>
      <dgm:t>
        <a:bodyPr/>
        <a:lstStyle/>
        <a:p>
          <a:endParaRPr lang="en-US"/>
        </a:p>
      </dgm:t>
    </dgm:pt>
    <dgm:pt modelId="{190D08E2-C970-417E-9633-C2CCA9FCDAB0}">
      <dgm:prSet phldrT="[Text]"/>
      <dgm:spPr/>
      <dgm:t>
        <a:bodyPr/>
        <a:lstStyle/>
        <a:p>
          <a:r>
            <a:rPr lang="en-US" dirty="0">
              <a:latin typeface="Times New Roman" pitchFamily="18" charset="0"/>
              <a:cs typeface="Times New Roman" pitchFamily="18" charset="0"/>
            </a:rPr>
            <a:t>model</a:t>
          </a:r>
        </a:p>
      </dgm:t>
    </dgm:pt>
    <dgm:pt modelId="{95C459A9-4FBF-418C-9C46-D82D6834DC93}" type="parTrans" cxnId="{82600760-31D5-4FBB-88C5-9D0BC2542B24}">
      <dgm:prSet/>
      <dgm:spPr/>
      <dgm:t>
        <a:bodyPr/>
        <a:lstStyle/>
        <a:p>
          <a:endParaRPr lang="en-US"/>
        </a:p>
      </dgm:t>
    </dgm:pt>
    <dgm:pt modelId="{2AF085E9-5CBE-4E2A-8AA4-3EDCF322E459}" type="sibTrans" cxnId="{82600760-31D5-4FBB-88C5-9D0BC2542B24}">
      <dgm:prSet/>
      <dgm:spPr/>
      <dgm:t>
        <a:bodyPr/>
        <a:lstStyle/>
        <a:p>
          <a:endParaRPr lang="en-US"/>
        </a:p>
      </dgm:t>
    </dgm:pt>
    <dgm:pt modelId="{84EBB831-6E6D-49D5-8690-B81830A8BD2E}">
      <dgm:prSet phldrT="[Text]"/>
      <dgm:spPr/>
      <dgm:t>
        <a:bodyPr/>
        <a:lstStyle/>
        <a:p>
          <a:r>
            <a:rPr lang="en-US" dirty="0">
              <a:latin typeface="Times New Roman" pitchFamily="18" charset="0"/>
              <a:cs typeface="Times New Roman" pitchFamily="18" charset="0"/>
            </a:rPr>
            <a:t>Methods</a:t>
          </a:r>
        </a:p>
      </dgm:t>
    </dgm:pt>
    <dgm:pt modelId="{D3923546-B646-4F83-B359-BC69C16E4715}" type="parTrans" cxnId="{2934EFC3-F16B-4FE2-998F-0DD61FA63622}">
      <dgm:prSet/>
      <dgm:spPr/>
      <dgm:t>
        <a:bodyPr/>
        <a:lstStyle/>
        <a:p>
          <a:endParaRPr lang="en-US"/>
        </a:p>
      </dgm:t>
    </dgm:pt>
    <dgm:pt modelId="{1F222400-8D5F-4D09-9B18-0C29619C82C2}" type="sibTrans" cxnId="{2934EFC3-F16B-4FE2-998F-0DD61FA63622}">
      <dgm:prSet/>
      <dgm:spPr/>
      <dgm:t>
        <a:bodyPr/>
        <a:lstStyle/>
        <a:p>
          <a:endParaRPr lang="en-US"/>
        </a:p>
      </dgm:t>
    </dgm:pt>
    <dgm:pt modelId="{2017F562-E706-4FF6-9675-2F41C46DE0C6}">
      <dgm:prSet phldrT="[Text]"/>
      <dgm:spPr/>
      <dgm:t>
        <a:bodyPr/>
        <a:lstStyle/>
        <a:p>
          <a:r>
            <a:rPr lang="en-US" dirty="0">
              <a:latin typeface="Times New Roman" pitchFamily="18" charset="0"/>
              <a:cs typeface="Times New Roman" pitchFamily="18" charset="0"/>
            </a:rPr>
            <a:t>Whether it is currently running</a:t>
          </a:r>
        </a:p>
      </dgm:t>
    </dgm:pt>
    <dgm:pt modelId="{04370510-5DE4-4E22-949E-734BC9908189}" type="parTrans" cxnId="{0990E320-40CD-458B-BD81-E1EA2455334D}">
      <dgm:prSet/>
      <dgm:spPr/>
      <dgm:t>
        <a:bodyPr/>
        <a:lstStyle/>
        <a:p>
          <a:endParaRPr lang="en-US"/>
        </a:p>
      </dgm:t>
    </dgm:pt>
    <dgm:pt modelId="{F479CB33-CD3F-41AC-B5BD-5147F029A3C3}" type="sibTrans" cxnId="{0990E320-40CD-458B-BD81-E1EA2455334D}">
      <dgm:prSet/>
      <dgm:spPr/>
      <dgm:t>
        <a:bodyPr/>
        <a:lstStyle/>
        <a:p>
          <a:endParaRPr lang="en-US"/>
        </a:p>
      </dgm:t>
    </dgm:pt>
    <dgm:pt modelId="{85E1F213-D333-42E4-A669-90DA886A1E61}">
      <dgm:prSet phldrT="[Text]"/>
      <dgm:spPr/>
      <dgm:t>
        <a:bodyPr/>
        <a:lstStyle/>
        <a:p>
          <a:r>
            <a:rPr lang="en-US" dirty="0">
              <a:latin typeface="Times New Roman" pitchFamily="18" charset="0"/>
              <a:cs typeface="Times New Roman" pitchFamily="18" charset="0"/>
            </a:rPr>
            <a:t>year</a:t>
          </a:r>
        </a:p>
      </dgm:t>
    </dgm:pt>
    <dgm:pt modelId="{893F58FF-5BA6-4DC7-949D-A124DC4548FD}" type="parTrans" cxnId="{A5EB86AB-A962-47C3-B17F-3F660E0163AE}">
      <dgm:prSet/>
      <dgm:spPr/>
    </dgm:pt>
    <dgm:pt modelId="{690A002B-D265-40F6-B18B-3D636149A11A}" type="sibTrans" cxnId="{A5EB86AB-A962-47C3-B17F-3F660E0163AE}">
      <dgm:prSet/>
      <dgm:spPr/>
    </dgm:pt>
    <dgm:pt modelId="{E01FA99C-CC3A-45EC-96DF-C24BB97F4F72}" type="pres">
      <dgm:prSet presAssocID="{5F193E0C-1D84-40BC-B5A0-155EF36061CC}" presName="Name0" presStyleCnt="0">
        <dgm:presLayoutVars>
          <dgm:dir/>
          <dgm:animLvl val="lvl"/>
          <dgm:resizeHandles val="exact"/>
        </dgm:presLayoutVars>
      </dgm:prSet>
      <dgm:spPr/>
    </dgm:pt>
    <dgm:pt modelId="{A017895F-9571-46AA-B96C-02E610E71BF0}" type="pres">
      <dgm:prSet presAssocID="{2ADCE952-9730-4F85-8B4A-E339E508D695}" presName="linNode" presStyleCnt="0"/>
      <dgm:spPr/>
    </dgm:pt>
    <dgm:pt modelId="{CDF3604B-E599-4FB8-8E9F-7DBDCC2A5D61}" type="pres">
      <dgm:prSet presAssocID="{2ADCE952-9730-4F85-8B4A-E339E508D695}" presName="parentText" presStyleLbl="node1" presStyleIdx="0" presStyleCnt="3" custLinFactNeighborY="-151">
        <dgm:presLayoutVars>
          <dgm:chMax val="1"/>
          <dgm:bulletEnabled val="1"/>
        </dgm:presLayoutVars>
      </dgm:prSet>
      <dgm:spPr/>
    </dgm:pt>
    <dgm:pt modelId="{3CF91BC2-D471-4C32-A4AA-39367B443220}" type="pres">
      <dgm:prSet presAssocID="{2ADCE952-9730-4F85-8B4A-E339E508D695}" presName="descendantText" presStyleLbl="alignAccFollowNode1" presStyleIdx="0" presStyleCnt="3">
        <dgm:presLayoutVars>
          <dgm:bulletEnabled val="1"/>
        </dgm:presLayoutVars>
      </dgm:prSet>
      <dgm:spPr/>
    </dgm:pt>
    <dgm:pt modelId="{F80930D6-E15C-4CC0-B4E3-8DE056482BE2}" type="pres">
      <dgm:prSet presAssocID="{13A2BC5C-A188-4A76-9E33-995B687DCD82}" presName="sp" presStyleCnt="0"/>
      <dgm:spPr/>
    </dgm:pt>
    <dgm:pt modelId="{C870F322-E4C7-4609-806E-0412F2318C5B}" type="pres">
      <dgm:prSet presAssocID="{692457E5-D06A-470B-90EA-E6A8B13971CA}" presName="linNode" presStyleCnt="0"/>
      <dgm:spPr/>
    </dgm:pt>
    <dgm:pt modelId="{918534D1-A390-452B-B436-5E62A7CA547B}" type="pres">
      <dgm:prSet presAssocID="{692457E5-D06A-470B-90EA-E6A8B13971CA}" presName="parentText" presStyleLbl="node1" presStyleIdx="1" presStyleCnt="3">
        <dgm:presLayoutVars>
          <dgm:chMax val="1"/>
          <dgm:bulletEnabled val="1"/>
        </dgm:presLayoutVars>
      </dgm:prSet>
      <dgm:spPr/>
    </dgm:pt>
    <dgm:pt modelId="{324C5954-3EEE-4EAE-A9CC-769EB64072A3}" type="pres">
      <dgm:prSet presAssocID="{692457E5-D06A-470B-90EA-E6A8B13971CA}" presName="descendantText" presStyleLbl="alignAccFollowNode1" presStyleIdx="1" presStyleCnt="3">
        <dgm:presLayoutVars>
          <dgm:bulletEnabled val="1"/>
        </dgm:presLayoutVars>
      </dgm:prSet>
      <dgm:spPr/>
    </dgm:pt>
    <dgm:pt modelId="{4605C31F-E466-4ABB-B09D-2A9AA644CA5D}" type="pres">
      <dgm:prSet presAssocID="{9D7025A8-2BCF-46F4-A171-826523C9296B}" presName="sp" presStyleCnt="0"/>
      <dgm:spPr/>
    </dgm:pt>
    <dgm:pt modelId="{B273FF00-3365-411E-97D2-8825F6EB9643}" type="pres">
      <dgm:prSet presAssocID="{84EBB831-6E6D-49D5-8690-B81830A8BD2E}" presName="linNode" presStyleCnt="0"/>
      <dgm:spPr/>
    </dgm:pt>
    <dgm:pt modelId="{00386305-11F9-45D3-9812-4352BA976B4A}" type="pres">
      <dgm:prSet presAssocID="{84EBB831-6E6D-49D5-8690-B81830A8BD2E}" presName="parentText" presStyleLbl="node1" presStyleIdx="2" presStyleCnt="3">
        <dgm:presLayoutVars>
          <dgm:chMax val="1"/>
          <dgm:bulletEnabled val="1"/>
        </dgm:presLayoutVars>
      </dgm:prSet>
      <dgm:spPr/>
    </dgm:pt>
    <dgm:pt modelId="{CC29D76A-B336-4FE2-882F-44D1A4405B11}" type="pres">
      <dgm:prSet presAssocID="{84EBB831-6E6D-49D5-8690-B81830A8BD2E}" presName="descendantText" presStyleLbl="alignAccFollowNode1" presStyleIdx="2" presStyleCnt="3">
        <dgm:presLayoutVars>
          <dgm:bulletEnabled val="1"/>
        </dgm:presLayoutVars>
      </dgm:prSet>
      <dgm:spPr/>
    </dgm:pt>
  </dgm:ptLst>
  <dgm:cxnLst>
    <dgm:cxn modelId="{01FF8704-2734-4F9E-BDA8-1103278055D2}" type="presOf" srcId="{5F193E0C-1D84-40BC-B5A0-155EF36061CC}" destId="{E01FA99C-CC3A-45EC-96DF-C24BB97F4F72}" srcOrd="0" destOrd="0" presId="urn:microsoft.com/office/officeart/2005/8/layout/vList5"/>
    <dgm:cxn modelId="{0B99F20D-F697-492F-A4BD-CD0A2C581C31}" srcId="{2ADCE952-9730-4F85-8B4A-E339E508D695}" destId="{FA6930A8-ACF8-4883-B3EE-11959CDB86AA}" srcOrd="0" destOrd="0" parTransId="{3E29EC47-A43D-4E33-9416-2F998B687315}" sibTransId="{8F92A276-777D-4F6A-B23A-B98D14C4D69E}"/>
    <dgm:cxn modelId="{4BE5F312-F81C-42B6-AAB4-346CFFA2BDFB}" type="presOf" srcId="{2ADCE952-9730-4F85-8B4A-E339E508D695}" destId="{CDF3604B-E599-4FB8-8E9F-7DBDCC2A5D61}" srcOrd="0" destOrd="0" presId="urn:microsoft.com/office/officeart/2005/8/layout/vList5"/>
    <dgm:cxn modelId="{AEF3191D-93B9-4194-B301-A4FE0B55B45F}" srcId="{5F193E0C-1D84-40BC-B5A0-155EF36061CC}" destId="{2ADCE952-9730-4F85-8B4A-E339E508D695}" srcOrd="0" destOrd="0" parTransId="{4BB8E3F0-6628-4A73-B661-D55E2DCAEA34}" sibTransId="{13A2BC5C-A188-4A76-9E33-995B687DCD82}"/>
    <dgm:cxn modelId="{0990E320-40CD-458B-BD81-E1EA2455334D}" srcId="{84EBB831-6E6D-49D5-8690-B81830A8BD2E}" destId="{2017F562-E706-4FF6-9675-2F41C46DE0C6}" srcOrd="0" destOrd="0" parTransId="{04370510-5DE4-4E22-949E-734BC9908189}" sibTransId="{F479CB33-CD3F-41AC-B5BD-5147F029A3C3}"/>
    <dgm:cxn modelId="{F915162F-1336-411E-9952-A6FD110142FD}" type="presOf" srcId="{FC2E0A88-B847-434D-8557-AD1AA329CB04}" destId="{324C5954-3EEE-4EAE-A9CC-769EB64072A3}" srcOrd="0" destOrd="0" presId="urn:microsoft.com/office/officeart/2005/8/layout/vList5"/>
    <dgm:cxn modelId="{C7EF6C3D-0F5F-4DA2-8182-5A876A49BD1A}" type="presOf" srcId="{692457E5-D06A-470B-90EA-E6A8B13971CA}" destId="{918534D1-A390-452B-B436-5E62A7CA547B}" srcOrd="0" destOrd="0" presId="urn:microsoft.com/office/officeart/2005/8/layout/vList5"/>
    <dgm:cxn modelId="{FA76463F-890F-4B7C-BE25-0FA020724D98}" type="presOf" srcId="{84EBB831-6E6D-49D5-8690-B81830A8BD2E}" destId="{00386305-11F9-45D3-9812-4352BA976B4A}" srcOrd="0" destOrd="0" presId="urn:microsoft.com/office/officeart/2005/8/layout/vList5"/>
    <dgm:cxn modelId="{82600760-31D5-4FBB-88C5-9D0BC2542B24}" srcId="{692457E5-D06A-470B-90EA-E6A8B13971CA}" destId="{190D08E2-C970-417E-9633-C2CCA9FCDAB0}" srcOrd="1" destOrd="0" parTransId="{95C459A9-4FBF-418C-9C46-D82D6834DC93}" sibTransId="{2AF085E9-5CBE-4E2A-8AA4-3EDCF322E459}"/>
    <dgm:cxn modelId="{20EF9964-41B2-4AD5-A301-EA0C440684AC}" type="presOf" srcId="{2017F562-E706-4FF6-9675-2F41C46DE0C6}" destId="{CC29D76A-B336-4FE2-882F-44D1A4405B11}" srcOrd="0" destOrd="0" presId="urn:microsoft.com/office/officeart/2005/8/layout/vList5"/>
    <dgm:cxn modelId="{3677C589-E11D-4F9D-93F3-9AFFBD276BCD}" type="presOf" srcId="{190D08E2-C970-417E-9633-C2CCA9FCDAB0}" destId="{324C5954-3EEE-4EAE-A9CC-769EB64072A3}" srcOrd="0" destOrd="1" presId="urn:microsoft.com/office/officeart/2005/8/layout/vList5"/>
    <dgm:cxn modelId="{12C5D595-8247-4392-9364-8F2FB0972244}" type="presOf" srcId="{FA6930A8-ACF8-4883-B3EE-11959CDB86AA}" destId="{3CF91BC2-D471-4C32-A4AA-39367B443220}" srcOrd="0" destOrd="0" presId="urn:microsoft.com/office/officeart/2005/8/layout/vList5"/>
    <dgm:cxn modelId="{A5EB86AB-A962-47C3-B17F-3F660E0163AE}" srcId="{692457E5-D06A-470B-90EA-E6A8B13971CA}" destId="{85E1F213-D333-42E4-A669-90DA886A1E61}" srcOrd="2" destOrd="0" parTransId="{893F58FF-5BA6-4DC7-949D-A124DC4548FD}" sibTransId="{690A002B-D265-40F6-B18B-3D636149A11A}"/>
    <dgm:cxn modelId="{2934EFC3-F16B-4FE2-998F-0DD61FA63622}" srcId="{5F193E0C-1D84-40BC-B5A0-155EF36061CC}" destId="{84EBB831-6E6D-49D5-8690-B81830A8BD2E}" srcOrd="2" destOrd="0" parTransId="{D3923546-B646-4F83-B359-BC69C16E4715}" sibTransId="{1F222400-8D5F-4D09-9B18-0C29619C82C2}"/>
    <dgm:cxn modelId="{48D7D7E9-F4C6-4736-9E08-7836C10FD3C4}" type="presOf" srcId="{85E1F213-D333-42E4-A669-90DA886A1E61}" destId="{324C5954-3EEE-4EAE-A9CC-769EB64072A3}" srcOrd="0" destOrd="2" presId="urn:microsoft.com/office/officeart/2005/8/layout/vList5"/>
    <dgm:cxn modelId="{06742BF3-4446-4C2F-BDC4-45351B90ABCB}" srcId="{692457E5-D06A-470B-90EA-E6A8B13971CA}" destId="{FC2E0A88-B847-434D-8557-AD1AA329CB04}" srcOrd="0" destOrd="0" parTransId="{E26D623A-258B-4BA8-83F1-633E65789897}" sibTransId="{A10A6ECB-1A24-4CE8-96C1-272175561D50}"/>
    <dgm:cxn modelId="{26160AFE-97BF-48A7-8E4A-8C4189D1FF68}" srcId="{5F193E0C-1D84-40BC-B5A0-155EF36061CC}" destId="{692457E5-D06A-470B-90EA-E6A8B13971CA}" srcOrd="1" destOrd="0" parTransId="{F00DC513-0F90-417E-9BE5-77ED248B3380}" sibTransId="{9D7025A8-2BCF-46F4-A171-826523C9296B}"/>
    <dgm:cxn modelId="{9BFC8804-8732-4185-8CF0-FD5C8027AB18}" type="presParOf" srcId="{E01FA99C-CC3A-45EC-96DF-C24BB97F4F72}" destId="{A017895F-9571-46AA-B96C-02E610E71BF0}" srcOrd="0" destOrd="0" presId="urn:microsoft.com/office/officeart/2005/8/layout/vList5"/>
    <dgm:cxn modelId="{A24FE13A-F1CD-4CDC-8B3B-24402887B17B}" type="presParOf" srcId="{A017895F-9571-46AA-B96C-02E610E71BF0}" destId="{CDF3604B-E599-4FB8-8E9F-7DBDCC2A5D61}" srcOrd="0" destOrd="0" presId="urn:microsoft.com/office/officeart/2005/8/layout/vList5"/>
    <dgm:cxn modelId="{86B0B0A5-0672-42BF-B272-615CDCB5EBF2}" type="presParOf" srcId="{A017895F-9571-46AA-B96C-02E610E71BF0}" destId="{3CF91BC2-D471-4C32-A4AA-39367B443220}" srcOrd="1" destOrd="0" presId="urn:microsoft.com/office/officeart/2005/8/layout/vList5"/>
    <dgm:cxn modelId="{9A5B0C33-1EF5-4748-85CB-475D1AF1D12F}" type="presParOf" srcId="{E01FA99C-CC3A-45EC-96DF-C24BB97F4F72}" destId="{F80930D6-E15C-4CC0-B4E3-8DE056482BE2}" srcOrd="1" destOrd="0" presId="urn:microsoft.com/office/officeart/2005/8/layout/vList5"/>
    <dgm:cxn modelId="{DA1630BF-4C45-4313-B1C1-B61F34D8518D}" type="presParOf" srcId="{E01FA99C-CC3A-45EC-96DF-C24BB97F4F72}" destId="{C870F322-E4C7-4609-806E-0412F2318C5B}" srcOrd="2" destOrd="0" presId="urn:microsoft.com/office/officeart/2005/8/layout/vList5"/>
    <dgm:cxn modelId="{651D860F-FC3B-4080-ADDD-90F29F54E6EA}" type="presParOf" srcId="{C870F322-E4C7-4609-806E-0412F2318C5B}" destId="{918534D1-A390-452B-B436-5E62A7CA547B}" srcOrd="0" destOrd="0" presId="urn:microsoft.com/office/officeart/2005/8/layout/vList5"/>
    <dgm:cxn modelId="{0C8BF7BF-853D-4811-B542-719000B80FB7}" type="presParOf" srcId="{C870F322-E4C7-4609-806E-0412F2318C5B}" destId="{324C5954-3EEE-4EAE-A9CC-769EB64072A3}" srcOrd="1" destOrd="0" presId="urn:microsoft.com/office/officeart/2005/8/layout/vList5"/>
    <dgm:cxn modelId="{D872F18C-BA32-4B1E-B634-E56A32A1CA72}" type="presParOf" srcId="{E01FA99C-CC3A-45EC-96DF-C24BB97F4F72}" destId="{4605C31F-E466-4ABB-B09D-2A9AA644CA5D}" srcOrd="3" destOrd="0" presId="urn:microsoft.com/office/officeart/2005/8/layout/vList5"/>
    <dgm:cxn modelId="{95F6A32D-9FEB-478F-9FC6-AC7CFFDAC2BC}" type="presParOf" srcId="{E01FA99C-CC3A-45EC-96DF-C24BB97F4F72}" destId="{B273FF00-3365-411E-97D2-8825F6EB9643}" srcOrd="4" destOrd="0" presId="urn:microsoft.com/office/officeart/2005/8/layout/vList5"/>
    <dgm:cxn modelId="{35528CC1-5546-492A-86EE-B66526E63962}" type="presParOf" srcId="{B273FF00-3365-411E-97D2-8825F6EB9643}" destId="{00386305-11F9-45D3-9812-4352BA976B4A}" srcOrd="0" destOrd="0" presId="urn:microsoft.com/office/officeart/2005/8/layout/vList5"/>
    <dgm:cxn modelId="{2AACBAF9-237E-482A-9986-B6497282413A}" type="presParOf" srcId="{B273FF00-3365-411E-97D2-8825F6EB9643}" destId="{CC29D76A-B336-4FE2-882F-44D1A4405B1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0A0CA0-5BAA-4CF2-8AF1-0620F35F01D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9EB47BB8-3C05-4C35-805B-B9179A92705E}">
      <dgm:prSet phldrT="[Text]" custT="1"/>
      <dgm:spPr/>
      <dgm:t>
        <a:bodyPr/>
        <a:lstStyle/>
        <a:p>
          <a:pPr algn="r"/>
          <a:r>
            <a:rPr lang="en-US" sz="1800" dirty="0">
              <a:latin typeface="Times New Roman" pitchFamily="18" charset="0"/>
              <a:cs typeface="Times New Roman" pitchFamily="18" charset="0"/>
            </a:rPr>
            <a:t>Honda</a:t>
          </a:r>
        </a:p>
        <a:p>
          <a:pPr algn="r"/>
          <a:r>
            <a:rPr lang="en-US" sz="1800" dirty="0">
              <a:latin typeface="Times New Roman" pitchFamily="18" charset="0"/>
              <a:cs typeface="Times New Roman" pitchFamily="18" charset="0"/>
            </a:rPr>
            <a:t>Civic Hybrid</a:t>
          </a:r>
        </a:p>
        <a:p>
          <a:pPr algn="r"/>
          <a:r>
            <a:rPr lang="en-US" sz="1800" dirty="0">
              <a:latin typeface="Times New Roman" pitchFamily="18" charset="0"/>
              <a:cs typeface="Times New Roman" pitchFamily="18" charset="0"/>
            </a:rPr>
            <a:t>2006</a:t>
          </a:r>
        </a:p>
        <a:p>
          <a:pPr algn="r"/>
          <a:r>
            <a:rPr lang="en-US" sz="1800" dirty="0">
              <a:latin typeface="Times New Roman" pitchFamily="18" charset="0"/>
              <a:cs typeface="Times New Roman" pitchFamily="18" charset="0"/>
            </a:rPr>
            <a:t>Yes</a:t>
          </a:r>
        </a:p>
      </dgm:t>
    </dgm:pt>
    <dgm:pt modelId="{38E21092-93CA-4C50-8D5D-62E2639353C3}" type="parTrans" cxnId="{FCB57830-5CE4-4FD3-910D-4930B9C5D5AD}">
      <dgm:prSet/>
      <dgm:spPr/>
      <dgm:t>
        <a:bodyPr/>
        <a:lstStyle/>
        <a:p>
          <a:endParaRPr lang="en-US"/>
        </a:p>
      </dgm:t>
    </dgm:pt>
    <dgm:pt modelId="{09029427-436A-41BC-B0AB-9DDFB0D1EF89}" type="sibTrans" cxnId="{FCB57830-5CE4-4FD3-910D-4930B9C5D5AD}">
      <dgm:prSet/>
      <dgm:spPr/>
      <dgm:t>
        <a:bodyPr/>
        <a:lstStyle/>
        <a:p>
          <a:endParaRPr lang="en-US"/>
        </a:p>
      </dgm:t>
    </dgm:pt>
    <dgm:pt modelId="{E0FEF393-E1DA-4B31-A903-211689224D78}">
      <dgm:prSet phldrT="[Text]" custT="1"/>
      <dgm:spPr/>
      <dgm:t>
        <a:bodyPr/>
        <a:lstStyle/>
        <a:p>
          <a:pPr algn="r"/>
          <a:r>
            <a:rPr lang="en-US" sz="1800" dirty="0">
              <a:latin typeface="Times New Roman" pitchFamily="18" charset="0"/>
              <a:cs typeface="Times New Roman" pitchFamily="18" charset="0"/>
            </a:rPr>
            <a:t>Ford</a:t>
          </a:r>
        </a:p>
        <a:p>
          <a:pPr algn="r"/>
          <a:r>
            <a:rPr lang="en-US" sz="1800" dirty="0">
              <a:latin typeface="Times New Roman" pitchFamily="18" charset="0"/>
              <a:cs typeface="Times New Roman" pitchFamily="18" charset="0"/>
            </a:rPr>
            <a:t>Focus</a:t>
          </a:r>
        </a:p>
        <a:p>
          <a:pPr algn="r"/>
          <a:r>
            <a:rPr lang="en-US" sz="1800" dirty="0">
              <a:latin typeface="Times New Roman" pitchFamily="18" charset="0"/>
              <a:cs typeface="Times New Roman" pitchFamily="18" charset="0"/>
            </a:rPr>
            <a:t>2012</a:t>
          </a:r>
        </a:p>
        <a:p>
          <a:pPr algn="r"/>
          <a:r>
            <a:rPr lang="en-US" sz="1800" dirty="0">
              <a:latin typeface="Times New Roman" pitchFamily="18" charset="0"/>
              <a:cs typeface="Times New Roman" pitchFamily="18" charset="0"/>
            </a:rPr>
            <a:t>Yes</a:t>
          </a:r>
        </a:p>
      </dgm:t>
    </dgm:pt>
    <dgm:pt modelId="{EC993D59-A601-4A4C-A838-82C96FC83FF0}" type="parTrans" cxnId="{E2FC68E4-2626-4FA9-BCF7-3448AE0F9C21}">
      <dgm:prSet/>
      <dgm:spPr/>
      <dgm:t>
        <a:bodyPr/>
        <a:lstStyle/>
        <a:p>
          <a:endParaRPr lang="en-US"/>
        </a:p>
      </dgm:t>
    </dgm:pt>
    <dgm:pt modelId="{8EF8F5CF-E71F-451E-B9C2-4EF1B6BB7FAD}" type="sibTrans" cxnId="{E2FC68E4-2626-4FA9-BCF7-3448AE0F9C21}">
      <dgm:prSet/>
      <dgm:spPr/>
      <dgm:t>
        <a:bodyPr/>
        <a:lstStyle/>
        <a:p>
          <a:endParaRPr lang="en-US"/>
        </a:p>
      </dgm:t>
    </dgm:pt>
    <dgm:pt modelId="{A330AB71-80A0-49AD-B09F-6A860C657DF6}">
      <dgm:prSet phldrT="[Text]" custT="1"/>
      <dgm:spPr/>
      <dgm:t>
        <a:bodyPr/>
        <a:lstStyle/>
        <a:p>
          <a:pPr algn="r"/>
          <a:r>
            <a:rPr lang="en-US" sz="1800" dirty="0">
              <a:latin typeface="Times New Roman" pitchFamily="18" charset="0"/>
              <a:cs typeface="Times New Roman" pitchFamily="18" charset="0"/>
            </a:rPr>
            <a:t>Infiniti</a:t>
          </a:r>
        </a:p>
        <a:p>
          <a:pPr algn="r"/>
          <a:r>
            <a:rPr lang="en-US" sz="1800" dirty="0">
              <a:latin typeface="Times New Roman" pitchFamily="18" charset="0"/>
              <a:cs typeface="Times New Roman" pitchFamily="18" charset="0"/>
            </a:rPr>
            <a:t>G Coupe</a:t>
          </a:r>
        </a:p>
        <a:p>
          <a:pPr algn="r"/>
          <a:r>
            <a:rPr lang="en-US" sz="1800" dirty="0">
              <a:latin typeface="Times New Roman" pitchFamily="18" charset="0"/>
              <a:cs typeface="Times New Roman" pitchFamily="18" charset="0"/>
            </a:rPr>
            <a:t>2009</a:t>
          </a:r>
        </a:p>
        <a:p>
          <a:pPr algn="r"/>
          <a:r>
            <a:rPr lang="en-US" sz="1800" dirty="0">
              <a:latin typeface="Times New Roman" pitchFamily="18" charset="0"/>
              <a:cs typeface="Times New Roman" pitchFamily="18" charset="0"/>
            </a:rPr>
            <a:t>No</a:t>
          </a:r>
        </a:p>
      </dgm:t>
    </dgm:pt>
    <dgm:pt modelId="{F9ACEE4B-130F-41B0-B489-38B24A16E552}" type="parTrans" cxnId="{9D171AD1-E7A2-4F28-AEA3-C87E4CFE0560}">
      <dgm:prSet/>
      <dgm:spPr/>
      <dgm:t>
        <a:bodyPr/>
        <a:lstStyle/>
        <a:p>
          <a:endParaRPr lang="en-US"/>
        </a:p>
      </dgm:t>
    </dgm:pt>
    <dgm:pt modelId="{D1ADA43B-EAD1-457A-AF8B-EC60D5626D55}" type="sibTrans" cxnId="{9D171AD1-E7A2-4F28-AEA3-C87E4CFE0560}">
      <dgm:prSet/>
      <dgm:spPr/>
      <dgm:t>
        <a:bodyPr/>
        <a:lstStyle/>
        <a:p>
          <a:endParaRPr lang="en-US"/>
        </a:p>
      </dgm:t>
    </dgm:pt>
    <dgm:pt modelId="{90EB77C0-E205-4B10-8D92-9C5687899FD5}" type="pres">
      <dgm:prSet presAssocID="{BE0A0CA0-5BAA-4CF2-8AF1-0620F35F01D4}" presName="linear" presStyleCnt="0">
        <dgm:presLayoutVars>
          <dgm:dir/>
          <dgm:resizeHandles val="exact"/>
        </dgm:presLayoutVars>
      </dgm:prSet>
      <dgm:spPr/>
    </dgm:pt>
    <dgm:pt modelId="{93728DBA-0AF6-4273-B397-D9CE8B54B03A}" type="pres">
      <dgm:prSet presAssocID="{9EB47BB8-3C05-4C35-805B-B9179A92705E}" presName="comp" presStyleCnt="0"/>
      <dgm:spPr/>
    </dgm:pt>
    <dgm:pt modelId="{D4088074-60B5-4F94-B8C6-FDA747B3881A}" type="pres">
      <dgm:prSet presAssocID="{9EB47BB8-3C05-4C35-805B-B9179A92705E}" presName="box" presStyleLbl="node1" presStyleIdx="0" presStyleCnt="3"/>
      <dgm:spPr/>
    </dgm:pt>
    <dgm:pt modelId="{614B2681-3F33-4086-AE53-E7784A6C4C64}" type="pres">
      <dgm:prSet presAssocID="{9EB47BB8-3C05-4C35-805B-B9179A92705E}" presName="img" presStyleLbl="fgImgPlace1" presStyleIdx="0" presStyleCnt="3" custScaleX="114788" custLinFactNeighborX="10204" custLinFactNeighborY="-5252"/>
      <dgm:spPr>
        <a:blipFill rotWithShape="0">
          <a:blip xmlns:r="http://schemas.openxmlformats.org/officeDocument/2006/relationships" r:embed="rId1"/>
          <a:stretch>
            <a:fillRect/>
          </a:stretch>
        </a:blipFill>
      </dgm:spPr>
    </dgm:pt>
    <dgm:pt modelId="{C0AE977E-C07C-4B0C-8C66-B6C30FB564AC}" type="pres">
      <dgm:prSet presAssocID="{9EB47BB8-3C05-4C35-805B-B9179A92705E}" presName="text" presStyleLbl="node1" presStyleIdx="0" presStyleCnt="3">
        <dgm:presLayoutVars>
          <dgm:bulletEnabled val="1"/>
        </dgm:presLayoutVars>
      </dgm:prSet>
      <dgm:spPr/>
    </dgm:pt>
    <dgm:pt modelId="{9BAF138C-815C-4105-A2CE-4868ADDBDAE0}" type="pres">
      <dgm:prSet presAssocID="{09029427-436A-41BC-B0AB-9DDFB0D1EF89}" presName="spacer" presStyleCnt="0"/>
      <dgm:spPr/>
    </dgm:pt>
    <dgm:pt modelId="{D675BD69-4D5D-4073-9473-5076D7DE120E}" type="pres">
      <dgm:prSet presAssocID="{E0FEF393-E1DA-4B31-A903-211689224D78}" presName="comp" presStyleCnt="0"/>
      <dgm:spPr/>
    </dgm:pt>
    <dgm:pt modelId="{0F1F5E7B-6E40-4D85-80A0-E91EC8F49A6F}" type="pres">
      <dgm:prSet presAssocID="{E0FEF393-E1DA-4B31-A903-211689224D78}" presName="box" presStyleLbl="node1" presStyleIdx="1" presStyleCnt="3"/>
      <dgm:spPr/>
    </dgm:pt>
    <dgm:pt modelId="{1BBFFCD1-8FB8-4D34-8D3C-B79F9BEA99C0}" type="pres">
      <dgm:prSet presAssocID="{E0FEF393-E1DA-4B31-A903-211689224D78}" presName="img" presStyleLbl="fgImgPlace1" presStyleIdx="1" presStyleCnt="3" custScaleX="150518" custLinFactNeighborX="14034" custLinFactNeighborY="-5040"/>
      <dgm:spPr>
        <a:blipFill rotWithShape="0">
          <a:blip xmlns:r="http://schemas.openxmlformats.org/officeDocument/2006/relationships" r:embed="rId2"/>
          <a:stretch>
            <a:fillRect/>
          </a:stretch>
        </a:blipFill>
      </dgm:spPr>
    </dgm:pt>
    <dgm:pt modelId="{BAB5942D-208B-45FB-970D-66244E0D2D48}" type="pres">
      <dgm:prSet presAssocID="{E0FEF393-E1DA-4B31-A903-211689224D78}" presName="text" presStyleLbl="node1" presStyleIdx="1" presStyleCnt="3">
        <dgm:presLayoutVars>
          <dgm:bulletEnabled val="1"/>
        </dgm:presLayoutVars>
      </dgm:prSet>
      <dgm:spPr/>
    </dgm:pt>
    <dgm:pt modelId="{7C38EB43-748C-409A-8E77-45A5E044DE89}" type="pres">
      <dgm:prSet presAssocID="{8EF8F5CF-E71F-451E-B9C2-4EF1B6BB7FAD}" presName="spacer" presStyleCnt="0"/>
      <dgm:spPr/>
    </dgm:pt>
    <dgm:pt modelId="{62C6488A-166C-41C9-833C-F7D3ADC07774}" type="pres">
      <dgm:prSet presAssocID="{A330AB71-80A0-49AD-B09F-6A860C657DF6}" presName="comp" presStyleCnt="0"/>
      <dgm:spPr/>
    </dgm:pt>
    <dgm:pt modelId="{04CC2D82-54DB-49FA-8669-E4971BA5D897}" type="pres">
      <dgm:prSet presAssocID="{A330AB71-80A0-49AD-B09F-6A860C657DF6}" presName="box" presStyleLbl="node1" presStyleIdx="2" presStyleCnt="3"/>
      <dgm:spPr/>
    </dgm:pt>
    <dgm:pt modelId="{3EF176FD-CE7F-4DF9-B615-0FBB256C99C7}" type="pres">
      <dgm:prSet presAssocID="{A330AB71-80A0-49AD-B09F-6A860C657DF6}" presName="img" presStyleLbl="fgImgPlace1" presStyleIdx="2" presStyleCnt="3" custScaleX="170926" custLinFactNeighborX="29341" custLinFactNeighborY="2421"/>
      <dgm:spPr>
        <a:blipFill rotWithShape="0">
          <a:blip xmlns:r="http://schemas.openxmlformats.org/officeDocument/2006/relationships" r:embed="rId3"/>
          <a:stretch>
            <a:fillRect/>
          </a:stretch>
        </a:blipFill>
      </dgm:spPr>
    </dgm:pt>
    <dgm:pt modelId="{18DB124A-A461-43FF-A802-BBA185C5D1DB}" type="pres">
      <dgm:prSet presAssocID="{A330AB71-80A0-49AD-B09F-6A860C657DF6}" presName="text" presStyleLbl="node1" presStyleIdx="2" presStyleCnt="3">
        <dgm:presLayoutVars>
          <dgm:bulletEnabled val="1"/>
        </dgm:presLayoutVars>
      </dgm:prSet>
      <dgm:spPr/>
    </dgm:pt>
  </dgm:ptLst>
  <dgm:cxnLst>
    <dgm:cxn modelId="{FCB57830-5CE4-4FD3-910D-4930B9C5D5AD}" srcId="{BE0A0CA0-5BAA-4CF2-8AF1-0620F35F01D4}" destId="{9EB47BB8-3C05-4C35-805B-B9179A92705E}" srcOrd="0" destOrd="0" parTransId="{38E21092-93CA-4C50-8D5D-62E2639353C3}" sibTransId="{09029427-436A-41BC-B0AB-9DDFB0D1EF89}"/>
    <dgm:cxn modelId="{26424936-9AA5-485D-835C-83411856C9D3}" type="presOf" srcId="{9EB47BB8-3C05-4C35-805B-B9179A92705E}" destId="{D4088074-60B5-4F94-B8C6-FDA747B3881A}" srcOrd="0" destOrd="0" presId="urn:microsoft.com/office/officeart/2005/8/layout/vList4"/>
    <dgm:cxn modelId="{F541016F-FEE4-4117-8D6B-40185597B46C}" type="presOf" srcId="{BE0A0CA0-5BAA-4CF2-8AF1-0620F35F01D4}" destId="{90EB77C0-E205-4B10-8D92-9C5687899FD5}" srcOrd="0" destOrd="0" presId="urn:microsoft.com/office/officeart/2005/8/layout/vList4"/>
    <dgm:cxn modelId="{91C4304F-9C53-4FE9-9726-91F6F7C074BA}" type="presOf" srcId="{E0FEF393-E1DA-4B31-A903-211689224D78}" destId="{0F1F5E7B-6E40-4D85-80A0-E91EC8F49A6F}" srcOrd="0" destOrd="0" presId="urn:microsoft.com/office/officeart/2005/8/layout/vList4"/>
    <dgm:cxn modelId="{BB2DE0C0-2234-44B8-8876-FCF89AF49D6F}" type="presOf" srcId="{A330AB71-80A0-49AD-B09F-6A860C657DF6}" destId="{18DB124A-A461-43FF-A802-BBA185C5D1DB}" srcOrd="1" destOrd="0" presId="urn:microsoft.com/office/officeart/2005/8/layout/vList4"/>
    <dgm:cxn modelId="{9D171AD1-E7A2-4F28-AEA3-C87E4CFE0560}" srcId="{BE0A0CA0-5BAA-4CF2-8AF1-0620F35F01D4}" destId="{A330AB71-80A0-49AD-B09F-6A860C657DF6}" srcOrd="2" destOrd="0" parTransId="{F9ACEE4B-130F-41B0-B489-38B24A16E552}" sibTransId="{D1ADA43B-EAD1-457A-AF8B-EC60D5626D55}"/>
    <dgm:cxn modelId="{E2FC68E4-2626-4FA9-BCF7-3448AE0F9C21}" srcId="{BE0A0CA0-5BAA-4CF2-8AF1-0620F35F01D4}" destId="{E0FEF393-E1DA-4B31-A903-211689224D78}" srcOrd="1" destOrd="0" parTransId="{EC993D59-A601-4A4C-A838-82C96FC83FF0}" sibTransId="{8EF8F5CF-E71F-451E-B9C2-4EF1B6BB7FAD}"/>
    <dgm:cxn modelId="{678D20F2-82CD-4F95-BBBE-CE1DB03AC84C}" type="presOf" srcId="{9EB47BB8-3C05-4C35-805B-B9179A92705E}" destId="{C0AE977E-C07C-4B0C-8C66-B6C30FB564AC}" srcOrd="1" destOrd="0" presId="urn:microsoft.com/office/officeart/2005/8/layout/vList4"/>
    <dgm:cxn modelId="{AC675FFE-47E6-4C06-89FA-B0D3950F5E03}" type="presOf" srcId="{A330AB71-80A0-49AD-B09F-6A860C657DF6}" destId="{04CC2D82-54DB-49FA-8669-E4971BA5D897}" srcOrd="0" destOrd="0" presId="urn:microsoft.com/office/officeart/2005/8/layout/vList4"/>
    <dgm:cxn modelId="{2745D4FF-5913-480F-8E68-25196B7347E7}" type="presOf" srcId="{E0FEF393-E1DA-4B31-A903-211689224D78}" destId="{BAB5942D-208B-45FB-970D-66244E0D2D48}" srcOrd="1" destOrd="0" presId="urn:microsoft.com/office/officeart/2005/8/layout/vList4"/>
    <dgm:cxn modelId="{0B0F7665-B1C5-41B3-B40F-D8DB14D60C2A}" type="presParOf" srcId="{90EB77C0-E205-4B10-8D92-9C5687899FD5}" destId="{93728DBA-0AF6-4273-B397-D9CE8B54B03A}" srcOrd="0" destOrd="0" presId="urn:microsoft.com/office/officeart/2005/8/layout/vList4"/>
    <dgm:cxn modelId="{BD6F458A-3D13-4CC6-8591-13E63485983F}" type="presParOf" srcId="{93728DBA-0AF6-4273-B397-D9CE8B54B03A}" destId="{D4088074-60B5-4F94-B8C6-FDA747B3881A}" srcOrd="0" destOrd="0" presId="urn:microsoft.com/office/officeart/2005/8/layout/vList4"/>
    <dgm:cxn modelId="{BC2D037D-A0F0-443B-A95E-758440EC1F42}" type="presParOf" srcId="{93728DBA-0AF6-4273-B397-D9CE8B54B03A}" destId="{614B2681-3F33-4086-AE53-E7784A6C4C64}" srcOrd="1" destOrd="0" presId="urn:microsoft.com/office/officeart/2005/8/layout/vList4"/>
    <dgm:cxn modelId="{2C0032DA-5AF9-4007-8026-B574E8CE0C0C}" type="presParOf" srcId="{93728DBA-0AF6-4273-B397-D9CE8B54B03A}" destId="{C0AE977E-C07C-4B0C-8C66-B6C30FB564AC}" srcOrd="2" destOrd="0" presId="urn:microsoft.com/office/officeart/2005/8/layout/vList4"/>
    <dgm:cxn modelId="{BABE86FB-AE41-48CF-A5CA-7C56DCCBD7A8}" type="presParOf" srcId="{90EB77C0-E205-4B10-8D92-9C5687899FD5}" destId="{9BAF138C-815C-4105-A2CE-4868ADDBDAE0}" srcOrd="1" destOrd="0" presId="urn:microsoft.com/office/officeart/2005/8/layout/vList4"/>
    <dgm:cxn modelId="{E670F739-F295-44E8-9C4D-81F00A355661}" type="presParOf" srcId="{90EB77C0-E205-4B10-8D92-9C5687899FD5}" destId="{D675BD69-4D5D-4073-9473-5076D7DE120E}" srcOrd="2" destOrd="0" presId="urn:microsoft.com/office/officeart/2005/8/layout/vList4"/>
    <dgm:cxn modelId="{6500A37F-09E6-474B-94AB-08BDA1754B5A}" type="presParOf" srcId="{D675BD69-4D5D-4073-9473-5076D7DE120E}" destId="{0F1F5E7B-6E40-4D85-80A0-E91EC8F49A6F}" srcOrd="0" destOrd="0" presId="urn:microsoft.com/office/officeart/2005/8/layout/vList4"/>
    <dgm:cxn modelId="{9B5947D3-9FD1-4FE7-B425-C7798B9B709A}" type="presParOf" srcId="{D675BD69-4D5D-4073-9473-5076D7DE120E}" destId="{1BBFFCD1-8FB8-4D34-8D3C-B79F9BEA99C0}" srcOrd="1" destOrd="0" presId="urn:microsoft.com/office/officeart/2005/8/layout/vList4"/>
    <dgm:cxn modelId="{EC512228-F855-4B94-8EC4-C4091AD6FCD4}" type="presParOf" srcId="{D675BD69-4D5D-4073-9473-5076D7DE120E}" destId="{BAB5942D-208B-45FB-970D-66244E0D2D48}" srcOrd="2" destOrd="0" presId="urn:microsoft.com/office/officeart/2005/8/layout/vList4"/>
    <dgm:cxn modelId="{A044842A-1530-4E8D-87DA-6225AE6AAEE3}" type="presParOf" srcId="{90EB77C0-E205-4B10-8D92-9C5687899FD5}" destId="{7C38EB43-748C-409A-8E77-45A5E044DE89}" srcOrd="3" destOrd="0" presId="urn:microsoft.com/office/officeart/2005/8/layout/vList4"/>
    <dgm:cxn modelId="{0851DA34-A338-4BD5-91B3-9832802AEDD2}" type="presParOf" srcId="{90EB77C0-E205-4B10-8D92-9C5687899FD5}" destId="{62C6488A-166C-41C9-833C-F7D3ADC07774}" srcOrd="4" destOrd="0" presId="urn:microsoft.com/office/officeart/2005/8/layout/vList4"/>
    <dgm:cxn modelId="{22409354-2D15-48D0-9996-D6A2468F7652}" type="presParOf" srcId="{62C6488A-166C-41C9-833C-F7D3ADC07774}" destId="{04CC2D82-54DB-49FA-8669-E4971BA5D897}" srcOrd="0" destOrd="0" presId="urn:microsoft.com/office/officeart/2005/8/layout/vList4"/>
    <dgm:cxn modelId="{10193B3E-0507-4A49-A28E-285C929479AC}" type="presParOf" srcId="{62C6488A-166C-41C9-833C-F7D3ADC07774}" destId="{3EF176FD-CE7F-4DF9-B615-0FBB256C99C7}" srcOrd="1" destOrd="0" presId="urn:microsoft.com/office/officeart/2005/8/layout/vList4"/>
    <dgm:cxn modelId="{99C02A47-0AEF-4A46-A253-E11E0342E073}" type="presParOf" srcId="{62C6488A-166C-41C9-833C-F7D3ADC07774}" destId="{18DB124A-A461-43FF-A802-BBA185C5D1DB}"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87552F-9CA4-486F-8F58-D59612A7D925}"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DDADD4C8-99D9-4D01-A92E-5A9E0FBD6068}">
      <dgm:prSet phldrT="[Text]" custT="1"/>
      <dgm:spPr/>
      <dgm:t>
        <a:bodyPr/>
        <a:lstStyle/>
        <a:p>
          <a:r>
            <a:rPr lang="en-US" sz="2000" dirty="0">
              <a:latin typeface="Times New Roman" pitchFamily="18" charset="0"/>
              <a:cs typeface="Times New Roman" pitchFamily="18" charset="0"/>
            </a:rPr>
            <a:t>Base Class</a:t>
          </a:r>
        </a:p>
      </dgm:t>
    </dgm:pt>
    <dgm:pt modelId="{601236FD-E1DB-45FB-AC93-832A492DAF7C}" type="parTrans" cxnId="{00B1BCF1-0869-48EE-A7C7-7C7238B37334}">
      <dgm:prSet/>
      <dgm:spPr/>
      <dgm:t>
        <a:bodyPr/>
        <a:lstStyle/>
        <a:p>
          <a:endParaRPr lang="en-US"/>
        </a:p>
      </dgm:t>
    </dgm:pt>
    <dgm:pt modelId="{F6C52F5E-D8E4-45CB-90FE-251B1EAF01B2}" type="sibTrans" cxnId="{00B1BCF1-0869-48EE-A7C7-7C7238B37334}">
      <dgm:prSet/>
      <dgm:spPr/>
      <dgm:t>
        <a:bodyPr/>
        <a:lstStyle/>
        <a:p>
          <a:endParaRPr lang="en-US"/>
        </a:p>
      </dgm:t>
    </dgm:pt>
    <dgm:pt modelId="{745E531C-90CB-4824-8EB8-204FCB8E3F7C}">
      <dgm:prSet phldrT="[Text]" custT="1"/>
      <dgm:spPr/>
      <dgm:t>
        <a:bodyPr/>
        <a:lstStyle/>
        <a:p>
          <a:r>
            <a:rPr lang="en-US" sz="2000" dirty="0">
              <a:latin typeface="Times New Roman" pitchFamily="18" charset="0"/>
              <a:cs typeface="Times New Roman" pitchFamily="18" charset="0"/>
            </a:rPr>
            <a:t>Derived Class</a:t>
          </a:r>
        </a:p>
      </dgm:t>
    </dgm:pt>
    <dgm:pt modelId="{1F146995-02EF-4A4D-913B-31ECE32C9B3D}" type="parTrans" cxnId="{5301C603-8D6B-442D-BFDE-9FA52AD6CA91}">
      <dgm:prSet/>
      <dgm:spPr/>
      <dgm:t>
        <a:bodyPr/>
        <a:lstStyle/>
        <a:p>
          <a:endParaRPr lang="en-US"/>
        </a:p>
      </dgm:t>
    </dgm:pt>
    <dgm:pt modelId="{DF39C666-C306-4682-A666-594B81455DC4}" type="sibTrans" cxnId="{5301C603-8D6B-442D-BFDE-9FA52AD6CA91}">
      <dgm:prSet/>
      <dgm:spPr/>
      <dgm:t>
        <a:bodyPr/>
        <a:lstStyle/>
        <a:p>
          <a:endParaRPr lang="en-US"/>
        </a:p>
      </dgm:t>
    </dgm:pt>
    <dgm:pt modelId="{0D67F094-C64F-4E4F-B8D6-6F1545527C95}">
      <dgm:prSet phldrT="[Text]" custT="1"/>
      <dgm:spPr/>
      <dgm:t>
        <a:bodyPr/>
        <a:lstStyle/>
        <a:p>
          <a:r>
            <a:rPr lang="en-US" sz="2000" dirty="0">
              <a:latin typeface="Times New Roman" pitchFamily="18" charset="0"/>
              <a:cs typeface="Times New Roman" pitchFamily="18" charset="0"/>
            </a:rPr>
            <a:t>Derived Class</a:t>
          </a:r>
        </a:p>
      </dgm:t>
    </dgm:pt>
    <dgm:pt modelId="{CC05815A-2FE8-41FE-933C-7DC82C26C77D}" type="parTrans" cxnId="{797E9403-0259-4A41-ACFA-9495E7FB5236}">
      <dgm:prSet/>
      <dgm:spPr/>
      <dgm:t>
        <a:bodyPr/>
        <a:lstStyle/>
        <a:p>
          <a:endParaRPr lang="en-US"/>
        </a:p>
      </dgm:t>
    </dgm:pt>
    <dgm:pt modelId="{1A748CDA-ACE2-471C-A664-EFEFB04DCDAF}" type="sibTrans" cxnId="{797E9403-0259-4A41-ACFA-9495E7FB5236}">
      <dgm:prSet/>
      <dgm:spPr/>
      <dgm:t>
        <a:bodyPr/>
        <a:lstStyle/>
        <a:p>
          <a:endParaRPr lang="en-US"/>
        </a:p>
      </dgm:t>
    </dgm:pt>
    <dgm:pt modelId="{00B946B4-BBD7-462D-B852-A55780C5E4F7}">
      <dgm:prSet phldrT="[Text]" custT="1"/>
      <dgm:spPr/>
      <dgm:t>
        <a:bodyPr/>
        <a:lstStyle/>
        <a:p>
          <a:r>
            <a:rPr lang="en-US" sz="1600" dirty="0">
              <a:latin typeface="Times New Roman" pitchFamily="18" charset="0"/>
              <a:cs typeface="Times New Roman" pitchFamily="18" charset="0"/>
            </a:rPr>
            <a:t>Superclass</a:t>
          </a:r>
        </a:p>
      </dgm:t>
    </dgm:pt>
    <dgm:pt modelId="{C90553DC-917E-47A9-9BE9-F34C4A2AA925}" type="parTrans" cxnId="{02CA1171-4702-4E3D-897F-8F94365E2D3A}">
      <dgm:prSet/>
      <dgm:spPr/>
      <dgm:t>
        <a:bodyPr/>
        <a:lstStyle/>
        <a:p>
          <a:endParaRPr lang="en-US"/>
        </a:p>
      </dgm:t>
    </dgm:pt>
    <dgm:pt modelId="{8E48EE1F-C7BC-4E75-B435-4305E5F15001}" type="sibTrans" cxnId="{02CA1171-4702-4E3D-897F-8F94365E2D3A}">
      <dgm:prSet/>
      <dgm:spPr/>
      <dgm:t>
        <a:bodyPr/>
        <a:lstStyle/>
        <a:p>
          <a:endParaRPr lang="en-US"/>
        </a:p>
      </dgm:t>
    </dgm:pt>
    <dgm:pt modelId="{68FC4216-8581-48A8-BFD6-7D1075C4F790}">
      <dgm:prSet phldrT="[Text]" custT="1"/>
      <dgm:spPr/>
      <dgm:t>
        <a:bodyPr/>
        <a:lstStyle/>
        <a:p>
          <a:pPr algn="l"/>
          <a:r>
            <a:rPr lang="en-US" sz="1600" dirty="0">
              <a:latin typeface="Times New Roman" pitchFamily="18" charset="0"/>
              <a:cs typeface="Times New Roman" pitchFamily="18" charset="0"/>
            </a:rPr>
            <a:t>Subclasses inherit superclass attributes and methods; can add their own also</a:t>
          </a:r>
        </a:p>
      </dgm:t>
    </dgm:pt>
    <dgm:pt modelId="{A0FE89F3-418C-42C3-9C79-627A75D38C9F}" type="parTrans" cxnId="{1148AC0E-7ED0-4512-8BCE-6661B333F73E}">
      <dgm:prSet/>
      <dgm:spPr/>
      <dgm:t>
        <a:bodyPr/>
        <a:lstStyle/>
        <a:p>
          <a:endParaRPr lang="en-US"/>
        </a:p>
      </dgm:t>
    </dgm:pt>
    <dgm:pt modelId="{C9BACBB3-E855-4FAA-923C-297F95CD0AA8}" type="sibTrans" cxnId="{1148AC0E-7ED0-4512-8BCE-6661B333F73E}">
      <dgm:prSet/>
      <dgm:spPr/>
      <dgm:t>
        <a:bodyPr/>
        <a:lstStyle/>
        <a:p>
          <a:endParaRPr lang="en-US"/>
        </a:p>
      </dgm:t>
    </dgm:pt>
    <dgm:pt modelId="{39F5303A-DFA0-4528-9696-1B97432A0F81}" type="pres">
      <dgm:prSet presAssocID="{5687552F-9CA4-486F-8F58-D59612A7D925}" presName="mainComposite" presStyleCnt="0">
        <dgm:presLayoutVars>
          <dgm:chPref val="1"/>
          <dgm:dir/>
          <dgm:animOne val="branch"/>
          <dgm:animLvl val="lvl"/>
          <dgm:resizeHandles val="exact"/>
        </dgm:presLayoutVars>
      </dgm:prSet>
      <dgm:spPr/>
    </dgm:pt>
    <dgm:pt modelId="{57FBFC83-8979-4E94-8050-6B81A194C6E4}" type="pres">
      <dgm:prSet presAssocID="{5687552F-9CA4-486F-8F58-D59612A7D925}" presName="hierFlow" presStyleCnt="0"/>
      <dgm:spPr/>
    </dgm:pt>
    <dgm:pt modelId="{F87FF5F6-72C1-493D-8981-87A228F2FBB5}" type="pres">
      <dgm:prSet presAssocID="{5687552F-9CA4-486F-8F58-D59612A7D925}" presName="firstBuf" presStyleCnt="0"/>
      <dgm:spPr/>
    </dgm:pt>
    <dgm:pt modelId="{B31D6410-72D8-4FB2-8186-7DBFEC16D6E9}" type="pres">
      <dgm:prSet presAssocID="{5687552F-9CA4-486F-8F58-D59612A7D925}" presName="hierChild1" presStyleCnt="0">
        <dgm:presLayoutVars>
          <dgm:chPref val="1"/>
          <dgm:animOne val="branch"/>
          <dgm:animLvl val="lvl"/>
        </dgm:presLayoutVars>
      </dgm:prSet>
      <dgm:spPr/>
    </dgm:pt>
    <dgm:pt modelId="{887D226B-D888-4B8B-91CB-47FB56B1EC91}" type="pres">
      <dgm:prSet presAssocID="{DDADD4C8-99D9-4D01-A92E-5A9E0FBD6068}" presName="Name14" presStyleCnt="0"/>
      <dgm:spPr/>
    </dgm:pt>
    <dgm:pt modelId="{3E9FD8FE-BB80-48EB-AF20-4F9C3FF692AB}" type="pres">
      <dgm:prSet presAssocID="{DDADD4C8-99D9-4D01-A92E-5A9E0FBD6068}" presName="level1Shape" presStyleLbl="node0" presStyleIdx="0" presStyleCnt="1" custLinFactNeighborX="2917" custLinFactNeighborY="34587">
        <dgm:presLayoutVars>
          <dgm:chPref val="3"/>
        </dgm:presLayoutVars>
      </dgm:prSet>
      <dgm:spPr/>
    </dgm:pt>
    <dgm:pt modelId="{A48F9C4F-EA0F-42D0-9BC8-77DB3A07DD3B}" type="pres">
      <dgm:prSet presAssocID="{DDADD4C8-99D9-4D01-A92E-5A9E0FBD6068}" presName="hierChild2" presStyleCnt="0"/>
      <dgm:spPr/>
    </dgm:pt>
    <dgm:pt modelId="{09D45FD7-2DFE-4088-8A08-9A250AAC3354}" type="pres">
      <dgm:prSet presAssocID="{1F146995-02EF-4A4D-913B-31ECE32C9B3D}" presName="Name19" presStyleLbl="parChTrans1D2" presStyleIdx="0" presStyleCnt="2"/>
      <dgm:spPr/>
    </dgm:pt>
    <dgm:pt modelId="{63FE2D3F-8BFA-4E8B-A015-F84C3451F164}" type="pres">
      <dgm:prSet presAssocID="{745E531C-90CB-4824-8EB8-204FCB8E3F7C}" presName="Name21" presStyleCnt="0"/>
      <dgm:spPr/>
    </dgm:pt>
    <dgm:pt modelId="{83B32140-96F2-47F8-9A03-8B7B99392BF1}" type="pres">
      <dgm:prSet presAssocID="{745E531C-90CB-4824-8EB8-204FCB8E3F7C}" presName="level2Shape" presStyleLbl="node2" presStyleIdx="0" presStyleCnt="2" custScaleX="84017" custLinFactNeighborX="477" custLinFactNeighborY="90766"/>
      <dgm:spPr/>
    </dgm:pt>
    <dgm:pt modelId="{F2143DAD-D017-48F5-BC40-27F34888960B}" type="pres">
      <dgm:prSet presAssocID="{745E531C-90CB-4824-8EB8-204FCB8E3F7C}" presName="hierChild3" presStyleCnt="0"/>
      <dgm:spPr/>
    </dgm:pt>
    <dgm:pt modelId="{9E115A91-ABC1-4277-A8B3-B8A61000010F}" type="pres">
      <dgm:prSet presAssocID="{CC05815A-2FE8-41FE-933C-7DC82C26C77D}" presName="Name19" presStyleLbl="parChTrans1D2" presStyleIdx="1" presStyleCnt="2"/>
      <dgm:spPr/>
    </dgm:pt>
    <dgm:pt modelId="{97CEC962-26BD-4D67-A446-C28569A562D6}" type="pres">
      <dgm:prSet presAssocID="{0D67F094-C64F-4E4F-B8D6-6F1545527C95}" presName="Name21" presStyleCnt="0"/>
      <dgm:spPr/>
    </dgm:pt>
    <dgm:pt modelId="{187C56F0-B698-4ED3-AB72-07DA340FBE65}" type="pres">
      <dgm:prSet presAssocID="{0D67F094-C64F-4E4F-B8D6-6F1545527C95}" presName="level2Shape" presStyleLbl="node2" presStyleIdx="1" presStyleCnt="2" custLinFactNeighborX="-588" custLinFactNeighborY="90766"/>
      <dgm:spPr/>
    </dgm:pt>
    <dgm:pt modelId="{C77950F0-1F82-46EF-8EBD-F9629E747527}" type="pres">
      <dgm:prSet presAssocID="{0D67F094-C64F-4E4F-B8D6-6F1545527C95}" presName="hierChild3" presStyleCnt="0"/>
      <dgm:spPr/>
    </dgm:pt>
    <dgm:pt modelId="{05511BBD-AF88-473F-B343-475806716C0A}" type="pres">
      <dgm:prSet presAssocID="{5687552F-9CA4-486F-8F58-D59612A7D925}" presName="bgShapesFlow" presStyleCnt="0"/>
      <dgm:spPr/>
    </dgm:pt>
    <dgm:pt modelId="{8D779E51-6DC8-4CC0-851E-241948416EA1}" type="pres">
      <dgm:prSet presAssocID="{00B946B4-BBD7-462D-B852-A55780C5E4F7}" presName="rectComp" presStyleCnt="0"/>
      <dgm:spPr/>
    </dgm:pt>
    <dgm:pt modelId="{8E28A32D-EC86-4A2D-930C-63AC33A196DB}" type="pres">
      <dgm:prSet presAssocID="{00B946B4-BBD7-462D-B852-A55780C5E4F7}" presName="bgRect" presStyleLbl="bgShp" presStyleIdx="0" presStyleCnt="2" custScaleY="153566"/>
      <dgm:spPr/>
    </dgm:pt>
    <dgm:pt modelId="{52236FC5-BBC4-40DE-AA4B-62FB5C67F8B7}" type="pres">
      <dgm:prSet presAssocID="{00B946B4-BBD7-462D-B852-A55780C5E4F7}" presName="bgRectTx" presStyleLbl="bgShp" presStyleIdx="0" presStyleCnt="2">
        <dgm:presLayoutVars>
          <dgm:bulletEnabled val="1"/>
        </dgm:presLayoutVars>
      </dgm:prSet>
      <dgm:spPr/>
    </dgm:pt>
    <dgm:pt modelId="{797ACBD4-603F-4E4A-BC8A-6623A5E446EA}" type="pres">
      <dgm:prSet presAssocID="{00B946B4-BBD7-462D-B852-A55780C5E4F7}" presName="spComp" presStyleCnt="0"/>
      <dgm:spPr/>
    </dgm:pt>
    <dgm:pt modelId="{D0AE6541-634C-4DE5-84CF-8158BEBF4074}" type="pres">
      <dgm:prSet presAssocID="{00B946B4-BBD7-462D-B852-A55780C5E4F7}" presName="vSp" presStyleCnt="0"/>
      <dgm:spPr/>
    </dgm:pt>
    <dgm:pt modelId="{71EB8ABE-0CE6-4258-BBDA-476B30A50109}" type="pres">
      <dgm:prSet presAssocID="{68FC4216-8581-48A8-BFD6-7D1075C4F790}" presName="rectComp" presStyleCnt="0"/>
      <dgm:spPr/>
    </dgm:pt>
    <dgm:pt modelId="{D3645ED1-9C6D-41E2-9E01-FF6B04A20FF1}" type="pres">
      <dgm:prSet presAssocID="{68FC4216-8581-48A8-BFD6-7D1075C4F790}" presName="bgRect" presStyleLbl="bgShp" presStyleIdx="1" presStyleCnt="2" custScaleY="190948"/>
      <dgm:spPr/>
    </dgm:pt>
    <dgm:pt modelId="{24006CD9-8FF5-415F-BB2F-A1CF31D1E729}" type="pres">
      <dgm:prSet presAssocID="{68FC4216-8581-48A8-BFD6-7D1075C4F790}" presName="bgRectTx" presStyleLbl="bgShp" presStyleIdx="1" presStyleCnt="2">
        <dgm:presLayoutVars>
          <dgm:bulletEnabled val="1"/>
        </dgm:presLayoutVars>
      </dgm:prSet>
      <dgm:spPr/>
    </dgm:pt>
  </dgm:ptLst>
  <dgm:cxnLst>
    <dgm:cxn modelId="{797E9403-0259-4A41-ACFA-9495E7FB5236}" srcId="{DDADD4C8-99D9-4D01-A92E-5A9E0FBD6068}" destId="{0D67F094-C64F-4E4F-B8D6-6F1545527C95}" srcOrd="1" destOrd="0" parTransId="{CC05815A-2FE8-41FE-933C-7DC82C26C77D}" sibTransId="{1A748CDA-ACE2-471C-A664-EFEFB04DCDAF}"/>
    <dgm:cxn modelId="{5301C603-8D6B-442D-BFDE-9FA52AD6CA91}" srcId="{DDADD4C8-99D9-4D01-A92E-5A9E0FBD6068}" destId="{745E531C-90CB-4824-8EB8-204FCB8E3F7C}" srcOrd="0" destOrd="0" parTransId="{1F146995-02EF-4A4D-913B-31ECE32C9B3D}" sibTransId="{DF39C666-C306-4682-A666-594B81455DC4}"/>
    <dgm:cxn modelId="{1148AC0E-7ED0-4512-8BCE-6661B333F73E}" srcId="{5687552F-9CA4-486F-8F58-D59612A7D925}" destId="{68FC4216-8581-48A8-BFD6-7D1075C4F790}" srcOrd="2" destOrd="0" parTransId="{A0FE89F3-418C-42C3-9C79-627A75D38C9F}" sibTransId="{C9BACBB3-E855-4FAA-923C-297F95CD0AA8}"/>
    <dgm:cxn modelId="{2772B23B-5D3C-4FAC-A45C-A6DA872F45E4}" type="presOf" srcId="{0D67F094-C64F-4E4F-B8D6-6F1545527C95}" destId="{187C56F0-B698-4ED3-AB72-07DA340FBE65}" srcOrd="0" destOrd="0" presId="urn:microsoft.com/office/officeart/2005/8/layout/hierarchy6"/>
    <dgm:cxn modelId="{1BD2B33C-3734-4557-B2A3-4804B9BD466E}" type="presOf" srcId="{68FC4216-8581-48A8-BFD6-7D1075C4F790}" destId="{24006CD9-8FF5-415F-BB2F-A1CF31D1E729}" srcOrd="1" destOrd="0" presId="urn:microsoft.com/office/officeart/2005/8/layout/hierarchy6"/>
    <dgm:cxn modelId="{B507703F-572B-4259-80F8-9124AA5CA0E5}" type="presOf" srcId="{68FC4216-8581-48A8-BFD6-7D1075C4F790}" destId="{D3645ED1-9C6D-41E2-9E01-FF6B04A20FF1}" srcOrd="0" destOrd="0" presId="urn:microsoft.com/office/officeart/2005/8/layout/hierarchy6"/>
    <dgm:cxn modelId="{CF27DA40-69B3-480C-A482-66ABE8919588}" type="presOf" srcId="{CC05815A-2FE8-41FE-933C-7DC82C26C77D}" destId="{9E115A91-ABC1-4277-A8B3-B8A61000010F}" srcOrd="0" destOrd="0" presId="urn:microsoft.com/office/officeart/2005/8/layout/hierarchy6"/>
    <dgm:cxn modelId="{BBE16370-CF53-467D-9965-37AC4BC95E5E}" type="presOf" srcId="{5687552F-9CA4-486F-8F58-D59612A7D925}" destId="{39F5303A-DFA0-4528-9696-1B97432A0F81}" srcOrd="0" destOrd="0" presId="urn:microsoft.com/office/officeart/2005/8/layout/hierarchy6"/>
    <dgm:cxn modelId="{02CA1171-4702-4E3D-897F-8F94365E2D3A}" srcId="{5687552F-9CA4-486F-8F58-D59612A7D925}" destId="{00B946B4-BBD7-462D-B852-A55780C5E4F7}" srcOrd="1" destOrd="0" parTransId="{C90553DC-917E-47A9-9BE9-F34C4A2AA925}" sibTransId="{8E48EE1F-C7BC-4E75-B435-4305E5F15001}"/>
    <dgm:cxn modelId="{5C853B56-5BB6-411D-962D-D5EB64BACEEB}" type="presOf" srcId="{00B946B4-BBD7-462D-B852-A55780C5E4F7}" destId="{8E28A32D-EC86-4A2D-930C-63AC33A196DB}" srcOrd="0" destOrd="0" presId="urn:microsoft.com/office/officeart/2005/8/layout/hierarchy6"/>
    <dgm:cxn modelId="{9942399B-30BB-4191-AA05-D1E973638FE0}" type="presOf" srcId="{00B946B4-BBD7-462D-B852-A55780C5E4F7}" destId="{52236FC5-BBC4-40DE-AA4B-62FB5C67F8B7}" srcOrd="1" destOrd="0" presId="urn:microsoft.com/office/officeart/2005/8/layout/hierarchy6"/>
    <dgm:cxn modelId="{90664ED2-21D0-4F3C-AD35-85E3F64D1857}" type="presOf" srcId="{745E531C-90CB-4824-8EB8-204FCB8E3F7C}" destId="{83B32140-96F2-47F8-9A03-8B7B99392BF1}" srcOrd="0" destOrd="0" presId="urn:microsoft.com/office/officeart/2005/8/layout/hierarchy6"/>
    <dgm:cxn modelId="{812E90E8-8BBF-419E-B009-EC13D3CD7A20}" type="presOf" srcId="{1F146995-02EF-4A4D-913B-31ECE32C9B3D}" destId="{09D45FD7-2DFE-4088-8A08-9A250AAC3354}" srcOrd="0" destOrd="0" presId="urn:microsoft.com/office/officeart/2005/8/layout/hierarchy6"/>
    <dgm:cxn modelId="{00B1BCF1-0869-48EE-A7C7-7C7238B37334}" srcId="{5687552F-9CA4-486F-8F58-D59612A7D925}" destId="{DDADD4C8-99D9-4D01-A92E-5A9E0FBD6068}" srcOrd="0" destOrd="0" parTransId="{601236FD-E1DB-45FB-AC93-832A492DAF7C}" sibTransId="{F6C52F5E-D8E4-45CB-90FE-251B1EAF01B2}"/>
    <dgm:cxn modelId="{13BA90F6-8DAB-4790-9C89-A1D575B5DBCD}" type="presOf" srcId="{DDADD4C8-99D9-4D01-A92E-5A9E0FBD6068}" destId="{3E9FD8FE-BB80-48EB-AF20-4F9C3FF692AB}" srcOrd="0" destOrd="0" presId="urn:microsoft.com/office/officeart/2005/8/layout/hierarchy6"/>
    <dgm:cxn modelId="{89C963C0-5B2C-48A7-A1B1-5713917BDCF5}" type="presParOf" srcId="{39F5303A-DFA0-4528-9696-1B97432A0F81}" destId="{57FBFC83-8979-4E94-8050-6B81A194C6E4}" srcOrd="0" destOrd="0" presId="urn:microsoft.com/office/officeart/2005/8/layout/hierarchy6"/>
    <dgm:cxn modelId="{E904B9F6-B8B9-4ABE-8E7D-322BF9885065}" type="presParOf" srcId="{57FBFC83-8979-4E94-8050-6B81A194C6E4}" destId="{F87FF5F6-72C1-493D-8981-87A228F2FBB5}" srcOrd="0" destOrd="0" presId="urn:microsoft.com/office/officeart/2005/8/layout/hierarchy6"/>
    <dgm:cxn modelId="{1F8C2CAF-CC5A-4E19-8930-07D565D392FE}" type="presParOf" srcId="{57FBFC83-8979-4E94-8050-6B81A194C6E4}" destId="{B31D6410-72D8-4FB2-8186-7DBFEC16D6E9}" srcOrd="1" destOrd="0" presId="urn:microsoft.com/office/officeart/2005/8/layout/hierarchy6"/>
    <dgm:cxn modelId="{AF992B5F-75CE-4039-B9DD-24139ECB75C5}" type="presParOf" srcId="{B31D6410-72D8-4FB2-8186-7DBFEC16D6E9}" destId="{887D226B-D888-4B8B-91CB-47FB56B1EC91}" srcOrd="0" destOrd="0" presId="urn:microsoft.com/office/officeart/2005/8/layout/hierarchy6"/>
    <dgm:cxn modelId="{304F67F5-A029-4CE2-82B6-12413EB987FA}" type="presParOf" srcId="{887D226B-D888-4B8B-91CB-47FB56B1EC91}" destId="{3E9FD8FE-BB80-48EB-AF20-4F9C3FF692AB}" srcOrd="0" destOrd="0" presId="urn:microsoft.com/office/officeart/2005/8/layout/hierarchy6"/>
    <dgm:cxn modelId="{74097968-617D-431F-B809-1A7DF3D02A6F}" type="presParOf" srcId="{887D226B-D888-4B8B-91CB-47FB56B1EC91}" destId="{A48F9C4F-EA0F-42D0-9BC8-77DB3A07DD3B}" srcOrd="1" destOrd="0" presId="urn:microsoft.com/office/officeart/2005/8/layout/hierarchy6"/>
    <dgm:cxn modelId="{AF5DB367-E974-479F-8D7F-6CBA32253D87}" type="presParOf" srcId="{A48F9C4F-EA0F-42D0-9BC8-77DB3A07DD3B}" destId="{09D45FD7-2DFE-4088-8A08-9A250AAC3354}" srcOrd="0" destOrd="0" presId="urn:microsoft.com/office/officeart/2005/8/layout/hierarchy6"/>
    <dgm:cxn modelId="{106D0BB0-682D-46CB-BC93-04062E2B2FC2}" type="presParOf" srcId="{A48F9C4F-EA0F-42D0-9BC8-77DB3A07DD3B}" destId="{63FE2D3F-8BFA-4E8B-A015-F84C3451F164}" srcOrd="1" destOrd="0" presId="urn:microsoft.com/office/officeart/2005/8/layout/hierarchy6"/>
    <dgm:cxn modelId="{4B087DD3-D952-4B02-9F30-F2F5A2B419AA}" type="presParOf" srcId="{63FE2D3F-8BFA-4E8B-A015-F84C3451F164}" destId="{83B32140-96F2-47F8-9A03-8B7B99392BF1}" srcOrd="0" destOrd="0" presId="urn:microsoft.com/office/officeart/2005/8/layout/hierarchy6"/>
    <dgm:cxn modelId="{F3BA445B-327E-4A30-B832-EEA9A865E25C}" type="presParOf" srcId="{63FE2D3F-8BFA-4E8B-A015-F84C3451F164}" destId="{F2143DAD-D017-48F5-BC40-27F34888960B}" srcOrd="1" destOrd="0" presId="urn:microsoft.com/office/officeart/2005/8/layout/hierarchy6"/>
    <dgm:cxn modelId="{1EEB0829-0E1E-4C79-B2CD-1564AC6DF06E}" type="presParOf" srcId="{A48F9C4F-EA0F-42D0-9BC8-77DB3A07DD3B}" destId="{9E115A91-ABC1-4277-A8B3-B8A61000010F}" srcOrd="2" destOrd="0" presId="urn:microsoft.com/office/officeart/2005/8/layout/hierarchy6"/>
    <dgm:cxn modelId="{00CBAD7C-72C1-4D29-9E0D-83AF871DFB54}" type="presParOf" srcId="{A48F9C4F-EA0F-42D0-9BC8-77DB3A07DD3B}" destId="{97CEC962-26BD-4D67-A446-C28569A562D6}" srcOrd="3" destOrd="0" presId="urn:microsoft.com/office/officeart/2005/8/layout/hierarchy6"/>
    <dgm:cxn modelId="{B3D1349A-6F9F-4B21-A59D-7C71CA24C097}" type="presParOf" srcId="{97CEC962-26BD-4D67-A446-C28569A562D6}" destId="{187C56F0-B698-4ED3-AB72-07DA340FBE65}" srcOrd="0" destOrd="0" presId="urn:microsoft.com/office/officeart/2005/8/layout/hierarchy6"/>
    <dgm:cxn modelId="{E10186A8-BB25-462B-9D7A-EFB9F0E18414}" type="presParOf" srcId="{97CEC962-26BD-4D67-A446-C28569A562D6}" destId="{C77950F0-1F82-46EF-8EBD-F9629E747527}" srcOrd="1" destOrd="0" presId="urn:microsoft.com/office/officeart/2005/8/layout/hierarchy6"/>
    <dgm:cxn modelId="{5548B73E-16E3-4D2F-A409-312E54C043EC}" type="presParOf" srcId="{39F5303A-DFA0-4528-9696-1B97432A0F81}" destId="{05511BBD-AF88-473F-B343-475806716C0A}" srcOrd="1" destOrd="0" presId="urn:microsoft.com/office/officeart/2005/8/layout/hierarchy6"/>
    <dgm:cxn modelId="{7B273B35-6769-4C0D-85BB-6F971305C0B1}" type="presParOf" srcId="{05511BBD-AF88-473F-B343-475806716C0A}" destId="{8D779E51-6DC8-4CC0-851E-241948416EA1}" srcOrd="0" destOrd="0" presId="urn:microsoft.com/office/officeart/2005/8/layout/hierarchy6"/>
    <dgm:cxn modelId="{79192305-20FF-4991-9162-8436D8ECD4D3}" type="presParOf" srcId="{8D779E51-6DC8-4CC0-851E-241948416EA1}" destId="{8E28A32D-EC86-4A2D-930C-63AC33A196DB}" srcOrd="0" destOrd="0" presId="urn:microsoft.com/office/officeart/2005/8/layout/hierarchy6"/>
    <dgm:cxn modelId="{DDB5B843-9727-4ABA-A640-EFF4ACB988C1}" type="presParOf" srcId="{8D779E51-6DC8-4CC0-851E-241948416EA1}" destId="{52236FC5-BBC4-40DE-AA4B-62FB5C67F8B7}" srcOrd="1" destOrd="0" presId="urn:microsoft.com/office/officeart/2005/8/layout/hierarchy6"/>
    <dgm:cxn modelId="{34ECC716-FC69-4C6E-968A-51423755569F}" type="presParOf" srcId="{05511BBD-AF88-473F-B343-475806716C0A}" destId="{797ACBD4-603F-4E4A-BC8A-6623A5E446EA}" srcOrd="1" destOrd="0" presId="urn:microsoft.com/office/officeart/2005/8/layout/hierarchy6"/>
    <dgm:cxn modelId="{466EF8A3-709E-4603-AD88-C01FFF2F5B10}" type="presParOf" srcId="{797ACBD4-603F-4E4A-BC8A-6623A5E446EA}" destId="{D0AE6541-634C-4DE5-84CF-8158BEBF4074}" srcOrd="0" destOrd="0" presId="urn:microsoft.com/office/officeart/2005/8/layout/hierarchy6"/>
    <dgm:cxn modelId="{640CC8F8-E368-4A6D-A57F-E10E146DA26D}" type="presParOf" srcId="{05511BBD-AF88-473F-B343-475806716C0A}" destId="{71EB8ABE-0CE6-4258-BBDA-476B30A50109}" srcOrd="2" destOrd="0" presId="urn:microsoft.com/office/officeart/2005/8/layout/hierarchy6"/>
    <dgm:cxn modelId="{B816A51A-1A97-4804-8CFD-8A02443183F4}" type="presParOf" srcId="{71EB8ABE-0CE6-4258-BBDA-476B30A50109}" destId="{D3645ED1-9C6D-41E2-9E01-FF6B04A20FF1}" srcOrd="0" destOrd="0" presId="urn:microsoft.com/office/officeart/2005/8/layout/hierarchy6"/>
    <dgm:cxn modelId="{61F9FD2F-1465-49B0-80E0-163A114D0742}" type="presParOf" srcId="{71EB8ABE-0CE6-4258-BBDA-476B30A50109}" destId="{24006CD9-8FF5-415F-BB2F-A1CF31D1E729}"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BD14DD-BA49-41B3-8785-8181F2ECB7B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96EFCC7-6028-4166-A412-B39599F57E89}">
      <dgm:prSet phldrT="[Text]" custT="1"/>
      <dgm:spPr/>
      <dgm:t>
        <a:bodyPr/>
        <a:lstStyle/>
        <a:p>
          <a:r>
            <a:rPr lang="en-US" sz="1800" dirty="0">
              <a:latin typeface="Times New Roman" pitchFamily="18" charset="0"/>
              <a:cs typeface="Times New Roman" pitchFamily="18" charset="0"/>
            </a:rPr>
            <a:t>Shape Class</a:t>
          </a:r>
        </a:p>
      </dgm:t>
    </dgm:pt>
    <dgm:pt modelId="{DABBDD34-AA9D-4F64-8B1B-3A174745443C}" type="parTrans" cxnId="{4795734E-412E-4248-8367-7F86B8175133}">
      <dgm:prSet/>
      <dgm:spPr/>
      <dgm:t>
        <a:bodyPr/>
        <a:lstStyle/>
        <a:p>
          <a:endParaRPr lang="en-US"/>
        </a:p>
      </dgm:t>
    </dgm:pt>
    <dgm:pt modelId="{3DF8638D-041D-4BCB-B704-20E9BC7ECFDB}" type="sibTrans" cxnId="{4795734E-412E-4248-8367-7F86B8175133}">
      <dgm:prSet/>
      <dgm:spPr/>
      <dgm:t>
        <a:bodyPr/>
        <a:lstStyle/>
        <a:p>
          <a:endParaRPr lang="en-US"/>
        </a:p>
      </dgm:t>
    </dgm:pt>
    <dgm:pt modelId="{092B79D6-A5B7-4242-A9F4-84B9B4E081CB}">
      <dgm:prSet phldrT="[Text]" custT="1"/>
      <dgm:spPr/>
      <dgm:t>
        <a:bodyPr/>
        <a:lstStyle/>
        <a:p>
          <a:r>
            <a:rPr lang="en-US" sz="1800" dirty="0">
              <a:latin typeface="Times New Roman" pitchFamily="18" charset="0"/>
              <a:cs typeface="Times New Roman" pitchFamily="18" charset="0"/>
            </a:rPr>
            <a:t>Triangle Class</a:t>
          </a:r>
        </a:p>
      </dgm:t>
    </dgm:pt>
    <dgm:pt modelId="{ED6E7F66-FD13-48DA-8C76-02EA8454AB1C}" type="parTrans" cxnId="{A9A91BCD-AC78-4D5C-9B48-31ED5AF61F57}">
      <dgm:prSet/>
      <dgm:spPr/>
      <dgm:t>
        <a:bodyPr/>
        <a:lstStyle/>
        <a:p>
          <a:endParaRPr lang="en-US"/>
        </a:p>
      </dgm:t>
    </dgm:pt>
    <dgm:pt modelId="{11F8DF80-9B54-4184-A6F8-D58116A06408}" type="sibTrans" cxnId="{A9A91BCD-AC78-4D5C-9B48-31ED5AF61F57}">
      <dgm:prSet/>
      <dgm:spPr/>
      <dgm:t>
        <a:bodyPr/>
        <a:lstStyle/>
        <a:p>
          <a:endParaRPr lang="en-US"/>
        </a:p>
      </dgm:t>
    </dgm:pt>
    <dgm:pt modelId="{410F1DD2-09EB-47FE-B6BB-639FB8EEA704}">
      <dgm:prSet phldrT="[Text]" custT="1"/>
      <dgm:spPr/>
      <dgm:t>
        <a:bodyPr/>
        <a:lstStyle/>
        <a:p>
          <a:r>
            <a:rPr lang="en-US" sz="1800" dirty="0">
              <a:latin typeface="Times New Roman" pitchFamily="18" charset="0"/>
              <a:cs typeface="Times New Roman" pitchFamily="18" charset="0"/>
            </a:rPr>
            <a:t>Isosceles Triangle</a:t>
          </a:r>
        </a:p>
      </dgm:t>
    </dgm:pt>
    <dgm:pt modelId="{204F1844-222E-4ED9-B6D8-3F111CC61032}" type="parTrans" cxnId="{B2B3038A-8BDC-4053-910C-6E504C0DB2DD}">
      <dgm:prSet/>
      <dgm:spPr/>
      <dgm:t>
        <a:bodyPr/>
        <a:lstStyle/>
        <a:p>
          <a:endParaRPr lang="en-US"/>
        </a:p>
      </dgm:t>
    </dgm:pt>
    <dgm:pt modelId="{8D60DBB0-D569-4C2A-8C39-2CCAA2804C81}" type="sibTrans" cxnId="{B2B3038A-8BDC-4053-910C-6E504C0DB2DD}">
      <dgm:prSet/>
      <dgm:spPr/>
      <dgm:t>
        <a:bodyPr/>
        <a:lstStyle/>
        <a:p>
          <a:endParaRPr lang="en-US"/>
        </a:p>
      </dgm:t>
    </dgm:pt>
    <dgm:pt modelId="{8E28E052-63DF-4E77-9BFD-EC16FA047DBC}">
      <dgm:prSet phldrT="[Text]" custT="1"/>
      <dgm:spPr/>
      <dgm:t>
        <a:bodyPr/>
        <a:lstStyle/>
        <a:p>
          <a:r>
            <a:rPr lang="en-US" sz="1800" dirty="0">
              <a:latin typeface="Times New Roman" pitchFamily="18" charset="0"/>
              <a:cs typeface="Times New Roman" pitchFamily="18" charset="0"/>
            </a:rPr>
            <a:t>Equilateral Triangle</a:t>
          </a:r>
        </a:p>
      </dgm:t>
    </dgm:pt>
    <dgm:pt modelId="{507F7C52-8B24-4F91-8E04-7433A31E73E8}" type="parTrans" cxnId="{55AAF5A1-50E7-446A-B77A-ED3AA6EECF55}">
      <dgm:prSet/>
      <dgm:spPr/>
      <dgm:t>
        <a:bodyPr/>
        <a:lstStyle/>
        <a:p>
          <a:endParaRPr lang="en-US"/>
        </a:p>
      </dgm:t>
    </dgm:pt>
    <dgm:pt modelId="{47401EA4-E38F-4C25-9C9B-9FB9CB684519}" type="sibTrans" cxnId="{55AAF5A1-50E7-446A-B77A-ED3AA6EECF55}">
      <dgm:prSet/>
      <dgm:spPr/>
      <dgm:t>
        <a:bodyPr/>
        <a:lstStyle/>
        <a:p>
          <a:endParaRPr lang="en-US"/>
        </a:p>
      </dgm:t>
    </dgm:pt>
    <dgm:pt modelId="{2BE077FA-76A3-4268-AE28-42AA187FAD53}">
      <dgm:prSet phldrT="[Text]" custT="1"/>
      <dgm:spPr/>
      <dgm:t>
        <a:bodyPr/>
        <a:lstStyle/>
        <a:p>
          <a:r>
            <a:rPr lang="en-US" sz="1800" dirty="0">
              <a:latin typeface="Times New Roman" pitchFamily="18" charset="0"/>
              <a:cs typeface="Times New Roman" pitchFamily="18" charset="0"/>
            </a:rPr>
            <a:t>Circle Class</a:t>
          </a:r>
        </a:p>
      </dgm:t>
    </dgm:pt>
    <dgm:pt modelId="{3CDEDCA9-4981-4FFD-9BB1-0E198FAB7E87}" type="parTrans" cxnId="{0F4F2AB0-2A83-4EF1-9917-F6FBC85505D6}">
      <dgm:prSet/>
      <dgm:spPr/>
      <dgm:t>
        <a:bodyPr/>
        <a:lstStyle/>
        <a:p>
          <a:endParaRPr lang="en-US"/>
        </a:p>
      </dgm:t>
    </dgm:pt>
    <dgm:pt modelId="{44C8F184-DD8F-432B-9C29-B0105C03F78C}" type="sibTrans" cxnId="{0F4F2AB0-2A83-4EF1-9917-F6FBC85505D6}">
      <dgm:prSet/>
      <dgm:spPr/>
      <dgm:t>
        <a:bodyPr/>
        <a:lstStyle/>
        <a:p>
          <a:endParaRPr lang="en-US"/>
        </a:p>
      </dgm:t>
    </dgm:pt>
    <dgm:pt modelId="{91828631-3FBB-487B-84A5-3901BFB59FDC}">
      <dgm:prSet phldrT="[Text]" custT="1"/>
      <dgm:spPr/>
      <dgm:t>
        <a:bodyPr/>
        <a:lstStyle/>
        <a:p>
          <a:r>
            <a:rPr lang="en-US" sz="1800" dirty="0">
              <a:latin typeface="Times New Roman" pitchFamily="18" charset="0"/>
              <a:cs typeface="Times New Roman" pitchFamily="18" charset="0"/>
            </a:rPr>
            <a:t>Right-angle Triangle</a:t>
          </a:r>
        </a:p>
      </dgm:t>
    </dgm:pt>
    <dgm:pt modelId="{86B954C5-E757-4B43-8773-B65FCD641F0D}" type="parTrans" cxnId="{7241663E-8A9F-4223-8F08-ECE4E59EF2FE}">
      <dgm:prSet/>
      <dgm:spPr/>
      <dgm:t>
        <a:bodyPr/>
        <a:lstStyle/>
        <a:p>
          <a:endParaRPr lang="en-US"/>
        </a:p>
      </dgm:t>
    </dgm:pt>
    <dgm:pt modelId="{E7D5946C-D9EF-43FE-8935-E5F4ADCC6F75}" type="sibTrans" cxnId="{7241663E-8A9F-4223-8F08-ECE4E59EF2FE}">
      <dgm:prSet/>
      <dgm:spPr/>
      <dgm:t>
        <a:bodyPr/>
        <a:lstStyle/>
        <a:p>
          <a:endParaRPr lang="en-US"/>
        </a:p>
      </dgm:t>
    </dgm:pt>
    <dgm:pt modelId="{8130C471-C2AC-441A-8438-FC50D8C0FEC1}" type="pres">
      <dgm:prSet presAssocID="{B6BD14DD-BA49-41B3-8785-8181F2ECB7BB}" presName="hierChild1" presStyleCnt="0">
        <dgm:presLayoutVars>
          <dgm:chPref val="1"/>
          <dgm:dir/>
          <dgm:animOne val="branch"/>
          <dgm:animLvl val="lvl"/>
          <dgm:resizeHandles/>
        </dgm:presLayoutVars>
      </dgm:prSet>
      <dgm:spPr/>
    </dgm:pt>
    <dgm:pt modelId="{E496AAC8-22A2-40EA-81FE-57D2F706848C}" type="pres">
      <dgm:prSet presAssocID="{196EFCC7-6028-4166-A412-B39599F57E89}" presName="hierRoot1" presStyleCnt="0"/>
      <dgm:spPr/>
    </dgm:pt>
    <dgm:pt modelId="{737435A2-E076-484A-8414-95B3DFB6957D}" type="pres">
      <dgm:prSet presAssocID="{196EFCC7-6028-4166-A412-B39599F57E89}" presName="composite" presStyleCnt="0"/>
      <dgm:spPr/>
    </dgm:pt>
    <dgm:pt modelId="{7361F657-106D-4214-9E7D-C6DE6D31C1A8}" type="pres">
      <dgm:prSet presAssocID="{196EFCC7-6028-4166-A412-B39599F57E89}" presName="background" presStyleLbl="node0" presStyleIdx="0" presStyleCnt="1"/>
      <dgm:spPr/>
    </dgm:pt>
    <dgm:pt modelId="{BC49578F-05EB-4401-B3BA-70776F714008}" type="pres">
      <dgm:prSet presAssocID="{196EFCC7-6028-4166-A412-B39599F57E89}" presName="text" presStyleLbl="fgAcc0" presStyleIdx="0" presStyleCnt="1" custScaleX="122184" custScaleY="152182">
        <dgm:presLayoutVars>
          <dgm:chPref val="3"/>
        </dgm:presLayoutVars>
      </dgm:prSet>
      <dgm:spPr/>
    </dgm:pt>
    <dgm:pt modelId="{F31B3344-7DC8-4E2D-B613-B112199E5215}" type="pres">
      <dgm:prSet presAssocID="{196EFCC7-6028-4166-A412-B39599F57E89}" presName="hierChild2" presStyleCnt="0"/>
      <dgm:spPr/>
    </dgm:pt>
    <dgm:pt modelId="{5F9097DB-7E50-4BB9-AD07-E5B7665A2EE0}" type="pres">
      <dgm:prSet presAssocID="{ED6E7F66-FD13-48DA-8C76-02EA8454AB1C}" presName="Name10" presStyleLbl="parChTrans1D2" presStyleIdx="0" presStyleCnt="2"/>
      <dgm:spPr/>
    </dgm:pt>
    <dgm:pt modelId="{9C5DB1B9-1D6F-405B-9DBC-2701C7C5D242}" type="pres">
      <dgm:prSet presAssocID="{092B79D6-A5B7-4242-A9F4-84B9B4E081CB}" presName="hierRoot2" presStyleCnt="0"/>
      <dgm:spPr/>
    </dgm:pt>
    <dgm:pt modelId="{0F2D351A-B5EF-4CC0-A8B8-DCCE02BC7C50}" type="pres">
      <dgm:prSet presAssocID="{092B79D6-A5B7-4242-A9F4-84B9B4E081CB}" presName="composite2" presStyleCnt="0"/>
      <dgm:spPr/>
    </dgm:pt>
    <dgm:pt modelId="{67BC73D6-C9A9-4230-ACB0-8D4C3CC4E93C}" type="pres">
      <dgm:prSet presAssocID="{092B79D6-A5B7-4242-A9F4-84B9B4E081CB}" presName="background2" presStyleLbl="node2" presStyleIdx="0" presStyleCnt="2"/>
      <dgm:spPr/>
    </dgm:pt>
    <dgm:pt modelId="{589266AC-7FE4-4125-992D-D57A7F845A56}" type="pres">
      <dgm:prSet presAssocID="{092B79D6-A5B7-4242-A9F4-84B9B4E081CB}" presName="text2" presStyleLbl="fgAcc2" presStyleIdx="0" presStyleCnt="2" custScaleX="122184" custScaleY="152182">
        <dgm:presLayoutVars>
          <dgm:chPref val="3"/>
        </dgm:presLayoutVars>
      </dgm:prSet>
      <dgm:spPr/>
    </dgm:pt>
    <dgm:pt modelId="{89D1F7BA-D86E-47A1-9066-1C6E72C8ADA9}" type="pres">
      <dgm:prSet presAssocID="{092B79D6-A5B7-4242-A9F4-84B9B4E081CB}" presName="hierChild3" presStyleCnt="0"/>
      <dgm:spPr/>
    </dgm:pt>
    <dgm:pt modelId="{67FE93E1-1E78-4A99-915A-D4A801E6DA65}" type="pres">
      <dgm:prSet presAssocID="{204F1844-222E-4ED9-B6D8-3F111CC61032}" presName="Name17" presStyleLbl="parChTrans1D3" presStyleIdx="0" presStyleCnt="3"/>
      <dgm:spPr/>
    </dgm:pt>
    <dgm:pt modelId="{7DB5DF57-AA12-4454-A1BC-7061440E43D0}" type="pres">
      <dgm:prSet presAssocID="{410F1DD2-09EB-47FE-B6BB-639FB8EEA704}" presName="hierRoot3" presStyleCnt="0"/>
      <dgm:spPr/>
    </dgm:pt>
    <dgm:pt modelId="{FEFAD58F-AF44-45EF-8744-A758A0DA68A6}" type="pres">
      <dgm:prSet presAssocID="{410F1DD2-09EB-47FE-B6BB-639FB8EEA704}" presName="composite3" presStyleCnt="0"/>
      <dgm:spPr/>
    </dgm:pt>
    <dgm:pt modelId="{69634D38-B5BB-4C9F-A1C0-AFCC32B12D87}" type="pres">
      <dgm:prSet presAssocID="{410F1DD2-09EB-47FE-B6BB-639FB8EEA704}" presName="background3" presStyleLbl="node3" presStyleIdx="0" presStyleCnt="3"/>
      <dgm:spPr/>
    </dgm:pt>
    <dgm:pt modelId="{AB41E132-9850-4FFC-ABD6-B333E6BE9DDE}" type="pres">
      <dgm:prSet presAssocID="{410F1DD2-09EB-47FE-B6BB-639FB8EEA704}" presName="text3" presStyleLbl="fgAcc3" presStyleIdx="0" presStyleCnt="3" custScaleX="122184" custScaleY="152182">
        <dgm:presLayoutVars>
          <dgm:chPref val="3"/>
        </dgm:presLayoutVars>
      </dgm:prSet>
      <dgm:spPr/>
    </dgm:pt>
    <dgm:pt modelId="{C317C963-D4C5-45A5-9ED3-822316E8B722}" type="pres">
      <dgm:prSet presAssocID="{410F1DD2-09EB-47FE-B6BB-639FB8EEA704}" presName="hierChild4" presStyleCnt="0"/>
      <dgm:spPr/>
    </dgm:pt>
    <dgm:pt modelId="{77B81253-E3EB-4FE7-A4CC-B07941FD4E8D}" type="pres">
      <dgm:prSet presAssocID="{507F7C52-8B24-4F91-8E04-7433A31E73E8}" presName="Name17" presStyleLbl="parChTrans1D3" presStyleIdx="1" presStyleCnt="3"/>
      <dgm:spPr/>
    </dgm:pt>
    <dgm:pt modelId="{A66A1144-646A-4A0F-B242-79C457E4BE16}" type="pres">
      <dgm:prSet presAssocID="{8E28E052-63DF-4E77-9BFD-EC16FA047DBC}" presName="hierRoot3" presStyleCnt="0"/>
      <dgm:spPr/>
    </dgm:pt>
    <dgm:pt modelId="{CCB2782B-CE9E-430C-9041-EB09DD341894}" type="pres">
      <dgm:prSet presAssocID="{8E28E052-63DF-4E77-9BFD-EC16FA047DBC}" presName="composite3" presStyleCnt="0"/>
      <dgm:spPr/>
    </dgm:pt>
    <dgm:pt modelId="{F05D48D6-62AD-4602-9764-CEF35DD91506}" type="pres">
      <dgm:prSet presAssocID="{8E28E052-63DF-4E77-9BFD-EC16FA047DBC}" presName="background3" presStyleLbl="node3" presStyleIdx="1" presStyleCnt="3"/>
      <dgm:spPr/>
    </dgm:pt>
    <dgm:pt modelId="{975FE4F4-344D-43E6-89FD-5D4D16899CFD}" type="pres">
      <dgm:prSet presAssocID="{8E28E052-63DF-4E77-9BFD-EC16FA047DBC}" presName="text3" presStyleLbl="fgAcc3" presStyleIdx="1" presStyleCnt="3" custScaleX="122184" custScaleY="152182">
        <dgm:presLayoutVars>
          <dgm:chPref val="3"/>
        </dgm:presLayoutVars>
      </dgm:prSet>
      <dgm:spPr/>
    </dgm:pt>
    <dgm:pt modelId="{C86FF41E-B145-4715-A3E9-2E9577386D11}" type="pres">
      <dgm:prSet presAssocID="{8E28E052-63DF-4E77-9BFD-EC16FA047DBC}" presName="hierChild4" presStyleCnt="0"/>
      <dgm:spPr/>
    </dgm:pt>
    <dgm:pt modelId="{3B416FFE-D5BF-4397-9180-A90373587143}" type="pres">
      <dgm:prSet presAssocID="{86B954C5-E757-4B43-8773-B65FCD641F0D}" presName="Name17" presStyleLbl="parChTrans1D3" presStyleIdx="2" presStyleCnt="3"/>
      <dgm:spPr/>
    </dgm:pt>
    <dgm:pt modelId="{2C17CDC7-E7A0-4F53-A0CD-5F1462D7196B}" type="pres">
      <dgm:prSet presAssocID="{91828631-3FBB-487B-84A5-3901BFB59FDC}" presName="hierRoot3" presStyleCnt="0"/>
      <dgm:spPr/>
    </dgm:pt>
    <dgm:pt modelId="{1C434E8D-297C-4E08-B76C-784E0A6E2490}" type="pres">
      <dgm:prSet presAssocID="{91828631-3FBB-487B-84A5-3901BFB59FDC}" presName="composite3" presStyleCnt="0"/>
      <dgm:spPr/>
    </dgm:pt>
    <dgm:pt modelId="{57F85113-46E4-413C-B417-FD1B14CD64E4}" type="pres">
      <dgm:prSet presAssocID="{91828631-3FBB-487B-84A5-3901BFB59FDC}" presName="background3" presStyleLbl="node3" presStyleIdx="2" presStyleCnt="3"/>
      <dgm:spPr/>
    </dgm:pt>
    <dgm:pt modelId="{A1DE9065-6BC9-4E92-92EF-D972BBD8819A}" type="pres">
      <dgm:prSet presAssocID="{91828631-3FBB-487B-84A5-3901BFB59FDC}" presName="text3" presStyleLbl="fgAcc3" presStyleIdx="2" presStyleCnt="3" custScaleX="122184" custScaleY="152182">
        <dgm:presLayoutVars>
          <dgm:chPref val="3"/>
        </dgm:presLayoutVars>
      </dgm:prSet>
      <dgm:spPr/>
    </dgm:pt>
    <dgm:pt modelId="{1B22C1BE-4209-489C-BC27-6340CEF4699D}" type="pres">
      <dgm:prSet presAssocID="{91828631-3FBB-487B-84A5-3901BFB59FDC}" presName="hierChild4" presStyleCnt="0"/>
      <dgm:spPr/>
    </dgm:pt>
    <dgm:pt modelId="{AA37BE16-4940-44F5-9556-EDBFAEAEE3BA}" type="pres">
      <dgm:prSet presAssocID="{3CDEDCA9-4981-4FFD-9BB1-0E198FAB7E87}" presName="Name10" presStyleLbl="parChTrans1D2" presStyleIdx="1" presStyleCnt="2"/>
      <dgm:spPr/>
    </dgm:pt>
    <dgm:pt modelId="{FEBD374C-4388-4F6B-BD61-3A7EA2169C17}" type="pres">
      <dgm:prSet presAssocID="{2BE077FA-76A3-4268-AE28-42AA187FAD53}" presName="hierRoot2" presStyleCnt="0"/>
      <dgm:spPr/>
    </dgm:pt>
    <dgm:pt modelId="{1471D0D7-FAF8-4C8E-BE02-4404DF1EA383}" type="pres">
      <dgm:prSet presAssocID="{2BE077FA-76A3-4268-AE28-42AA187FAD53}" presName="composite2" presStyleCnt="0"/>
      <dgm:spPr/>
    </dgm:pt>
    <dgm:pt modelId="{3E39B947-5FEB-45BD-98B9-25C5EA3C2787}" type="pres">
      <dgm:prSet presAssocID="{2BE077FA-76A3-4268-AE28-42AA187FAD53}" presName="background2" presStyleLbl="node2" presStyleIdx="1" presStyleCnt="2"/>
      <dgm:spPr/>
    </dgm:pt>
    <dgm:pt modelId="{859DDA0C-2EAD-4FDE-A6D3-EF64DE971706}" type="pres">
      <dgm:prSet presAssocID="{2BE077FA-76A3-4268-AE28-42AA187FAD53}" presName="text2" presStyleLbl="fgAcc2" presStyleIdx="1" presStyleCnt="2" custScaleX="122184" custScaleY="152182">
        <dgm:presLayoutVars>
          <dgm:chPref val="3"/>
        </dgm:presLayoutVars>
      </dgm:prSet>
      <dgm:spPr/>
    </dgm:pt>
    <dgm:pt modelId="{39AB1703-F63F-43C7-A38E-B7699B9D74B9}" type="pres">
      <dgm:prSet presAssocID="{2BE077FA-76A3-4268-AE28-42AA187FAD53}" presName="hierChild3" presStyleCnt="0"/>
      <dgm:spPr/>
    </dgm:pt>
  </dgm:ptLst>
  <dgm:cxnLst>
    <dgm:cxn modelId="{4111B81D-9379-49D5-86D0-D561ED34A19A}" type="presOf" srcId="{ED6E7F66-FD13-48DA-8C76-02EA8454AB1C}" destId="{5F9097DB-7E50-4BB9-AD07-E5B7665A2EE0}" srcOrd="0" destOrd="0" presId="urn:microsoft.com/office/officeart/2005/8/layout/hierarchy1"/>
    <dgm:cxn modelId="{F2BAE828-1972-45EF-84D8-58D615D207C1}" type="presOf" srcId="{3CDEDCA9-4981-4FFD-9BB1-0E198FAB7E87}" destId="{AA37BE16-4940-44F5-9556-EDBFAEAEE3BA}" srcOrd="0" destOrd="0" presId="urn:microsoft.com/office/officeart/2005/8/layout/hierarchy1"/>
    <dgm:cxn modelId="{A6A7173A-C74C-4A0E-B70F-EAA34F87EF13}" type="presOf" srcId="{91828631-3FBB-487B-84A5-3901BFB59FDC}" destId="{A1DE9065-6BC9-4E92-92EF-D972BBD8819A}" srcOrd="0" destOrd="0" presId="urn:microsoft.com/office/officeart/2005/8/layout/hierarchy1"/>
    <dgm:cxn modelId="{7241663E-8A9F-4223-8F08-ECE4E59EF2FE}" srcId="{092B79D6-A5B7-4242-A9F4-84B9B4E081CB}" destId="{91828631-3FBB-487B-84A5-3901BFB59FDC}" srcOrd="2" destOrd="0" parTransId="{86B954C5-E757-4B43-8773-B65FCD641F0D}" sibTransId="{E7D5946C-D9EF-43FE-8935-E5F4ADCC6F75}"/>
    <dgm:cxn modelId="{8D707441-DE09-4024-890C-AF9AD628726B}" type="presOf" srcId="{8E28E052-63DF-4E77-9BFD-EC16FA047DBC}" destId="{975FE4F4-344D-43E6-89FD-5D4D16899CFD}" srcOrd="0" destOrd="0" presId="urn:microsoft.com/office/officeart/2005/8/layout/hierarchy1"/>
    <dgm:cxn modelId="{6ACDBF42-2DA9-4CFC-A76D-7D51C1802E46}" type="presOf" srcId="{196EFCC7-6028-4166-A412-B39599F57E89}" destId="{BC49578F-05EB-4401-B3BA-70776F714008}" srcOrd="0" destOrd="0" presId="urn:microsoft.com/office/officeart/2005/8/layout/hierarchy1"/>
    <dgm:cxn modelId="{4F13B144-A89A-4807-874A-72D6E190D604}" type="presOf" srcId="{86B954C5-E757-4B43-8773-B65FCD641F0D}" destId="{3B416FFE-D5BF-4397-9180-A90373587143}" srcOrd="0" destOrd="0" presId="urn:microsoft.com/office/officeart/2005/8/layout/hierarchy1"/>
    <dgm:cxn modelId="{6C52526C-23EE-472D-891A-B66231517C57}" type="presOf" srcId="{092B79D6-A5B7-4242-A9F4-84B9B4E081CB}" destId="{589266AC-7FE4-4125-992D-D57A7F845A56}" srcOrd="0" destOrd="0" presId="urn:microsoft.com/office/officeart/2005/8/layout/hierarchy1"/>
    <dgm:cxn modelId="{4795734E-412E-4248-8367-7F86B8175133}" srcId="{B6BD14DD-BA49-41B3-8785-8181F2ECB7BB}" destId="{196EFCC7-6028-4166-A412-B39599F57E89}" srcOrd="0" destOrd="0" parTransId="{DABBDD34-AA9D-4F64-8B1B-3A174745443C}" sibTransId="{3DF8638D-041D-4BCB-B704-20E9BC7ECFDB}"/>
    <dgm:cxn modelId="{6BA08D4F-F3D0-495B-B0F3-D3BCBFFCD181}" type="presOf" srcId="{410F1DD2-09EB-47FE-B6BB-639FB8EEA704}" destId="{AB41E132-9850-4FFC-ABD6-B333E6BE9DDE}" srcOrd="0" destOrd="0" presId="urn:microsoft.com/office/officeart/2005/8/layout/hierarchy1"/>
    <dgm:cxn modelId="{58047354-0918-4A72-A29E-E30DA0415C53}" type="presOf" srcId="{204F1844-222E-4ED9-B6D8-3F111CC61032}" destId="{67FE93E1-1E78-4A99-915A-D4A801E6DA65}" srcOrd="0" destOrd="0" presId="urn:microsoft.com/office/officeart/2005/8/layout/hierarchy1"/>
    <dgm:cxn modelId="{7E181B57-6515-4DD2-90F8-440DB208FA39}" type="presOf" srcId="{2BE077FA-76A3-4268-AE28-42AA187FAD53}" destId="{859DDA0C-2EAD-4FDE-A6D3-EF64DE971706}" srcOrd="0" destOrd="0" presId="urn:microsoft.com/office/officeart/2005/8/layout/hierarchy1"/>
    <dgm:cxn modelId="{B2B3038A-8BDC-4053-910C-6E504C0DB2DD}" srcId="{092B79D6-A5B7-4242-A9F4-84B9B4E081CB}" destId="{410F1DD2-09EB-47FE-B6BB-639FB8EEA704}" srcOrd="0" destOrd="0" parTransId="{204F1844-222E-4ED9-B6D8-3F111CC61032}" sibTransId="{8D60DBB0-D569-4C2A-8C39-2CCAA2804C81}"/>
    <dgm:cxn modelId="{55AAF5A1-50E7-446A-B77A-ED3AA6EECF55}" srcId="{092B79D6-A5B7-4242-A9F4-84B9B4E081CB}" destId="{8E28E052-63DF-4E77-9BFD-EC16FA047DBC}" srcOrd="1" destOrd="0" parTransId="{507F7C52-8B24-4F91-8E04-7433A31E73E8}" sibTransId="{47401EA4-E38F-4C25-9C9B-9FB9CB684519}"/>
    <dgm:cxn modelId="{14C63DAD-8DF9-4580-A57F-9ADED0B47104}" type="presOf" srcId="{507F7C52-8B24-4F91-8E04-7433A31E73E8}" destId="{77B81253-E3EB-4FE7-A4CC-B07941FD4E8D}" srcOrd="0" destOrd="0" presId="urn:microsoft.com/office/officeart/2005/8/layout/hierarchy1"/>
    <dgm:cxn modelId="{0F4F2AB0-2A83-4EF1-9917-F6FBC85505D6}" srcId="{196EFCC7-6028-4166-A412-B39599F57E89}" destId="{2BE077FA-76A3-4268-AE28-42AA187FAD53}" srcOrd="1" destOrd="0" parTransId="{3CDEDCA9-4981-4FFD-9BB1-0E198FAB7E87}" sibTransId="{44C8F184-DD8F-432B-9C29-B0105C03F78C}"/>
    <dgm:cxn modelId="{A9A91BCD-AC78-4D5C-9B48-31ED5AF61F57}" srcId="{196EFCC7-6028-4166-A412-B39599F57E89}" destId="{092B79D6-A5B7-4242-A9F4-84B9B4E081CB}" srcOrd="0" destOrd="0" parTransId="{ED6E7F66-FD13-48DA-8C76-02EA8454AB1C}" sibTransId="{11F8DF80-9B54-4184-A6F8-D58116A06408}"/>
    <dgm:cxn modelId="{86E458E3-477B-4D42-A020-10D4415104EA}" type="presOf" srcId="{B6BD14DD-BA49-41B3-8785-8181F2ECB7BB}" destId="{8130C471-C2AC-441A-8438-FC50D8C0FEC1}" srcOrd="0" destOrd="0" presId="urn:microsoft.com/office/officeart/2005/8/layout/hierarchy1"/>
    <dgm:cxn modelId="{BBB05A66-F15B-493B-848B-7DE8E4AA3820}" type="presParOf" srcId="{8130C471-C2AC-441A-8438-FC50D8C0FEC1}" destId="{E496AAC8-22A2-40EA-81FE-57D2F706848C}" srcOrd="0" destOrd="0" presId="urn:microsoft.com/office/officeart/2005/8/layout/hierarchy1"/>
    <dgm:cxn modelId="{95C6ECA1-D6B1-4F1F-8243-9B8256418687}" type="presParOf" srcId="{E496AAC8-22A2-40EA-81FE-57D2F706848C}" destId="{737435A2-E076-484A-8414-95B3DFB6957D}" srcOrd="0" destOrd="0" presId="urn:microsoft.com/office/officeart/2005/8/layout/hierarchy1"/>
    <dgm:cxn modelId="{49B22506-2A9E-44E3-81C7-6677AC9B7031}" type="presParOf" srcId="{737435A2-E076-484A-8414-95B3DFB6957D}" destId="{7361F657-106D-4214-9E7D-C6DE6D31C1A8}" srcOrd="0" destOrd="0" presId="urn:microsoft.com/office/officeart/2005/8/layout/hierarchy1"/>
    <dgm:cxn modelId="{135AB0EF-23E4-4030-ABC0-0F495FC7BD33}" type="presParOf" srcId="{737435A2-E076-484A-8414-95B3DFB6957D}" destId="{BC49578F-05EB-4401-B3BA-70776F714008}" srcOrd="1" destOrd="0" presId="urn:microsoft.com/office/officeart/2005/8/layout/hierarchy1"/>
    <dgm:cxn modelId="{95FE4188-5128-49BE-9699-BB7AC915F003}" type="presParOf" srcId="{E496AAC8-22A2-40EA-81FE-57D2F706848C}" destId="{F31B3344-7DC8-4E2D-B613-B112199E5215}" srcOrd="1" destOrd="0" presId="urn:microsoft.com/office/officeart/2005/8/layout/hierarchy1"/>
    <dgm:cxn modelId="{77B0AF8A-F0DE-4480-A826-61FF413E7ADE}" type="presParOf" srcId="{F31B3344-7DC8-4E2D-B613-B112199E5215}" destId="{5F9097DB-7E50-4BB9-AD07-E5B7665A2EE0}" srcOrd="0" destOrd="0" presId="urn:microsoft.com/office/officeart/2005/8/layout/hierarchy1"/>
    <dgm:cxn modelId="{C28CDFBD-4E03-40A3-A8FB-728926E82D99}" type="presParOf" srcId="{F31B3344-7DC8-4E2D-B613-B112199E5215}" destId="{9C5DB1B9-1D6F-405B-9DBC-2701C7C5D242}" srcOrd="1" destOrd="0" presId="urn:microsoft.com/office/officeart/2005/8/layout/hierarchy1"/>
    <dgm:cxn modelId="{8C5AC549-6B40-480C-86B0-5D570146A8D5}" type="presParOf" srcId="{9C5DB1B9-1D6F-405B-9DBC-2701C7C5D242}" destId="{0F2D351A-B5EF-4CC0-A8B8-DCCE02BC7C50}" srcOrd="0" destOrd="0" presId="urn:microsoft.com/office/officeart/2005/8/layout/hierarchy1"/>
    <dgm:cxn modelId="{D5932E28-ACF4-4986-859C-324799A5AD40}" type="presParOf" srcId="{0F2D351A-B5EF-4CC0-A8B8-DCCE02BC7C50}" destId="{67BC73D6-C9A9-4230-ACB0-8D4C3CC4E93C}" srcOrd="0" destOrd="0" presId="urn:microsoft.com/office/officeart/2005/8/layout/hierarchy1"/>
    <dgm:cxn modelId="{839E25CF-A951-44C7-BD71-C7DCB8A472A2}" type="presParOf" srcId="{0F2D351A-B5EF-4CC0-A8B8-DCCE02BC7C50}" destId="{589266AC-7FE4-4125-992D-D57A7F845A56}" srcOrd="1" destOrd="0" presId="urn:microsoft.com/office/officeart/2005/8/layout/hierarchy1"/>
    <dgm:cxn modelId="{944DD800-3869-4D75-BD98-9D1C491C5962}" type="presParOf" srcId="{9C5DB1B9-1D6F-405B-9DBC-2701C7C5D242}" destId="{89D1F7BA-D86E-47A1-9066-1C6E72C8ADA9}" srcOrd="1" destOrd="0" presId="urn:microsoft.com/office/officeart/2005/8/layout/hierarchy1"/>
    <dgm:cxn modelId="{9AF4314F-530C-4D00-BD5A-EA7181D11FFF}" type="presParOf" srcId="{89D1F7BA-D86E-47A1-9066-1C6E72C8ADA9}" destId="{67FE93E1-1E78-4A99-915A-D4A801E6DA65}" srcOrd="0" destOrd="0" presId="urn:microsoft.com/office/officeart/2005/8/layout/hierarchy1"/>
    <dgm:cxn modelId="{DFC0BA36-5608-4C68-8748-D339EEF01F12}" type="presParOf" srcId="{89D1F7BA-D86E-47A1-9066-1C6E72C8ADA9}" destId="{7DB5DF57-AA12-4454-A1BC-7061440E43D0}" srcOrd="1" destOrd="0" presId="urn:microsoft.com/office/officeart/2005/8/layout/hierarchy1"/>
    <dgm:cxn modelId="{10A63134-483C-4A6D-BAA8-37325C46CFCF}" type="presParOf" srcId="{7DB5DF57-AA12-4454-A1BC-7061440E43D0}" destId="{FEFAD58F-AF44-45EF-8744-A758A0DA68A6}" srcOrd="0" destOrd="0" presId="urn:microsoft.com/office/officeart/2005/8/layout/hierarchy1"/>
    <dgm:cxn modelId="{54246685-3A52-47F9-8420-CC5544B00F48}" type="presParOf" srcId="{FEFAD58F-AF44-45EF-8744-A758A0DA68A6}" destId="{69634D38-B5BB-4C9F-A1C0-AFCC32B12D87}" srcOrd="0" destOrd="0" presId="urn:microsoft.com/office/officeart/2005/8/layout/hierarchy1"/>
    <dgm:cxn modelId="{459C0281-9BAF-49A0-A0F9-2426D89F6C35}" type="presParOf" srcId="{FEFAD58F-AF44-45EF-8744-A758A0DA68A6}" destId="{AB41E132-9850-4FFC-ABD6-B333E6BE9DDE}" srcOrd="1" destOrd="0" presId="urn:microsoft.com/office/officeart/2005/8/layout/hierarchy1"/>
    <dgm:cxn modelId="{F4F4E1F3-29C8-4F91-AE21-AFE86C0EC495}" type="presParOf" srcId="{7DB5DF57-AA12-4454-A1BC-7061440E43D0}" destId="{C317C963-D4C5-45A5-9ED3-822316E8B722}" srcOrd="1" destOrd="0" presId="urn:microsoft.com/office/officeart/2005/8/layout/hierarchy1"/>
    <dgm:cxn modelId="{755EEC6A-17C8-493A-8461-30C7B703D873}" type="presParOf" srcId="{89D1F7BA-D86E-47A1-9066-1C6E72C8ADA9}" destId="{77B81253-E3EB-4FE7-A4CC-B07941FD4E8D}" srcOrd="2" destOrd="0" presId="urn:microsoft.com/office/officeart/2005/8/layout/hierarchy1"/>
    <dgm:cxn modelId="{E67E126A-2DBF-4583-800B-324486EE5DA4}" type="presParOf" srcId="{89D1F7BA-D86E-47A1-9066-1C6E72C8ADA9}" destId="{A66A1144-646A-4A0F-B242-79C457E4BE16}" srcOrd="3" destOrd="0" presId="urn:microsoft.com/office/officeart/2005/8/layout/hierarchy1"/>
    <dgm:cxn modelId="{4823C19E-2C50-4887-B3AE-5376F88FBC93}" type="presParOf" srcId="{A66A1144-646A-4A0F-B242-79C457E4BE16}" destId="{CCB2782B-CE9E-430C-9041-EB09DD341894}" srcOrd="0" destOrd="0" presId="urn:microsoft.com/office/officeart/2005/8/layout/hierarchy1"/>
    <dgm:cxn modelId="{BDFBD190-AE77-4EE3-9D90-EE8EFEED0FE9}" type="presParOf" srcId="{CCB2782B-CE9E-430C-9041-EB09DD341894}" destId="{F05D48D6-62AD-4602-9764-CEF35DD91506}" srcOrd="0" destOrd="0" presId="urn:microsoft.com/office/officeart/2005/8/layout/hierarchy1"/>
    <dgm:cxn modelId="{F0A4A79E-778F-4C37-A9A6-7F094D311BAC}" type="presParOf" srcId="{CCB2782B-CE9E-430C-9041-EB09DD341894}" destId="{975FE4F4-344D-43E6-89FD-5D4D16899CFD}" srcOrd="1" destOrd="0" presId="urn:microsoft.com/office/officeart/2005/8/layout/hierarchy1"/>
    <dgm:cxn modelId="{ECA91AC2-038C-4122-8D50-5AE7E4C9DCEF}" type="presParOf" srcId="{A66A1144-646A-4A0F-B242-79C457E4BE16}" destId="{C86FF41E-B145-4715-A3E9-2E9577386D11}" srcOrd="1" destOrd="0" presId="urn:microsoft.com/office/officeart/2005/8/layout/hierarchy1"/>
    <dgm:cxn modelId="{31C5C343-1ED4-414A-97FD-D535B209FCA0}" type="presParOf" srcId="{89D1F7BA-D86E-47A1-9066-1C6E72C8ADA9}" destId="{3B416FFE-D5BF-4397-9180-A90373587143}" srcOrd="4" destOrd="0" presId="urn:microsoft.com/office/officeart/2005/8/layout/hierarchy1"/>
    <dgm:cxn modelId="{F16AE1B1-D10F-4879-9908-9B8C4D92697E}" type="presParOf" srcId="{89D1F7BA-D86E-47A1-9066-1C6E72C8ADA9}" destId="{2C17CDC7-E7A0-4F53-A0CD-5F1462D7196B}" srcOrd="5" destOrd="0" presId="urn:microsoft.com/office/officeart/2005/8/layout/hierarchy1"/>
    <dgm:cxn modelId="{5376EE40-696B-4C1F-BA2C-5EE496EE9A51}" type="presParOf" srcId="{2C17CDC7-E7A0-4F53-A0CD-5F1462D7196B}" destId="{1C434E8D-297C-4E08-B76C-784E0A6E2490}" srcOrd="0" destOrd="0" presId="urn:microsoft.com/office/officeart/2005/8/layout/hierarchy1"/>
    <dgm:cxn modelId="{DEF88B8B-21F5-4781-AF8B-A801EE2686D1}" type="presParOf" srcId="{1C434E8D-297C-4E08-B76C-784E0A6E2490}" destId="{57F85113-46E4-413C-B417-FD1B14CD64E4}" srcOrd="0" destOrd="0" presId="urn:microsoft.com/office/officeart/2005/8/layout/hierarchy1"/>
    <dgm:cxn modelId="{768C706C-B823-4EA1-ABF6-B363142424B2}" type="presParOf" srcId="{1C434E8D-297C-4E08-B76C-784E0A6E2490}" destId="{A1DE9065-6BC9-4E92-92EF-D972BBD8819A}" srcOrd="1" destOrd="0" presId="urn:microsoft.com/office/officeart/2005/8/layout/hierarchy1"/>
    <dgm:cxn modelId="{F9562425-986D-4F4D-A648-A9F78D170639}" type="presParOf" srcId="{2C17CDC7-E7A0-4F53-A0CD-5F1462D7196B}" destId="{1B22C1BE-4209-489C-BC27-6340CEF4699D}" srcOrd="1" destOrd="0" presId="urn:microsoft.com/office/officeart/2005/8/layout/hierarchy1"/>
    <dgm:cxn modelId="{231B9051-9650-429F-9B24-C52113E60FBE}" type="presParOf" srcId="{F31B3344-7DC8-4E2D-B613-B112199E5215}" destId="{AA37BE16-4940-44F5-9556-EDBFAEAEE3BA}" srcOrd="2" destOrd="0" presId="urn:microsoft.com/office/officeart/2005/8/layout/hierarchy1"/>
    <dgm:cxn modelId="{61C2C85E-5DF3-4E3E-9B9A-21C3F89251CF}" type="presParOf" srcId="{F31B3344-7DC8-4E2D-B613-B112199E5215}" destId="{FEBD374C-4388-4F6B-BD61-3A7EA2169C17}" srcOrd="3" destOrd="0" presId="urn:microsoft.com/office/officeart/2005/8/layout/hierarchy1"/>
    <dgm:cxn modelId="{43F6D628-CF08-41C0-B37D-6D7FF4CC2953}" type="presParOf" srcId="{FEBD374C-4388-4F6B-BD61-3A7EA2169C17}" destId="{1471D0D7-FAF8-4C8E-BE02-4404DF1EA383}" srcOrd="0" destOrd="0" presId="urn:microsoft.com/office/officeart/2005/8/layout/hierarchy1"/>
    <dgm:cxn modelId="{099A1EE1-4A24-4609-8883-335AA5947EB6}" type="presParOf" srcId="{1471D0D7-FAF8-4C8E-BE02-4404DF1EA383}" destId="{3E39B947-5FEB-45BD-98B9-25C5EA3C2787}" srcOrd="0" destOrd="0" presId="urn:microsoft.com/office/officeart/2005/8/layout/hierarchy1"/>
    <dgm:cxn modelId="{EEBFF19A-6B9C-4ACC-B51B-D6AD6F144F6D}" type="presParOf" srcId="{1471D0D7-FAF8-4C8E-BE02-4404DF1EA383}" destId="{859DDA0C-2EAD-4FDE-A6D3-EF64DE971706}" srcOrd="1" destOrd="0" presId="urn:microsoft.com/office/officeart/2005/8/layout/hierarchy1"/>
    <dgm:cxn modelId="{43AF70B1-287C-4870-90BB-C4197DDE13E0}" type="presParOf" srcId="{FEBD374C-4388-4F6B-BD61-3A7EA2169C17}" destId="{39AB1703-F63F-43C7-A38E-B7699B9D74B9}"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9D6AF-759E-41E8-9C2C-8E00075D7723}">
      <dsp:nvSpPr>
        <dsp:cNvPr id="0" name=""/>
        <dsp:cNvSpPr/>
      </dsp:nvSpPr>
      <dsp:spPr>
        <a:xfrm>
          <a:off x="2642158" y="2457"/>
          <a:ext cx="2189134" cy="18683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u="sng" kern="1200" dirty="0"/>
            <a:t>Cake</a:t>
          </a:r>
        </a:p>
        <a:p>
          <a:pPr marL="0" lvl="0" indent="0" algn="ctr" defTabSz="889000">
            <a:lnSpc>
              <a:spcPct val="90000"/>
            </a:lnSpc>
            <a:spcBef>
              <a:spcPct val="0"/>
            </a:spcBef>
            <a:spcAft>
              <a:spcPct val="35000"/>
            </a:spcAft>
            <a:buNone/>
          </a:pPr>
          <a:r>
            <a:rPr lang="en-US" sz="2000" u="none" kern="1200" dirty="0"/>
            <a:t>name</a:t>
          </a:r>
        </a:p>
        <a:p>
          <a:pPr marL="0" lvl="0" indent="0" algn="ctr" defTabSz="889000">
            <a:lnSpc>
              <a:spcPct val="90000"/>
            </a:lnSpc>
            <a:spcBef>
              <a:spcPct val="0"/>
            </a:spcBef>
            <a:spcAft>
              <a:spcPct val="35000"/>
            </a:spcAft>
            <a:buNone/>
          </a:pPr>
          <a:r>
            <a:rPr lang="en-US" sz="2000" u="none" kern="1200" dirty="0"/>
            <a:t>flavor</a:t>
          </a:r>
        </a:p>
        <a:p>
          <a:pPr marL="0" lvl="0" indent="0" algn="ctr" defTabSz="889000">
            <a:lnSpc>
              <a:spcPct val="90000"/>
            </a:lnSpc>
            <a:spcBef>
              <a:spcPct val="0"/>
            </a:spcBef>
            <a:spcAft>
              <a:spcPct val="35000"/>
            </a:spcAft>
            <a:buNone/>
          </a:pPr>
          <a:r>
            <a:rPr lang="en-US" sz="2000" u="none" kern="1200" dirty="0"/>
            <a:t>layers</a:t>
          </a:r>
        </a:p>
        <a:p>
          <a:pPr marL="0" lvl="0" indent="0" algn="ctr" defTabSz="889000">
            <a:lnSpc>
              <a:spcPct val="90000"/>
            </a:lnSpc>
            <a:spcBef>
              <a:spcPct val="0"/>
            </a:spcBef>
            <a:spcAft>
              <a:spcPct val="35000"/>
            </a:spcAft>
            <a:buNone/>
          </a:pPr>
          <a:r>
            <a:rPr lang="en-US" sz="2000" u="none" kern="1200" dirty="0"/>
            <a:t>size</a:t>
          </a:r>
        </a:p>
      </dsp:txBody>
      <dsp:txXfrm>
        <a:off x="2696881" y="57180"/>
        <a:ext cx="2079688" cy="1758938"/>
      </dsp:txXfrm>
    </dsp:sp>
    <dsp:sp modelId="{91AF581C-DF31-4CA7-8454-48131E10EC1D}">
      <dsp:nvSpPr>
        <dsp:cNvPr id="0" name=""/>
        <dsp:cNvSpPr/>
      </dsp:nvSpPr>
      <dsp:spPr>
        <a:xfrm>
          <a:off x="2861071" y="1870841"/>
          <a:ext cx="218913" cy="1175370"/>
        </a:xfrm>
        <a:custGeom>
          <a:avLst/>
          <a:gdLst/>
          <a:ahLst/>
          <a:cxnLst/>
          <a:rect l="0" t="0" r="0" b="0"/>
          <a:pathLst>
            <a:path>
              <a:moveTo>
                <a:pt x="0" y="0"/>
              </a:moveTo>
              <a:lnTo>
                <a:pt x="0" y="1175370"/>
              </a:lnTo>
              <a:lnTo>
                <a:pt x="218913" y="1175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B42EB7-D490-43C3-B7E8-11A29728C7B7}">
      <dsp:nvSpPr>
        <dsp:cNvPr id="0" name=""/>
        <dsp:cNvSpPr/>
      </dsp:nvSpPr>
      <dsp:spPr>
        <a:xfrm>
          <a:off x="3079985" y="2262631"/>
          <a:ext cx="2507456" cy="15671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Mousse cake</a:t>
          </a:r>
        </a:p>
        <a:p>
          <a:pPr marL="0" lvl="0" indent="0" algn="ctr" defTabSz="844550">
            <a:lnSpc>
              <a:spcPct val="90000"/>
            </a:lnSpc>
            <a:spcBef>
              <a:spcPct val="0"/>
            </a:spcBef>
            <a:spcAft>
              <a:spcPct val="35000"/>
            </a:spcAft>
            <a:buNone/>
          </a:pPr>
          <a:r>
            <a:rPr lang="en-US" sz="1900" kern="1200" dirty="0"/>
            <a:t>Mango</a:t>
          </a:r>
        </a:p>
        <a:p>
          <a:pPr marL="0" lvl="0" indent="0" algn="ctr" defTabSz="844550">
            <a:lnSpc>
              <a:spcPct val="90000"/>
            </a:lnSpc>
            <a:spcBef>
              <a:spcPct val="0"/>
            </a:spcBef>
            <a:spcAft>
              <a:spcPct val="35000"/>
            </a:spcAft>
            <a:buNone/>
          </a:pPr>
          <a:r>
            <a:rPr lang="en-US" sz="1900" kern="1200" dirty="0"/>
            <a:t>2</a:t>
          </a:r>
        </a:p>
        <a:p>
          <a:pPr marL="0" lvl="0" indent="0" algn="ctr" defTabSz="844550">
            <a:lnSpc>
              <a:spcPct val="90000"/>
            </a:lnSpc>
            <a:spcBef>
              <a:spcPct val="0"/>
            </a:spcBef>
            <a:spcAft>
              <a:spcPct val="35000"/>
            </a:spcAft>
            <a:buNone/>
          </a:pPr>
          <a:r>
            <a:rPr lang="en-US" sz="1900" kern="1200" dirty="0"/>
            <a:t>8</a:t>
          </a:r>
        </a:p>
      </dsp:txBody>
      <dsp:txXfrm>
        <a:off x="3125886" y="2308532"/>
        <a:ext cx="2415654" cy="1475358"/>
      </dsp:txXfrm>
    </dsp:sp>
    <dsp:sp modelId="{02207536-20C5-44EA-9633-B1C716688CAA}">
      <dsp:nvSpPr>
        <dsp:cNvPr id="0" name=""/>
        <dsp:cNvSpPr/>
      </dsp:nvSpPr>
      <dsp:spPr>
        <a:xfrm>
          <a:off x="2861071" y="1870841"/>
          <a:ext cx="218913" cy="3134320"/>
        </a:xfrm>
        <a:custGeom>
          <a:avLst/>
          <a:gdLst/>
          <a:ahLst/>
          <a:cxnLst/>
          <a:rect l="0" t="0" r="0" b="0"/>
          <a:pathLst>
            <a:path>
              <a:moveTo>
                <a:pt x="0" y="0"/>
              </a:moveTo>
              <a:lnTo>
                <a:pt x="0" y="3134320"/>
              </a:lnTo>
              <a:lnTo>
                <a:pt x="218913" y="31343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5457E-E20D-4600-8B65-792FE067DBD2}">
      <dsp:nvSpPr>
        <dsp:cNvPr id="0" name=""/>
        <dsp:cNvSpPr/>
      </dsp:nvSpPr>
      <dsp:spPr>
        <a:xfrm>
          <a:off x="3079985" y="4221582"/>
          <a:ext cx="2507456" cy="15671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Birthday cake</a:t>
          </a:r>
        </a:p>
        <a:p>
          <a:pPr marL="0" lvl="0" indent="0" algn="ctr" defTabSz="844550">
            <a:lnSpc>
              <a:spcPct val="90000"/>
            </a:lnSpc>
            <a:spcBef>
              <a:spcPct val="0"/>
            </a:spcBef>
            <a:spcAft>
              <a:spcPct val="35000"/>
            </a:spcAft>
            <a:buNone/>
          </a:pPr>
          <a:r>
            <a:rPr lang="en-US" sz="1900" kern="1200" dirty="0"/>
            <a:t>Strawberry</a:t>
          </a:r>
        </a:p>
        <a:p>
          <a:pPr marL="0" lvl="0" indent="0" algn="ctr" defTabSz="844550">
            <a:lnSpc>
              <a:spcPct val="90000"/>
            </a:lnSpc>
            <a:spcBef>
              <a:spcPct val="0"/>
            </a:spcBef>
            <a:spcAft>
              <a:spcPct val="35000"/>
            </a:spcAft>
            <a:buNone/>
          </a:pPr>
          <a:r>
            <a:rPr lang="en-US" sz="1900" kern="1200" dirty="0"/>
            <a:t>4</a:t>
          </a:r>
        </a:p>
        <a:p>
          <a:pPr marL="0" lvl="0" indent="0" algn="ctr" defTabSz="844550">
            <a:lnSpc>
              <a:spcPct val="90000"/>
            </a:lnSpc>
            <a:spcBef>
              <a:spcPct val="0"/>
            </a:spcBef>
            <a:spcAft>
              <a:spcPct val="35000"/>
            </a:spcAft>
            <a:buNone/>
          </a:pPr>
          <a:r>
            <a:rPr lang="en-US" sz="1900" kern="1200" dirty="0"/>
            <a:t>12</a:t>
          </a:r>
        </a:p>
      </dsp:txBody>
      <dsp:txXfrm>
        <a:off x="3125886" y="4267483"/>
        <a:ext cx="2415654" cy="1475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91BC2-D471-4C32-A4AA-39367B443220}">
      <dsp:nvSpPr>
        <dsp:cNvPr id="0" name=""/>
        <dsp:cNvSpPr/>
      </dsp:nvSpPr>
      <dsp:spPr>
        <a:xfrm rot="5400000">
          <a:off x="2015109" y="-537987"/>
          <a:ext cx="1047750" cy="2389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itchFamily="18" charset="0"/>
              <a:cs typeface="Times New Roman" pitchFamily="18" charset="0"/>
            </a:rPr>
            <a:t>Car</a:t>
          </a:r>
        </a:p>
      </dsp:txBody>
      <dsp:txXfrm rot="-5400000">
        <a:off x="1344169" y="184100"/>
        <a:ext cx="2338485" cy="945456"/>
      </dsp:txXfrm>
    </dsp:sp>
    <dsp:sp modelId="{CDF3604B-E599-4FB8-8E9F-7DBDCC2A5D61}">
      <dsp:nvSpPr>
        <dsp:cNvPr id="0" name=""/>
        <dsp:cNvSpPr/>
      </dsp:nvSpPr>
      <dsp:spPr>
        <a:xfrm>
          <a:off x="0" y="6"/>
          <a:ext cx="134416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Class Name</a:t>
          </a:r>
        </a:p>
      </dsp:txBody>
      <dsp:txXfrm>
        <a:off x="63934" y="63940"/>
        <a:ext cx="1216300" cy="1181819"/>
      </dsp:txXfrm>
    </dsp:sp>
    <dsp:sp modelId="{324C5954-3EEE-4EAE-A9CC-769EB64072A3}">
      <dsp:nvSpPr>
        <dsp:cNvPr id="0" name=""/>
        <dsp:cNvSpPr/>
      </dsp:nvSpPr>
      <dsp:spPr>
        <a:xfrm rot="5400000">
          <a:off x="2015109" y="837183"/>
          <a:ext cx="1047750" cy="2389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itchFamily="18" charset="0"/>
              <a:cs typeface="Times New Roman" pitchFamily="18" charset="0"/>
            </a:rPr>
            <a:t>make</a:t>
          </a:r>
        </a:p>
        <a:p>
          <a:pPr marL="171450" lvl="1" indent="-171450" algn="l" defTabSz="844550">
            <a:lnSpc>
              <a:spcPct val="90000"/>
            </a:lnSpc>
            <a:spcBef>
              <a:spcPct val="0"/>
            </a:spcBef>
            <a:spcAft>
              <a:spcPct val="15000"/>
            </a:spcAft>
            <a:buChar char="•"/>
          </a:pPr>
          <a:r>
            <a:rPr lang="en-US" sz="1900" kern="1200" dirty="0">
              <a:latin typeface="Times New Roman" pitchFamily="18" charset="0"/>
              <a:cs typeface="Times New Roman" pitchFamily="18" charset="0"/>
            </a:rPr>
            <a:t>model</a:t>
          </a:r>
        </a:p>
        <a:p>
          <a:pPr marL="171450" lvl="1" indent="-171450" algn="l" defTabSz="844550">
            <a:lnSpc>
              <a:spcPct val="90000"/>
            </a:lnSpc>
            <a:spcBef>
              <a:spcPct val="0"/>
            </a:spcBef>
            <a:spcAft>
              <a:spcPct val="15000"/>
            </a:spcAft>
            <a:buChar char="•"/>
          </a:pPr>
          <a:r>
            <a:rPr lang="en-US" sz="1900" kern="1200" dirty="0">
              <a:latin typeface="Times New Roman" pitchFamily="18" charset="0"/>
              <a:cs typeface="Times New Roman" pitchFamily="18" charset="0"/>
            </a:rPr>
            <a:t>year</a:t>
          </a:r>
        </a:p>
      </dsp:txBody>
      <dsp:txXfrm rot="-5400000">
        <a:off x="1344169" y="1559271"/>
        <a:ext cx="2338485" cy="945456"/>
      </dsp:txXfrm>
    </dsp:sp>
    <dsp:sp modelId="{918534D1-A390-452B-B436-5E62A7CA547B}">
      <dsp:nvSpPr>
        <dsp:cNvPr id="0" name=""/>
        <dsp:cNvSpPr/>
      </dsp:nvSpPr>
      <dsp:spPr>
        <a:xfrm>
          <a:off x="0" y="1377156"/>
          <a:ext cx="134416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Attributes or Fields</a:t>
          </a:r>
        </a:p>
      </dsp:txBody>
      <dsp:txXfrm>
        <a:off x="63934" y="1441090"/>
        <a:ext cx="1216300" cy="1181819"/>
      </dsp:txXfrm>
    </dsp:sp>
    <dsp:sp modelId="{CC29D76A-B336-4FE2-882F-44D1A4405B11}">
      <dsp:nvSpPr>
        <dsp:cNvPr id="0" name=""/>
        <dsp:cNvSpPr/>
      </dsp:nvSpPr>
      <dsp:spPr>
        <a:xfrm rot="5400000">
          <a:off x="2015109" y="2212355"/>
          <a:ext cx="1047750" cy="238963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Times New Roman" pitchFamily="18" charset="0"/>
              <a:cs typeface="Times New Roman" pitchFamily="18" charset="0"/>
            </a:rPr>
            <a:t>Whether it is currently running</a:t>
          </a:r>
        </a:p>
      </dsp:txBody>
      <dsp:txXfrm rot="-5400000">
        <a:off x="1344169" y="2934443"/>
        <a:ext cx="2338485" cy="945456"/>
      </dsp:txXfrm>
    </dsp:sp>
    <dsp:sp modelId="{00386305-11F9-45D3-9812-4352BA976B4A}">
      <dsp:nvSpPr>
        <dsp:cNvPr id="0" name=""/>
        <dsp:cNvSpPr/>
      </dsp:nvSpPr>
      <dsp:spPr>
        <a:xfrm>
          <a:off x="0" y="2752328"/>
          <a:ext cx="1344168" cy="13096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Methods</a:t>
          </a:r>
        </a:p>
      </dsp:txBody>
      <dsp:txXfrm>
        <a:off x="63934" y="2816262"/>
        <a:ext cx="1216300" cy="1181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88074-60B5-4F94-B8C6-FDA747B3881A}">
      <dsp:nvSpPr>
        <dsp:cNvPr id="0" name=""/>
        <dsp:cNvSpPr/>
      </dsp:nvSpPr>
      <dsp:spPr>
        <a:xfrm>
          <a:off x="0" y="0"/>
          <a:ext cx="3733800" cy="1314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Honda</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Civic Hybrid</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2006</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Yes</a:t>
          </a:r>
        </a:p>
      </dsp:txBody>
      <dsp:txXfrm>
        <a:off x="878175" y="0"/>
        <a:ext cx="2855624" cy="1314152"/>
      </dsp:txXfrm>
    </dsp:sp>
    <dsp:sp modelId="{614B2681-3F33-4086-AE53-E7784A6C4C64}">
      <dsp:nvSpPr>
        <dsp:cNvPr id="0" name=""/>
        <dsp:cNvSpPr/>
      </dsp:nvSpPr>
      <dsp:spPr>
        <a:xfrm>
          <a:off x="152399" y="76199"/>
          <a:ext cx="857190" cy="1051322"/>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1F5E7B-6E40-4D85-80A0-E91EC8F49A6F}">
      <dsp:nvSpPr>
        <dsp:cNvPr id="0" name=""/>
        <dsp:cNvSpPr/>
      </dsp:nvSpPr>
      <dsp:spPr>
        <a:xfrm>
          <a:off x="28604" y="1445567"/>
          <a:ext cx="3733800" cy="1314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Ford</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Focus</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2012</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Yes</a:t>
          </a:r>
        </a:p>
      </dsp:txBody>
      <dsp:txXfrm>
        <a:off x="906779" y="1445567"/>
        <a:ext cx="2855624" cy="1314152"/>
      </dsp:txXfrm>
    </dsp:sp>
    <dsp:sp modelId="{1BBFFCD1-8FB8-4D34-8D3C-B79F9BEA99C0}">
      <dsp:nvSpPr>
        <dsp:cNvPr id="0" name=""/>
        <dsp:cNvSpPr/>
      </dsp:nvSpPr>
      <dsp:spPr>
        <a:xfrm>
          <a:off x="76195" y="1523996"/>
          <a:ext cx="1124008" cy="1051322"/>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CC2D82-54DB-49FA-8669-E4971BA5D897}">
      <dsp:nvSpPr>
        <dsp:cNvPr id="0" name=""/>
        <dsp:cNvSpPr/>
      </dsp:nvSpPr>
      <dsp:spPr>
        <a:xfrm>
          <a:off x="66704" y="2891135"/>
          <a:ext cx="3733800" cy="13141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Infiniti</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G Coupe</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2009</a:t>
          </a:r>
        </a:p>
        <a:p>
          <a:pPr marL="0" lvl="0" indent="0" algn="r" defTabSz="800100">
            <a:lnSpc>
              <a:spcPct val="90000"/>
            </a:lnSpc>
            <a:spcBef>
              <a:spcPct val="0"/>
            </a:spcBef>
            <a:spcAft>
              <a:spcPct val="35000"/>
            </a:spcAft>
            <a:buNone/>
          </a:pPr>
          <a:r>
            <a:rPr lang="en-US" sz="1800" kern="1200" dirty="0">
              <a:latin typeface="Times New Roman" pitchFamily="18" charset="0"/>
              <a:cs typeface="Times New Roman" pitchFamily="18" charset="0"/>
            </a:rPr>
            <a:t>No</a:t>
          </a:r>
        </a:p>
      </dsp:txBody>
      <dsp:txXfrm>
        <a:off x="944879" y="2891135"/>
        <a:ext cx="2855624" cy="1314152"/>
      </dsp:txXfrm>
    </dsp:sp>
    <dsp:sp modelId="{3EF176FD-CE7F-4DF9-B615-0FBB256C99C7}">
      <dsp:nvSpPr>
        <dsp:cNvPr id="0" name=""/>
        <dsp:cNvSpPr/>
      </dsp:nvSpPr>
      <dsp:spPr>
        <a:xfrm>
          <a:off x="152402" y="3048003"/>
          <a:ext cx="1276406" cy="1051322"/>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45ED1-9C6D-41E2-9E01-FF6B04A20FF1}">
      <dsp:nvSpPr>
        <dsp:cNvPr id="0" name=""/>
        <dsp:cNvSpPr/>
      </dsp:nvSpPr>
      <dsp:spPr>
        <a:xfrm>
          <a:off x="0" y="2110733"/>
          <a:ext cx="4038600" cy="1958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kern="1200" dirty="0">
              <a:latin typeface="Times New Roman" pitchFamily="18" charset="0"/>
              <a:cs typeface="Times New Roman" pitchFamily="18" charset="0"/>
            </a:rPr>
            <a:t>Subclasses inherit superclass attributes and methods; can add their own also</a:t>
          </a:r>
        </a:p>
      </dsp:txBody>
      <dsp:txXfrm>
        <a:off x="0" y="2110733"/>
        <a:ext cx="1211580" cy="1958030"/>
      </dsp:txXfrm>
    </dsp:sp>
    <dsp:sp modelId="{8E28A32D-EC86-4A2D-930C-63AC33A196DB}">
      <dsp:nvSpPr>
        <dsp:cNvPr id="0" name=""/>
        <dsp:cNvSpPr/>
      </dsp:nvSpPr>
      <dsp:spPr>
        <a:xfrm>
          <a:off x="0" y="365124"/>
          <a:ext cx="4038600" cy="15747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Superclass</a:t>
          </a:r>
        </a:p>
      </dsp:txBody>
      <dsp:txXfrm>
        <a:off x="0" y="365124"/>
        <a:ext cx="1211580" cy="1574705"/>
      </dsp:txXfrm>
    </dsp:sp>
    <dsp:sp modelId="{3E9FD8FE-BB80-48EB-AF20-4F9C3FF692AB}">
      <dsp:nvSpPr>
        <dsp:cNvPr id="0" name=""/>
        <dsp:cNvSpPr/>
      </dsp:nvSpPr>
      <dsp:spPr>
        <a:xfrm>
          <a:off x="1981202" y="746129"/>
          <a:ext cx="1281782" cy="8545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Base Class</a:t>
          </a:r>
        </a:p>
      </dsp:txBody>
      <dsp:txXfrm>
        <a:off x="2006230" y="771157"/>
        <a:ext cx="1231726" cy="804465"/>
      </dsp:txXfrm>
    </dsp:sp>
    <dsp:sp modelId="{09D45FD7-2DFE-4088-8A08-9A250AAC3354}">
      <dsp:nvSpPr>
        <dsp:cNvPr id="0" name=""/>
        <dsp:cNvSpPr/>
      </dsp:nvSpPr>
      <dsp:spPr>
        <a:xfrm>
          <a:off x="1757659" y="1600651"/>
          <a:ext cx="864433" cy="821870"/>
        </a:xfrm>
        <a:custGeom>
          <a:avLst/>
          <a:gdLst/>
          <a:ahLst/>
          <a:cxnLst/>
          <a:rect l="0" t="0" r="0" b="0"/>
          <a:pathLst>
            <a:path>
              <a:moveTo>
                <a:pt x="864433" y="0"/>
              </a:moveTo>
              <a:lnTo>
                <a:pt x="864433" y="410935"/>
              </a:lnTo>
              <a:lnTo>
                <a:pt x="0" y="410935"/>
              </a:lnTo>
              <a:lnTo>
                <a:pt x="0" y="8218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B32140-96F2-47F8-9A03-8B7B99392BF1}">
      <dsp:nvSpPr>
        <dsp:cNvPr id="0" name=""/>
        <dsp:cNvSpPr/>
      </dsp:nvSpPr>
      <dsp:spPr>
        <a:xfrm>
          <a:off x="1219202" y="2422521"/>
          <a:ext cx="1076914" cy="8545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Derived Class</a:t>
          </a:r>
        </a:p>
      </dsp:txBody>
      <dsp:txXfrm>
        <a:off x="1244230" y="2447549"/>
        <a:ext cx="1026858" cy="804465"/>
      </dsp:txXfrm>
    </dsp:sp>
    <dsp:sp modelId="{9E115A91-ABC1-4277-A8B3-B8A61000010F}">
      <dsp:nvSpPr>
        <dsp:cNvPr id="0" name=""/>
        <dsp:cNvSpPr/>
      </dsp:nvSpPr>
      <dsp:spPr>
        <a:xfrm>
          <a:off x="2622093" y="1600651"/>
          <a:ext cx="685798" cy="821870"/>
        </a:xfrm>
        <a:custGeom>
          <a:avLst/>
          <a:gdLst/>
          <a:ahLst/>
          <a:cxnLst/>
          <a:rect l="0" t="0" r="0" b="0"/>
          <a:pathLst>
            <a:path>
              <a:moveTo>
                <a:pt x="0" y="0"/>
              </a:moveTo>
              <a:lnTo>
                <a:pt x="0" y="410935"/>
              </a:lnTo>
              <a:lnTo>
                <a:pt x="685798" y="410935"/>
              </a:lnTo>
              <a:lnTo>
                <a:pt x="685798" y="8218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7C56F0-B698-4ED3-AB72-07DA340FBE65}">
      <dsp:nvSpPr>
        <dsp:cNvPr id="0" name=""/>
        <dsp:cNvSpPr/>
      </dsp:nvSpPr>
      <dsp:spPr>
        <a:xfrm>
          <a:off x="2667000" y="2422521"/>
          <a:ext cx="1281782" cy="85452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itchFamily="18" charset="0"/>
              <a:cs typeface="Times New Roman" pitchFamily="18" charset="0"/>
            </a:rPr>
            <a:t>Derived Class</a:t>
          </a:r>
        </a:p>
      </dsp:txBody>
      <dsp:txXfrm>
        <a:off x="2692028" y="2447549"/>
        <a:ext cx="1231726" cy="8044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BE16-4940-44F5-9556-EDBFAEAEE3BA}">
      <dsp:nvSpPr>
        <dsp:cNvPr id="0" name=""/>
        <dsp:cNvSpPr/>
      </dsp:nvSpPr>
      <dsp:spPr>
        <a:xfrm>
          <a:off x="2807241" y="1381265"/>
          <a:ext cx="729793" cy="293960"/>
        </a:xfrm>
        <a:custGeom>
          <a:avLst/>
          <a:gdLst/>
          <a:ahLst/>
          <a:cxnLst/>
          <a:rect l="0" t="0" r="0" b="0"/>
          <a:pathLst>
            <a:path>
              <a:moveTo>
                <a:pt x="0" y="0"/>
              </a:moveTo>
              <a:lnTo>
                <a:pt x="0" y="200325"/>
              </a:lnTo>
              <a:lnTo>
                <a:pt x="729793" y="200325"/>
              </a:lnTo>
              <a:lnTo>
                <a:pt x="729793" y="293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416FFE-D5BF-4397-9180-A90373587143}">
      <dsp:nvSpPr>
        <dsp:cNvPr id="0" name=""/>
        <dsp:cNvSpPr/>
      </dsp:nvSpPr>
      <dsp:spPr>
        <a:xfrm>
          <a:off x="2077447" y="2651971"/>
          <a:ext cx="1459587" cy="293960"/>
        </a:xfrm>
        <a:custGeom>
          <a:avLst/>
          <a:gdLst/>
          <a:ahLst/>
          <a:cxnLst/>
          <a:rect l="0" t="0" r="0" b="0"/>
          <a:pathLst>
            <a:path>
              <a:moveTo>
                <a:pt x="0" y="0"/>
              </a:moveTo>
              <a:lnTo>
                <a:pt x="0" y="200325"/>
              </a:lnTo>
              <a:lnTo>
                <a:pt x="1459587" y="200325"/>
              </a:lnTo>
              <a:lnTo>
                <a:pt x="1459587" y="293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81253-E3EB-4FE7-A4CC-B07941FD4E8D}">
      <dsp:nvSpPr>
        <dsp:cNvPr id="0" name=""/>
        <dsp:cNvSpPr/>
      </dsp:nvSpPr>
      <dsp:spPr>
        <a:xfrm>
          <a:off x="2031727" y="2651971"/>
          <a:ext cx="91440" cy="293960"/>
        </a:xfrm>
        <a:custGeom>
          <a:avLst/>
          <a:gdLst/>
          <a:ahLst/>
          <a:cxnLst/>
          <a:rect l="0" t="0" r="0" b="0"/>
          <a:pathLst>
            <a:path>
              <a:moveTo>
                <a:pt x="45720" y="0"/>
              </a:moveTo>
              <a:lnTo>
                <a:pt x="45720" y="293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E93E1-1E78-4A99-915A-D4A801E6DA65}">
      <dsp:nvSpPr>
        <dsp:cNvPr id="0" name=""/>
        <dsp:cNvSpPr/>
      </dsp:nvSpPr>
      <dsp:spPr>
        <a:xfrm>
          <a:off x="617859" y="2651971"/>
          <a:ext cx="1459587" cy="293960"/>
        </a:xfrm>
        <a:custGeom>
          <a:avLst/>
          <a:gdLst/>
          <a:ahLst/>
          <a:cxnLst/>
          <a:rect l="0" t="0" r="0" b="0"/>
          <a:pathLst>
            <a:path>
              <a:moveTo>
                <a:pt x="1459587" y="0"/>
              </a:moveTo>
              <a:lnTo>
                <a:pt x="1459587" y="200325"/>
              </a:lnTo>
              <a:lnTo>
                <a:pt x="0" y="200325"/>
              </a:lnTo>
              <a:lnTo>
                <a:pt x="0" y="2939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097DB-7E50-4BB9-AD07-E5B7665A2EE0}">
      <dsp:nvSpPr>
        <dsp:cNvPr id="0" name=""/>
        <dsp:cNvSpPr/>
      </dsp:nvSpPr>
      <dsp:spPr>
        <a:xfrm>
          <a:off x="2077447" y="1381265"/>
          <a:ext cx="729793" cy="293960"/>
        </a:xfrm>
        <a:custGeom>
          <a:avLst/>
          <a:gdLst/>
          <a:ahLst/>
          <a:cxnLst/>
          <a:rect l="0" t="0" r="0" b="0"/>
          <a:pathLst>
            <a:path>
              <a:moveTo>
                <a:pt x="729793" y="0"/>
              </a:moveTo>
              <a:lnTo>
                <a:pt x="729793" y="200325"/>
              </a:lnTo>
              <a:lnTo>
                <a:pt x="0" y="200325"/>
              </a:lnTo>
              <a:lnTo>
                <a:pt x="0" y="2939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61F657-106D-4214-9E7D-C6DE6D31C1A8}">
      <dsp:nvSpPr>
        <dsp:cNvPr id="0" name=""/>
        <dsp:cNvSpPr/>
      </dsp:nvSpPr>
      <dsp:spPr>
        <a:xfrm>
          <a:off x="2189752" y="404520"/>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9578F-05EB-4401-B3BA-70776F714008}">
      <dsp:nvSpPr>
        <dsp:cNvPr id="0" name=""/>
        <dsp:cNvSpPr/>
      </dsp:nvSpPr>
      <dsp:spPr>
        <a:xfrm>
          <a:off x="2302058" y="511211"/>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Shape Class</a:t>
          </a:r>
        </a:p>
      </dsp:txBody>
      <dsp:txXfrm>
        <a:off x="2330666" y="539819"/>
        <a:ext cx="1177760" cy="919529"/>
      </dsp:txXfrm>
    </dsp:sp>
    <dsp:sp modelId="{67BC73D6-C9A9-4230-ACB0-8D4C3CC4E93C}">
      <dsp:nvSpPr>
        <dsp:cNvPr id="0" name=""/>
        <dsp:cNvSpPr/>
      </dsp:nvSpPr>
      <dsp:spPr>
        <a:xfrm>
          <a:off x="1459958" y="1675226"/>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9266AC-7FE4-4125-992D-D57A7F845A56}">
      <dsp:nvSpPr>
        <dsp:cNvPr id="0" name=""/>
        <dsp:cNvSpPr/>
      </dsp:nvSpPr>
      <dsp:spPr>
        <a:xfrm>
          <a:off x="1572264" y="1781916"/>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Triangle Class</a:t>
          </a:r>
        </a:p>
      </dsp:txBody>
      <dsp:txXfrm>
        <a:off x="1600872" y="1810524"/>
        <a:ext cx="1177760" cy="919529"/>
      </dsp:txXfrm>
    </dsp:sp>
    <dsp:sp modelId="{69634D38-B5BB-4C9F-A1C0-AFCC32B12D87}">
      <dsp:nvSpPr>
        <dsp:cNvPr id="0" name=""/>
        <dsp:cNvSpPr/>
      </dsp:nvSpPr>
      <dsp:spPr>
        <a:xfrm>
          <a:off x="371" y="2945931"/>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41E132-9850-4FFC-ABD6-B333E6BE9DDE}">
      <dsp:nvSpPr>
        <dsp:cNvPr id="0" name=""/>
        <dsp:cNvSpPr/>
      </dsp:nvSpPr>
      <dsp:spPr>
        <a:xfrm>
          <a:off x="112676" y="3052622"/>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Isosceles Triangle</a:t>
          </a:r>
        </a:p>
      </dsp:txBody>
      <dsp:txXfrm>
        <a:off x="141284" y="3081230"/>
        <a:ext cx="1177760" cy="919529"/>
      </dsp:txXfrm>
    </dsp:sp>
    <dsp:sp modelId="{F05D48D6-62AD-4602-9764-CEF35DD91506}">
      <dsp:nvSpPr>
        <dsp:cNvPr id="0" name=""/>
        <dsp:cNvSpPr/>
      </dsp:nvSpPr>
      <dsp:spPr>
        <a:xfrm>
          <a:off x="1459958" y="2945931"/>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FE4F4-344D-43E6-89FD-5D4D16899CFD}">
      <dsp:nvSpPr>
        <dsp:cNvPr id="0" name=""/>
        <dsp:cNvSpPr/>
      </dsp:nvSpPr>
      <dsp:spPr>
        <a:xfrm>
          <a:off x="1572264" y="3052622"/>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Equilateral Triangle</a:t>
          </a:r>
        </a:p>
      </dsp:txBody>
      <dsp:txXfrm>
        <a:off x="1600872" y="3081230"/>
        <a:ext cx="1177760" cy="919529"/>
      </dsp:txXfrm>
    </dsp:sp>
    <dsp:sp modelId="{57F85113-46E4-413C-B417-FD1B14CD64E4}">
      <dsp:nvSpPr>
        <dsp:cNvPr id="0" name=""/>
        <dsp:cNvSpPr/>
      </dsp:nvSpPr>
      <dsp:spPr>
        <a:xfrm>
          <a:off x="2919546" y="2945931"/>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E9065-6BC9-4E92-92EF-D972BBD8819A}">
      <dsp:nvSpPr>
        <dsp:cNvPr id="0" name=""/>
        <dsp:cNvSpPr/>
      </dsp:nvSpPr>
      <dsp:spPr>
        <a:xfrm>
          <a:off x="3031852" y="3052622"/>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Right-angle Triangle</a:t>
          </a:r>
        </a:p>
      </dsp:txBody>
      <dsp:txXfrm>
        <a:off x="3060460" y="3081230"/>
        <a:ext cx="1177760" cy="919529"/>
      </dsp:txXfrm>
    </dsp:sp>
    <dsp:sp modelId="{3E39B947-5FEB-45BD-98B9-25C5EA3C2787}">
      <dsp:nvSpPr>
        <dsp:cNvPr id="0" name=""/>
        <dsp:cNvSpPr/>
      </dsp:nvSpPr>
      <dsp:spPr>
        <a:xfrm>
          <a:off x="2919546" y="1675226"/>
          <a:ext cx="1234976" cy="9767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DDA0C-2EAD-4FDE-A6D3-EF64DE971706}">
      <dsp:nvSpPr>
        <dsp:cNvPr id="0" name=""/>
        <dsp:cNvSpPr/>
      </dsp:nvSpPr>
      <dsp:spPr>
        <a:xfrm>
          <a:off x="3031852" y="1781916"/>
          <a:ext cx="1234976" cy="9767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itchFamily="18" charset="0"/>
              <a:cs typeface="Times New Roman" pitchFamily="18" charset="0"/>
            </a:rPr>
            <a:t>Circle Class</a:t>
          </a:r>
        </a:p>
      </dsp:txBody>
      <dsp:txXfrm>
        <a:off x="3060460" y="1810524"/>
        <a:ext cx="1177760" cy="9195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B1CE18B-AAA5-498B-A73F-9C294EA473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CE18B-AAA5-498B-A73F-9C294EA473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CE18B-AAA5-498B-A73F-9C294EA473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9F3167-EEC6-4F90-8A20-6A0E3FEE02D9}" type="datetimeFigureOut">
              <a:rPr lang="en-US" smtClean="0"/>
              <a:pPr/>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B1CE18B-AAA5-498B-A73F-9C294EA473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9F3167-EEC6-4F90-8A20-6A0E3FEE02D9}" type="datetimeFigureOut">
              <a:rPr lang="en-US" smtClean="0"/>
              <a:pPr/>
              <a:t>10/14/2019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B1CE18B-AAA5-498B-A73F-9C294EA473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nVHgj6OPrQ" TargetMode="External"/><Relationship Id="rId2" Type="http://schemas.openxmlformats.org/officeDocument/2006/relationships/hyperlink" Target="https://www.youtube.com/watch?v=pTB0EiLXUC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itchFamily="18" charset="0"/>
                <a:cs typeface="Times New Roman" pitchFamily="18" charset="0"/>
              </a:rPr>
              <a:t>Critical Thinking &amp; IT Concepts</a:t>
            </a:r>
          </a:p>
        </p:txBody>
      </p:sp>
      <p:sp>
        <p:nvSpPr>
          <p:cNvPr id="3" name="Subtitle 2"/>
          <p:cNvSpPr>
            <a:spLocks noGrp="1"/>
          </p:cNvSpPr>
          <p:nvPr>
            <p:ph type="subTitle" idx="1"/>
          </p:nvPr>
        </p:nvSpPr>
        <p:spPr/>
        <p:txBody>
          <a:bodyPr/>
          <a:lstStyle/>
          <a:p>
            <a:r>
              <a:rPr lang="en-US">
                <a:latin typeface="Times New Roman" pitchFamily="18" charset="0"/>
                <a:cs typeface="Times New Roman" pitchFamily="18" charset="0"/>
              </a:rPr>
              <a:t>Week7 </a:t>
            </a:r>
            <a:r>
              <a:rPr lang="en-US" dirty="0">
                <a:latin typeface="Times New Roman" pitchFamily="18" charset="0"/>
                <a:cs typeface="Times New Roman" pitchFamily="18" charset="0"/>
              </a:rPr>
              <a:t>– Object Oriented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JM" dirty="0"/>
              <a:t>Connecting the Abstract to the Concrete</a:t>
            </a:r>
          </a:p>
        </p:txBody>
      </p:sp>
      <p:sp>
        <p:nvSpPr>
          <p:cNvPr id="3" name="Content Placeholder 2"/>
          <p:cNvSpPr>
            <a:spLocks noGrp="1"/>
          </p:cNvSpPr>
          <p:nvPr>
            <p:ph idx="1"/>
          </p:nvPr>
        </p:nvSpPr>
        <p:spPr/>
        <p:txBody>
          <a:bodyPr/>
          <a:lstStyle/>
          <a:p>
            <a:r>
              <a:rPr lang="en-JM" dirty="0"/>
              <a:t>While it is fine to talk of objects in the abstract, they can be simpler to understand if you look at a concrete implementation</a:t>
            </a:r>
          </a:p>
          <a:p>
            <a:r>
              <a:rPr lang="en-JM" dirty="0"/>
              <a:t>Most programming languages call</a:t>
            </a:r>
          </a:p>
          <a:p>
            <a:pPr lvl="1"/>
            <a:r>
              <a:rPr lang="en-JM" dirty="0"/>
              <a:t>state -&gt; instance variables</a:t>
            </a:r>
          </a:p>
          <a:p>
            <a:pPr lvl="1"/>
            <a:r>
              <a:rPr lang="en-JM" dirty="0"/>
              <a:t>behaviour -&gt; methods</a:t>
            </a:r>
          </a:p>
          <a:p>
            <a:pPr lvl="1"/>
            <a:r>
              <a:rPr lang="en-JM" dirty="0"/>
              <a:t>identity -&gt; part of the language</a:t>
            </a:r>
          </a:p>
          <a:p>
            <a:endParaRPr lang="en-JM" dirty="0"/>
          </a:p>
          <a:p>
            <a:endParaRPr lang="en-JM" dirty="0"/>
          </a:p>
        </p:txBody>
      </p:sp>
    </p:spTree>
    <p:extLst>
      <p:ext uri="{BB962C8B-B14F-4D97-AF65-F5344CB8AC3E}">
        <p14:creationId xmlns:p14="http://schemas.microsoft.com/office/powerpoint/2010/main" val="423322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Java Implementation</a:t>
            </a:r>
          </a:p>
        </p:txBody>
      </p:sp>
      <p:sp>
        <p:nvSpPr>
          <p:cNvPr id="3" name="Content Placeholder 2"/>
          <p:cNvSpPr>
            <a:spLocks noGrp="1"/>
          </p:cNvSpPr>
          <p:nvPr>
            <p:ph idx="1"/>
          </p:nvPr>
        </p:nvSpPr>
        <p:spPr/>
        <p:txBody>
          <a:bodyPr>
            <a:normAutofit fontScale="92500" lnSpcReduction="20000"/>
          </a:bodyPr>
          <a:lstStyle/>
          <a:p>
            <a:r>
              <a:rPr lang="en-JM" dirty="0"/>
              <a:t>A Java class looks like </a:t>
            </a:r>
          </a:p>
          <a:p>
            <a:pPr marL="0" indent="0">
              <a:buNone/>
            </a:pPr>
            <a:r>
              <a:rPr lang="en-JM" dirty="0"/>
              <a:t>         </a:t>
            </a:r>
            <a:r>
              <a:rPr lang="en-JM" dirty="0">
                <a:latin typeface="Berlin Sans FB" panose="020E0602020502020306" pitchFamily="34" charset="0"/>
              </a:rPr>
              <a:t>public class Cake {</a:t>
            </a:r>
          </a:p>
          <a:p>
            <a:pPr marL="0" indent="0">
              <a:buNone/>
            </a:pPr>
            <a:r>
              <a:rPr lang="en-JM" dirty="0">
                <a:latin typeface="Berlin Sans FB" panose="020E0602020502020306" pitchFamily="34" charset="0"/>
              </a:rPr>
              <a:t>                  </a:t>
            </a:r>
            <a:r>
              <a:rPr lang="en-JM">
                <a:latin typeface="Berlin Sans FB" panose="020E0602020502020306" pitchFamily="34" charset="0"/>
              </a:rPr>
              <a:t>String name;                 </a:t>
            </a:r>
            <a:endParaRPr lang="en-JM" dirty="0">
              <a:latin typeface="Berlin Sans FB" panose="020E0602020502020306" pitchFamily="34" charset="0"/>
            </a:endParaRPr>
          </a:p>
          <a:p>
            <a:pPr marL="0" indent="0">
              <a:buNone/>
            </a:pPr>
            <a:r>
              <a:rPr lang="en-JM" dirty="0">
                <a:latin typeface="Berlin Sans FB" panose="020E0602020502020306" pitchFamily="34" charset="0"/>
              </a:rPr>
              <a:t>                  </a:t>
            </a:r>
            <a:r>
              <a:rPr lang="en-JM" dirty="0" err="1">
                <a:latin typeface="Berlin Sans FB" panose="020E0602020502020306" pitchFamily="34" charset="0"/>
              </a:rPr>
              <a:t>int</a:t>
            </a:r>
            <a:r>
              <a:rPr lang="en-JM" dirty="0">
                <a:latin typeface="Berlin Sans FB" panose="020E0602020502020306" pitchFamily="34" charset="0"/>
              </a:rPr>
              <a:t> </a:t>
            </a:r>
            <a:r>
              <a:rPr lang="en-JM" dirty="0" err="1">
                <a:latin typeface="Berlin Sans FB" panose="020E0602020502020306" pitchFamily="34" charset="0"/>
              </a:rPr>
              <a:t>numOfLayers</a:t>
            </a:r>
            <a:r>
              <a:rPr lang="en-JM" dirty="0">
                <a:latin typeface="Berlin Sans FB" panose="020E0602020502020306" pitchFamily="34" charset="0"/>
              </a:rPr>
              <a:t>; </a:t>
            </a:r>
          </a:p>
          <a:p>
            <a:pPr marL="0" indent="0">
              <a:buNone/>
            </a:pPr>
            <a:r>
              <a:rPr lang="en-JM" dirty="0">
                <a:latin typeface="Berlin Sans FB" panose="020E0602020502020306" pitchFamily="34" charset="0"/>
              </a:rPr>
              <a:t>                  double size;</a:t>
            </a:r>
          </a:p>
          <a:p>
            <a:pPr marL="0" indent="0">
              <a:buNone/>
            </a:pPr>
            <a:r>
              <a:rPr lang="en-JM" dirty="0">
                <a:latin typeface="Berlin Sans FB" panose="020E0602020502020306" pitchFamily="34" charset="0"/>
              </a:rPr>
              <a:t>                  String flavour;</a:t>
            </a:r>
          </a:p>
          <a:p>
            <a:pPr marL="0" indent="0">
              <a:buNone/>
            </a:pPr>
            <a:r>
              <a:rPr lang="en-JM" dirty="0">
                <a:latin typeface="Berlin Sans FB" panose="020E0602020502020306" pitchFamily="34" charset="0"/>
              </a:rPr>
              <a:t>                 public double </a:t>
            </a:r>
            <a:r>
              <a:rPr lang="en-JM" dirty="0" err="1">
                <a:latin typeface="Berlin Sans FB" panose="020E0602020502020306" pitchFamily="34" charset="0"/>
              </a:rPr>
              <a:t>calculateCost</a:t>
            </a:r>
            <a:r>
              <a:rPr lang="en-JM" dirty="0">
                <a:latin typeface="Berlin Sans FB" panose="020E0602020502020306" pitchFamily="34" charset="0"/>
              </a:rPr>
              <a:t>( ) {…} </a:t>
            </a:r>
          </a:p>
          <a:p>
            <a:pPr marL="0" indent="0">
              <a:buNone/>
            </a:pPr>
            <a:r>
              <a:rPr lang="en-JM" dirty="0">
                <a:latin typeface="Berlin Sans FB" panose="020E0602020502020306" pitchFamily="34" charset="0"/>
              </a:rPr>
              <a:t>                 public void recipe( ) {…}</a:t>
            </a:r>
          </a:p>
          <a:p>
            <a:pPr marL="0" indent="0">
              <a:buNone/>
            </a:pPr>
            <a:r>
              <a:rPr lang="en-JM" dirty="0">
                <a:latin typeface="Berlin Sans FB" panose="020E0602020502020306" pitchFamily="34" charset="0"/>
              </a:rPr>
              <a:t>                 public void bake( ) {…}</a:t>
            </a:r>
          </a:p>
          <a:p>
            <a:pPr marL="0" indent="0">
              <a:buNone/>
            </a:pPr>
            <a:r>
              <a:rPr lang="en-JM" dirty="0">
                <a:latin typeface="Berlin Sans FB" panose="020E0602020502020306" pitchFamily="34" charset="0"/>
              </a:rPr>
              <a:t>                 public String </a:t>
            </a:r>
            <a:r>
              <a:rPr lang="en-JM" dirty="0" err="1">
                <a:latin typeface="Berlin Sans FB" panose="020E0602020502020306" pitchFamily="34" charset="0"/>
              </a:rPr>
              <a:t>describeCake</a:t>
            </a:r>
            <a:r>
              <a:rPr lang="en-JM" dirty="0">
                <a:latin typeface="Berlin Sans FB" panose="020E0602020502020306" pitchFamily="34" charset="0"/>
              </a:rPr>
              <a:t>( ) {…} </a:t>
            </a:r>
          </a:p>
          <a:p>
            <a:pPr marL="0" indent="0">
              <a:buNone/>
            </a:pPr>
            <a:r>
              <a:rPr lang="en-JM" dirty="0">
                <a:latin typeface="Berlin Sans FB" panose="020E0602020502020306" pitchFamily="34" charset="0"/>
              </a:rPr>
              <a:t>          }</a:t>
            </a:r>
          </a:p>
          <a:p>
            <a:endParaRPr lang="en-JM" dirty="0"/>
          </a:p>
          <a:p>
            <a:endParaRPr lang="en-JM" dirty="0"/>
          </a:p>
        </p:txBody>
      </p:sp>
    </p:spTree>
    <p:extLst>
      <p:ext uri="{BB962C8B-B14F-4D97-AF65-F5344CB8AC3E}">
        <p14:creationId xmlns:p14="http://schemas.microsoft.com/office/powerpoint/2010/main" val="46623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Objects and Classes</a:t>
            </a:r>
          </a:p>
        </p:txBody>
      </p:sp>
      <p:sp>
        <p:nvSpPr>
          <p:cNvPr id="3" name="Content Placeholder 2"/>
          <p:cNvSpPr>
            <a:spLocks noGrp="1"/>
          </p:cNvSpPr>
          <p:nvPr>
            <p:ph idx="1"/>
          </p:nvPr>
        </p:nvSpPr>
        <p:spPr/>
        <p:txBody>
          <a:bodyPr>
            <a:normAutofit/>
          </a:bodyPr>
          <a:lstStyle/>
          <a:p>
            <a:r>
              <a:rPr lang="en-JM" dirty="0"/>
              <a:t>An object is a specific thing</a:t>
            </a:r>
          </a:p>
          <a:p>
            <a:pPr lvl="1"/>
            <a:r>
              <a:rPr lang="en-JM" dirty="0"/>
              <a:t>Bank account: 119-323-954 </a:t>
            </a:r>
          </a:p>
          <a:p>
            <a:pPr lvl="1"/>
            <a:r>
              <a:rPr lang="en-JM" dirty="0"/>
              <a:t>Car: Ford </a:t>
            </a:r>
            <a:r>
              <a:rPr lang="en-JM" dirty="0" err="1"/>
              <a:t>Fairlane</a:t>
            </a:r>
            <a:r>
              <a:rPr lang="en-JM" dirty="0"/>
              <a:t>, 1972, green </a:t>
            </a:r>
          </a:p>
          <a:p>
            <a:pPr lvl="1"/>
            <a:r>
              <a:rPr lang="en-JM" dirty="0"/>
              <a:t>Cake: Strawberry flavoured Red cake, 8 inches, 2 layers</a:t>
            </a:r>
          </a:p>
          <a:p>
            <a:r>
              <a:rPr lang="en-JM" dirty="0"/>
              <a:t>A class represents all objects with the same attributes and behaviour </a:t>
            </a:r>
          </a:p>
          <a:p>
            <a:r>
              <a:rPr lang="en-JM" dirty="0"/>
              <a:t>The account class has all of the attributes of an account object, but these attributes have no value </a:t>
            </a:r>
          </a:p>
          <a:p>
            <a:r>
              <a:rPr lang="en-JM" dirty="0"/>
              <a:t>The attributes of an object have values</a:t>
            </a:r>
          </a:p>
          <a:p>
            <a:endParaRPr lang="en-JM" dirty="0"/>
          </a:p>
        </p:txBody>
      </p:sp>
    </p:spTree>
    <p:extLst>
      <p:ext uri="{BB962C8B-B14F-4D97-AF65-F5344CB8AC3E}">
        <p14:creationId xmlns:p14="http://schemas.microsoft.com/office/powerpoint/2010/main" val="262907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Classes</a:t>
            </a:r>
          </a:p>
        </p:txBody>
      </p:sp>
      <p:sp>
        <p:nvSpPr>
          <p:cNvPr id="3" name="Content Placeholder 2"/>
          <p:cNvSpPr>
            <a:spLocks noGrp="1"/>
          </p:cNvSpPr>
          <p:nvPr>
            <p:ph idx="1"/>
          </p:nvPr>
        </p:nvSpPr>
        <p:spPr/>
        <p:txBody>
          <a:bodyPr>
            <a:normAutofit/>
          </a:bodyPr>
          <a:lstStyle/>
          <a:p>
            <a:r>
              <a:rPr lang="en-JM" dirty="0"/>
              <a:t>Once you realize there is an account or cake, you quickly realize that there will be many accounts or many cakes</a:t>
            </a:r>
          </a:p>
          <a:p>
            <a:r>
              <a:rPr lang="en-JM" dirty="0"/>
              <a:t>Therefore, you create a class to represent the information on any account or any cake</a:t>
            </a:r>
          </a:p>
          <a:p>
            <a:r>
              <a:rPr lang="en-JM" dirty="0"/>
              <a:t>A class is like a template to create an object </a:t>
            </a:r>
          </a:p>
          <a:p>
            <a:r>
              <a:rPr lang="en-JM" dirty="0"/>
              <a:t>An object is an instance of a class </a:t>
            </a:r>
          </a:p>
          <a:p>
            <a:endParaRPr lang="en-JM" dirty="0"/>
          </a:p>
        </p:txBody>
      </p:sp>
    </p:spTree>
    <p:extLst>
      <p:ext uri="{BB962C8B-B14F-4D97-AF65-F5344CB8AC3E}">
        <p14:creationId xmlns:p14="http://schemas.microsoft.com/office/powerpoint/2010/main" val="322740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Classes and Objects</a:t>
            </a:r>
          </a:p>
        </p:txBody>
      </p:sp>
      <p:sp>
        <p:nvSpPr>
          <p:cNvPr id="3" name="Content Placeholder 2"/>
          <p:cNvSpPr>
            <a:spLocks noGrp="1"/>
          </p:cNvSpPr>
          <p:nvPr>
            <p:ph idx="1"/>
          </p:nvPr>
        </p:nvSpPr>
        <p:spPr/>
        <p:txBody>
          <a:bodyPr/>
          <a:lstStyle/>
          <a:p>
            <a:r>
              <a:rPr lang="en-JM" dirty="0"/>
              <a:t>An object is an instance of a class that has</a:t>
            </a:r>
          </a:p>
          <a:p>
            <a:pPr lvl="1"/>
            <a:r>
              <a:rPr lang="en-JM" dirty="0"/>
              <a:t>Memory allocated to store it </a:t>
            </a:r>
          </a:p>
          <a:p>
            <a:pPr lvl="1"/>
            <a:r>
              <a:rPr lang="en-JM" dirty="0"/>
              <a:t>Values assigned to attributes </a:t>
            </a:r>
          </a:p>
          <a:p>
            <a:pPr marL="0" indent="0">
              <a:buNone/>
            </a:pPr>
            <a:endParaRPr lang="en-JM" dirty="0"/>
          </a:p>
        </p:txBody>
      </p:sp>
    </p:spTree>
    <p:extLst>
      <p:ext uri="{BB962C8B-B14F-4D97-AF65-F5344CB8AC3E}">
        <p14:creationId xmlns:p14="http://schemas.microsoft.com/office/powerpoint/2010/main" val="75224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77294265"/>
              </p:ext>
            </p:extLst>
          </p:nvPr>
        </p:nvGraphicFramePr>
        <p:xfrm>
          <a:off x="457200" y="762000"/>
          <a:ext cx="8229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51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Classes of Objects</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It is quite common for a problem to include multiple objects that have the same properties. For example, our college have several students. </a:t>
            </a:r>
          </a:p>
          <a:p>
            <a:r>
              <a:rPr lang="en-US" dirty="0">
                <a:latin typeface="Times New Roman" pitchFamily="18" charset="0"/>
                <a:cs typeface="Times New Roman" pitchFamily="18" charset="0"/>
              </a:rPr>
              <a:t>Rather than writing a specification for each individual object, we write a specification for the particular kind of object. </a:t>
            </a:r>
          </a:p>
          <a:p>
            <a:r>
              <a:rPr lang="en-US" dirty="0">
                <a:latin typeface="Times New Roman" pitchFamily="18" charset="0"/>
                <a:cs typeface="Times New Roman" pitchFamily="18" charset="0"/>
              </a:rPr>
              <a:t>Such a specification defines a class of objects. </a:t>
            </a:r>
          </a:p>
          <a:p>
            <a:r>
              <a:rPr lang="en-US" dirty="0">
                <a:latin typeface="Times New Roman" pitchFamily="18" charset="0"/>
                <a:cs typeface="Times New Roman" pitchFamily="18" charset="0"/>
              </a:rPr>
              <a:t>Once we’ve defined the representation for a Student class, we can easily create any number of Student objects.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Classes vs. Objects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A class is like the blueprint for a house design. </a:t>
            </a:r>
          </a:p>
          <a:p>
            <a:pPr lvl="1"/>
            <a:r>
              <a:rPr lang="en-US" dirty="0">
                <a:latin typeface="Times New Roman" pitchFamily="18" charset="0"/>
                <a:cs typeface="Times New Roman" pitchFamily="18" charset="0"/>
              </a:rPr>
              <a:t>We can build any number of houses from the blueprint, just as we can create any number of objects from the class specification.</a:t>
            </a:r>
          </a:p>
          <a:p>
            <a:r>
              <a:rPr lang="en-US" dirty="0">
                <a:latin typeface="Times New Roman" pitchFamily="18" charset="0"/>
                <a:cs typeface="Times New Roman" pitchFamily="18" charset="0"/>
              </a:rPr>
              <a:t>An object is an instance of a class.</a:t>
            </a:r>
          </a:p>
          <a:p>
            <a:r>
              <a:rPr lang="en-US" dirty="0">
                <a:latin typeface="Times New Roman" pitchFamily="18" charset="0"/>
                <a:cs typeface="Times New Roman" pitchFamily="18" charset="0"/>
              </a:rPr>
              <a:t>The class specifies what all of the objects have in common. </a:t>
            </a:r>
          </a:p>
          <a:p>
            <a:r>
              <a:rPr lang="en-US" dirty="0">
                <a:latin typeface="Times New Roman" pitchFamily="18" charset="0"/>
                <a:cs typeface="Times New Roman" pitchFamily="18" charset="0"/>
              </a:rPr>
              <a:t>Even though the houses built from the same design look alike, different people live in them. </a:t>
            </a:r>
          </a:p>
          <a:p>
            <a:pPr lvl="1"/>
            <a:r>
              <a:rPr lang="en-US" dirty="0">
                <a:latin typeface="Times New Roman" pitchFamily="18" charset="0"/>
                <a:cs typeface="Times New Roman" pitchFamily="18" charset="0"/>
              </a:rPr>
              <a:t>Each object of a given class has the same representation, it contains different data values. </a:t>
            </a:r>
          </a:p>
          <a:p>
            <a:r>
              <a:rPr lang="en-US" dirty="0">
                <a:latin typeface="Times New Roman" pitchFamily="18" charset="0"/>
                <a:cs typeface="Times New Roman" pitchFamily="18" charset="0"/>
              </a:rPr>
              <a:t>One Student object has different values from other student object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Classes vs. Objects</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class defines</a:t>
            </a:r>
          </a:p>
          <a:p>
            <a:pPr lvl="1"/>
            <a:r>
              <a:rPr lang="en-US" dirty="0">
                <a:latin typeface="Times New Roman" pitchFamily="18" charset="0"/>
                <a:cs typeface="Times New Roman" pitchFamily="18" charset="0"/>
              </a:rPr>
              <a:t>The variables describing an object</a:t>
            </a:r>
          </a:p>
          <a:p>
            <a:pPr lvl="1"/>
            <a:r>
              <a:rPr lang="en-US" dirty="0">
                <a:latin typeface="Times New Roman" pitchFamily="18" charset="0"/>
                <a:cs typeface="Times New Roman" pitchFamily="18" charset="0"/>
              </a:rPr>
              <a:t>The methods to operate on an object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class is like a cookie cutter</a:t>
            </a:r>
          </a:p>
          <a:p>
            <a:pPr lvl="1"/>
            <a:r>
              <a:rPr lang="en-US" dirty="0">
                <a:latin typeface="Times New Roman" pitchFamily="18" charset="0"/>
                <a:cs typeface="Times New Roman" pitchFamily="18" charset="0"/>
              </a:rPr>
              <a:t>It describes what the cookie will look like</a:t>
            </a:r>
          </a:p>
          <a:p>
            <a:pPr lvl="1"/>
            <a:r>
              <a:rPr lang="en-US" dirty="0">
                <a:latin typeface="Times New Roman" pitchFamily="18" charset="0"/>
                <a:cs typeface="Times New Roman" pitchFamily="18" charset="0"/>
              </a:rPr>
              <a:t>But there is no cookie yet!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 Examples</a:t>
            </a:r>
          </a:p>
        </p:txBody>
      </p:sp>
      <p:sp>
        <p:nvSpPr>
          <p:cNvPr id="3" name="Content Placeholder 2"/>
          <p:cNvSpPr>
            <a:spLocks noGrp="1"/>
          </p:cNvSpPr>
          <p:nvPr>
            <p:ph idx="1"/>
          </p:nvPr>
        </p:nvSpPr>
        <p:spPr/>
        <p:txBody>
          <a:bodyPr/>
          <a:lstStyle/>
          <a:p>
            <a:r>
              <a:rPr lang="en-CA" dirty="0">
                <a:latin typeface="Times New Roman" pitchFamily="18" charset="0"/>
                <a:cs typeface="Times New Roman" pitchFamily="18" charset="0"/>
              </a:rPr>
              <a:t>Objects in object-oriented programming contain </a:t>
            </a:r>
            <a:r>
              <a:rPr lang="en-CA" b="1" dirty="0">
                <a:latin typeface="Times New Roman" pitchFamily="18" charset="0"/>
                <a:cs typeface="Times New Roman" pitchFamily="18" charset="0"/>
              </a:rPr>
              <a:t>attributes </a:t>
            </a:r>
            <a:r>
              <a:rPr lang="en-CA" dirty="0">
                <a:latin typeface="Times New Roman" pitchFamily="18" charset="0"/>
                <a:cs typeface="Times New Roman" pitchFamily="18" charset="0"/>
              </a:rPr>
              <a:t>and </a:t>
            </a:r>
            <a:r>
              <a:rPr lang="en-CA" b="1" dirty="0">
                <a:latin typeface="Times New Roman" pitchFamily="18" charset="0"/>
                <a:cs typeface="Times New Roman" pitchFamily="18" charset="0"/>
              </a:rPr>
              <a:t>methods</a:t>
            </a:r>
            <a:r>
              <a:rPr lang="en-CA" dirty="0">
                <a:latin typeface="Times New Roman" pitchFamily="18" charset="0"/>
                <a:cs typeface="Times New Roman" pitchFamily="18" charset="0"/>
              </a:rPr>
              <a:t>.</a:t>
            </a:r>
          </a:p>
          <a:p>
            <a:r>
              <a:rPr lang="en-CA" dirty="0">
                <a:latin typeface="Times New Roman" pitchFamily="18" charset="0"/>
                <a:cs typeface="Times New Roman" pitchFamily="18" charset="0"/>
              </a:rPr>
              <a:t>Dog has the attributes (name, color, breed, age) and behaviour/methods (barking, fetching, wagging tail). </a:t>
            </a:r>
          </a:p>
          <a:p>
            <a:r>
              <a:rPr lang="en-CA" dirty="0">
                <a:latin typeface="Times New Roman" pitchFamily="18" charset="0"/>
                <a:cs typeface="Times New Roman" pitchFamily="18" charset="0"/>
              </a:rPr>
              <a:t>Automobiles attributes are its make, model, year and purchase price and its speed. An automobile has methods for changing and discovering its speed.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lstStyle/>
          <a:p>
            <a:r>
              <a:rPr lang="en-CA" dirty="0">
                <a:latin typeface="Times New Roman" pitchFamily="18" charset="0"/>
                <a:cs typeface="Times New Roman" pitchFamily="18" charset="0"/>
              </a:rPr>
              <a:t>Object Oriented Design</a:t>
            </a:r>
            <a:endParaRPr lang="en-US" dirty="0">
              <a:latin typeface="Times New Roman" pitchFamily="18" charset="0"/>
              <a:cs typeface="Times New Roman" pitchFamily="18" charset="0"/>
            </a:endParaRPr>
          </a:p>
          <a:p>
            <a:pPr lvl="1"/>
            <a:r>
              <a:rPr lang="en-CA" dirty="0">
                <a:latin typeface="Times New Roman" pitchFamily="18" charset="0"/>
                <a:cs typeface="Times New Roman" pitchFamily="18" charset="0"/>
              </a:rPr>
              <a:t>Classes and objects</a:t>
            </a:r>
            <a:endParaRPr lang="en-US" dirty="0">
              <a:latin typeface="Times New Roman" pitchFamily="18" charset="0"/>
              <a:cs typeface="Times New Roman" pitchFamily="18" charset="0"/>
            </a:endParaRPr>
          </a:p>
          <a:p>
            <a:pPr lvl="1"/>
            <a:r>
              <a:rPr lang="en-CA" dirty="0">
                <a:latin typeface="Times New Roman" pitchFamily="18" charset="0"/>
                <a:cs typeface="Times New Roman" pitchFamily="18" charset="0"/>
              </a:rPr>
              <a:t>Attributes</a:t>
            </a:r>
            <a:endParaRPr lang="en-US" dirty="0">
              <a:latin typeface="Times New Roman" pitchFamily="18" charset="0"/>
              <a:cs typeface="Times New Roman" pitchFamily="18" charset="0"/>
            </a:endParaRPr>
          </a:p>
          <a:p>
            <a:pPr lvl="1"/>
            <a:r>
              <a:rPr lang="en-CA" dirty="0">
                <a:latin typeface="Times New Roman" pitchFamily="18" charset="0"/>
                <a:cs typeface="Times New Roman" pitchFamily="18" charset="0"/>
              </a:rPr>
              <a:t>Behaviour</a:t>
            </a:r>
            <a:endParaRPr lang="en-US" dirty="0">
              <a:latin typeface="Times New Roman" pitchFamily="18" charset="0"/>
              <a:cs typeface="Times New Roman" pitchFamily="18" charset="0"/>
            </a:endParaRPr>
          </a:p>
          <a:p>
            <a:pPr lvl="1"/>
            <a:r>
              <a:rPr lang="en-CA" dirty="0">
                <a:latin typeface="Times New Roman" pitchFamily="18" charset="0"/>
                <a:cs typeface="Times New Roman" pitchFamily="18" charset="0"/>
              </a:rPr>
              <a:t>Modeling classes and objects</a:t>
            </a:r>
            <a:endParaRPr lang="en-US" dirty="0">
              <a:latin typeface="Times New Roman" pitchFamily="18" charset="0"/>
              <a:cs typeface="Times New Roman" pitchFamily="18" charset="0"/>
            </a:endParaRPr>
          </a:p>
          <a:p>
            <a:pPr lvl="1"/>
            <a:r>
              <a:rPr lang="en-CA" dirty="0">
                <a:latin typeface="Times New Roman" pitchFamily="18" charset="0"/>
                <a:cs typeface="Times New Roman" pitchFamily="18" charset="0"/>
              </a:rPr>
              <a:t>Inheritance</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Attributes</a:t>
            </a:r>
          </a:p>
        </p:txBody>
      </p:sp>
      <p:sp>
        <p:nvSpPr>
          <p:cNvPr id="3" name="Content Placeholder 2"/>
          <p:cNvSpPr>
            <a:spLocks noGrp="1"/>
          </p:cNvSpPr>
          <p:nvPr>
            <p:ph idx="1"/>
          </p:nvPr>
        </p:nvSpPr>
        <p:spPr/>
        <p:txBody>
          <a:bodyPr>
            <a:normAutofit lnSpcReduction="10000"/>
          </a:bodyPr>
          <a:lstStyle/>
          <a:p>
            <a:r>
              <a:rPr lang="en-US" sz="2800" dirty="0">
                <a:latin typeface="Times New Roman" pitchFamily="18" charset="0"/>
                <a:cs typeface="Times New Roman" pitchFamily="18" charset="0"/>
              </a:rPr>
              <a:t>There are two things inside the definition of a class: attributes (properties/fields) and methods. Also, constructors, which are a special type of method.</a:t>
            </a:r>
          </a:p>
          <a:p>
            <a:r>
              <a:rPr lang="en-US" sz="2800" dirty="0">
                <a:latin typeface="Times New Roman" pitchFamily="18" charset="0"/>
                <a:cs typeface="Times New Roman" pitchFamily="18" charset="0"/>
              </a:rPr>
              <a:t>Attributes are also called properties, data, fields, instance  variables, or instance fields. Attributes are the things an object KNOWS.</a:t>
            </a:r>
          </a:p>
          <a:p>
            <a:r>
              <a:rPr lang="en-US" sz="2800" dirty="0">
                <a:latin typeface="Times New Roman" pitchFamily="18" charset="0"/>
                <a:cs typeface="Times New Roman" pitchFamily="18" charset="0"/>
              </a:rPr>
              <a:t>Fields</a:t>
            </a:r>
            <a:r>
              <a:rPr lang="en-US" sz="2800" i="1" dirty="0">
                <a:latin typeface="Times New Roman" pitchFamily="18" charset="0"/>
                <a:cs typeface="Times New Roman" pitchFamily="18" charset="0"/>
              </a:rPr>
              <a:t> are attributes or characteristics that describe an object</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A place in the computer’s memory that holds data is called a field in Java.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Behavior</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Each object has an associated set of operations.</a:t>
            </a:r>
          </a:p>
          <a:p>
            <a:r>
              <a:rPr lang="en-US" dirty="0">
                <a:latin typeface="Times New Roman" pitchFamily="18" charset="0"/>
                <a:cs typeface="Times New Roman" pitchFamily="18" charset="0"/>
              </a:rPr>
              <a:t>For each operation associated with an object, the programmer writes the sequence of steps required to perform the operation.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itchFamily="18" charset="0"/>
                <a:cs typeface="Times New Roman" pitchFamily="18" charset="0"/>
              </a:rPr>
              <a:t>Modeling classes and objects</a:t>
            </a:r>
            <a:endParaRPr lang="en-US" dirty="0"/>
          </a:p>
        </p:txBody>
      </p:sp>
      <p:sp>
        <p:nvSpPr>
          <p:cNvPr id="5" name="Content Placeholder 4"/>
          <p:cNvSpPr>
            <a:spLocks noGrp="1"/>
          </p:cNvSpPr>
          <p:nvPr>
            <p:ph sz="half" idx="1"/>
          </p:nvPr>
        </p:nvSpPr>
        <p:spPr/>
        <p:txBody>
          <a:bodyPr/>
          <a:lstStyle/>
          <a:p>
            <a:pPr>
              <a:buNone/>
            </a:pPr>
            <a:r>
              <a:rPr lang="en-US" dirty="0">
                <a:latin typeface="Times New Roman" pitchFamily="18" charset="0"/>
                <a:cs typeface="Times New Roman" pitchFamily="18" charset="0"/>
              </a:rPr>
              <a:t>Class Description</a:t>
            </a:r>
          </a:p>
        </p:txBody>
      </p:sp>
      <p:sp>
        <p:nvSpPr>
          <p:cNvPr id="6" name="Content Placeholder 5"/>
          <p:cNvSpPr>
            <a:spLocks noGrp="1"/>
          </p:cNvSpPr>
          <p:nvPr>
            <p:ph sz="half" idx="2"/>
          </p:nvPr>
        </p:nvSpPr>
        <p:spPr/>
        <p:txBody>
          <a:bodyPr/>
          <a:lstStyle/>
          <a:p>
            <a:pPr>
              <a:buNone/>
            </a:pPr>
            <a:r>
              <a:rPr lang="en-US" dirty="0">
                <a:latin typeface="Times New Roman" pitchFamily="18" charset="0"/>
                <a:cs typeface="Times New Roman" pitchFamily="18" charset="0"/>
              </a:rPr>
              <a:t>Instances or objects</a:t>
            </a:r>
          </a:p>
        </p:txBody>
      </p:sp>
      <p:graphicFrame>
        <p:nvGraphicFramePr>
          <p:cNvPr id="7" name="Diagram 6"/>
          <p:cNvGraphicFramePr/>
          <p:nvPr/>
        </p:nvGraphicFramePr>
        <p:xfrm>
          <a:off x="533400" y="2438400"/>
          <a:ext cx="373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8"/>
          <p:cNvGraphicFramePr>
            <a:graphicFrameLocks/>
          </p:cNvGraphicFramePr>
          <p:nvPr/>
        </p:nvGraphicFramePr>
        <p:xfrm>
          <a:off x="4800600" y="2438400"/>
          <a:ext cx="3733800" cy="4205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800" dirty="0">
                <a:latin typeface="Times New Roman" pitchFamily="18" charset="0"/>
                <a:cs typeface="Times New Roman" pitchFamily="18" charset="0"/>
              </a:rPr>
              <a:t>Encapsulation</a:t>
            </a:r>
          </a:p>
        </p:txBody>
      </p:sp>
      <p:sp>
        <p:nvSpPr>
          <p:cNvPr id="3" name="Content Placeholder 2"/>
          <p:cNvSpPr>
            <a:spLocks noGrp="1"/>
          </p:cNvSpPr>
          <p:nvPr>
            <p:ph idx="1"/>
          </p:nvPr>
        </p:nvSpPr>
        <p:spPr>
          <a:xfrm>
            <a:off x="457200" y="1752600"/>
            <a:ext cx="8229600" cy="4876800"/>
          </a:xfrm>
        </p:spPr>
        <p:txBody>
          <a:bodyPr/>
          <a:lstStyle/>
          <a:p>
            <a:r>
              <a:rPr lang="en-US" b="1" dirty="0">
                <a:latin typeface="Times New Roman" pitchFamily="18" charset="0"/>
                <a:cs typeface="Times New Roman" pitchFamily="18" charset="0"/>
              </a:rPr>
              <a:t>Encapsulation </a:t>
            </a:r>
            <a:r>
              <a:rPr lang="en-US" dirty="0">
                <a:latin typeface="Times New Roman" pitchFamily="18" charset="0"/>
                <a:cs typeface="Times New Roman" pitchFamily="18" charset="0"/>
              </a:rPr>
              <a:t>is the process of combining all of an object’s attributes and methods into a class; the class includes data that is hidden from outside classes and methods that are available to outside classes to access and alter the data.</a:t>
            </a:r>
          </a:p>
        </p:txBody>
      </p:sp>
      <p:graphicFrame>
        <p:nvGraphicFramePr>
          <p:cNvPr id="5" name="Object 4"/>
          <p:cNvGraphicFramePr>
            <a:graphicFrameLocks noChangeAspect="1"/>
          </p:cNvGraphicFramePr>
          <p:nvPr/>
        </p:nvGraphicFramePr>
        <p:xfrm>
          <a:off x="2590800" y="3886200"/>
          <a:ext cx="3810000" cy="2534093"/>
        </p:xfrm>
        <a:graphic>
          <a:graphicData uri="http://schemas.openxmlformats.org/presentationml/2006/ole">
            <mc:AlternateContent xmlns:mc="http://schemas.openxmlformats.org/markup-compatibility/2006">
              <mc:Choice xmlns:v="urn:schemas-microsoft-com:vml" Requires="v">
                <p:oleObj spid="_x0000_s31768" name="Bitmap Image" r:id="rId3" imgW="2457143" imgH="1857143" progId="PBrush">
                  <p:embed/>
                </p:oleObj>
              </mc:Choice>
              <mc:Fallback>
                <p:oleObj name="Bitmap Image" r:id="rId3" imgW="2457143" imgH="1857143"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886200"/>
                        <a:ext cx="3810000" cy="25340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itchFamily="18" charset="0"/>
                <a:cs typeface="Times New Roman" pitchFamily="18" charset="0"/>
              </a:rPr>
              <a:t>Information Hiding</a:t>
            </a:r>
            <a:endParaRPr lang="en-US" sz="4800" dirty="0"/>
          </a:p>
        </p:txBody>
      </p:sp>
      <p:sp>
        <p:nvSpPr>
          <p:cNvPr id="3" name="Content Placeholder 2"/>
          <p:cNvSpPr>
            <a:spLocks noGrp="1"/>
          </p:cNvSpPr>
          <p:nvPr>
            <p:ph idx="1"/>
          </p:nvPr>
        </p:nvSpPr>
        <p:spPr>
          <a:xfrm>
            <a:off x="457200" y="1935480"/>
            <a:ext cx="8229600" cy="4541520"/>
          </a:xfrm>
        </p:spPr>
        <p:txBody>
          <a:bodyPr/>
          <a:lstStyle/>
          <a:p>
            <a:r>
              <a:rPr lang="en-US" b="1" dirty="0">
                <a:latin typeface="Times New Roman" pitchFamily="18" charset="0"/>
                <a:cs typeface="Times New Roman" pitchFamily="18" charset="0"/>
              </a:rPr>
              <a:t>Information hiding</a:t>
            </a:r>
            <a:r>
              <a:rPr lang="en-US" dirty="0">
                <a:latin typeface="Times New Roman" pitchFamily="18" charset="0"/>
                <a:cs typeface="Times New Roman" pitchFamily="18" charset="0"/>
              </a:rPr>
              <a:t> is the concept that other classes should not alter an object’s attributes  - only the methods of an object’s own class should have that privilege. </a:t>
            </a:r>
          </a:p>
          <a:p>
            <a:r>
              <a:rPr lang="en-US" dirty="0">
                <a:latin typeface="Times New Roman" pitchFamily="18" charset="0"/>
                <a:cs typeface="Times New Roman" pitchFamily="18" charset="0"/>
              </a:rPr>
              <a:t>Information hiding is also called data hiding.</a:t>
            </a:r>
          </a:p>
          <a:p>
            <a:endParaRPr lang="en-US" dirty="0"/>
          </a:p>
        </p:txBody>
      </p:sp>
      <p:graphicFrame>
        <p:nvGraphicFramePr>
          <p:cNvPr id="4" name="Object 3"/>
          <p:cNvGraphicFramePr>
            <a:graphicFrameLocks noChangeAspect="1"/>
          </p:cNvGraphicFramePr>
          <p:nvPr/>
        </p:nvGraphicFramePr>
        <p:xfrm>
          <a:off x="1905000" y="3962400"/>
          <a:ext cx="4572000" cy="2453268"/>
        </p:xfrm>
        <a:graphic>
          <a:graphicData uri="http://schemas.openxmlformats.org/presentationml/2006/ole">
            <mc:AlternateContent xmlns:mc="http://schemas.openxmlformats.org/markup-compatibility/2006">
              <mc:Choice xmlns:v="urn:schemas-microsoft-com:vml" Requires="v">
                <p:oleObj spid="_x0000_s32791" name="Bitmap Image" r:id="rId3" imgW="1561905" imgH="1142857" progId="PBrush">
                  <p:embed/>
                </p:oleObj>
              </mc:Choice>
              <mc:Fallback>
                <p:oleObj name="Bitmap Image" r:id="rId3" imgW="1561905" imgH="1142857"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4572000" cy="2453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Creating Object</a:t>
            </a:r>
          </a:p>
        </p:txBody>
      </p:sp>
      <p:sp>
        <p:nvSpPr>
          <p:cNvPr id="3" name="Content Placeholder 2"/>
          <p:cNvSpPr>
            <a:spLocks noGrp="1"/>
          </p:cNvSpPr>
          <p:nvPr>
            <p:ph sz="half" idx="1"/>
          </p:nvPr>
        </p:nvSpPr>
        <p:spPr/>
        <p:txBody>
          <a:bodyPr>
            <a:normAutofit/>
          </a:bodyPr>
          <a:lstStyle/>
          <a:p>
            <a:pPr>
              <a:buNone/>
            </a:pPr>
            <a:r>
              <a:rPr lang="en-US" dirty="0"/>
              <a:t>					</a:t>
            </a:r>
          </a:p>
        </p:txBody>
      </p:sp>
      <p:sp>
        <p:nvSpPr>
          <p:cNvPr id="5" name="Content Placeholder 4"/>
          <p:cNvSpPr>
            <a:spLocks noGrp="1"/>
          </p:cNvSpPr>
          <p:nvPr>
            <p:ph sz="half" idx="2"/>
          </p:nvPr>
        </p:nvSpPr>
        <p:spPr>
          <a:xfrm>
            <a:off x="4648200" y="1920085"/>
            <a:ext cx="4267200" cy="4434840"/>
          </a:xfrm>
        </p:spPr>
        <p:txBody>
          <a:bodyPr>
            <a:normAutofit/>
          </a:bodyPr>
          <a:lstStyle/>
          <a:p>
            <a:r>
              <a:rPr lang="en-US" sz="2400" dirty="0">
                <a:latin typeface="Times New Roman" pitchFamily="18" charset="0"/>
                <a:cs typeface="Times New Roman" pitchFamily="18" charset="0"/>
              </a:rPr>
              <a:t>Declare a reference   variable Employee </a:t>
            </a:r>
            <a:r>
              <a:rPr lang="en-US" sz="2400" i="1" dirty="0" err="1">
                <a:latin typeface="Times New Roman" pitchFamily="18" charset="0"/>
                <a:cs typeface="Times New Roman" pitchFamily="18" charset="0"/>
              </a:rPr>
              <a:t>employee</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Use </a:t>
            </a:r>
            <a:r>
              <a:rPr lang="en-US" sz="2400" i="1" dirty="0">
                <a:latin typeface="Times New Roman" pitchFamily="18" charset="0"/>
                <a:cs typeface="Times New Roman" pitchFamily="18" charset="0"/>
              </a:rPr>
              <a:t>new</a:t>
            </a:r>
            <a:r>
              <a:rPr lang="en-US" sz="2400" dirty="0">
                <a:latin typeface="Times New Roman" pitchFamily="18" charset="0"/>
                <a:cs typeface="Times New Roman" pitchFamily="18" charset="0"/>
              </a:rPr>
              <a:t> keyword to create a copy of the class in the  computer’s memory and link/ assign the object to reference variable.</a:t>
            </a:r>
          </a:p>
          <a:p>
            <a:pPr>
              <a:buNone/>
            </a:pPr>
            <a:r>
              <a:rPr lang="en-US" sz="2400" dirty="0">
                <a:latin typeface="Times New Roman" pitchFamily="18" charset="0"/>
                <a:cs typeface="Times New Roman" pitchFamily="18" charset="0"/>
              </a:rPr>
              <a:t>   employee = new Employee();</a:t>
            </a:r>
          </a:p>
          <a:p>
            <a:endParaRPr lang="en-US" sz="2400" dirty="0"/>
          </a:p>
        </p:txBody>
      </p:sp>
      <p:graphicFrame>
        <p:nvGraphicFramePr>
          <p:cNvPr id="7" name="Table 6"/>
          <p:cNvGraphicFramePr>
            <a:graphicFrameLocks noGrp="1"/>
          </p:cNvGraphicFramePr>
          <p:nvPr/>
        </p:nvGraphicFramePr>
        <p:xfrm>
          <a:off x="533400" y="2209800"/>
          <a:ext cx="3962400" cy="411099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tblGrid>
              <a:tr h="514350">
                <a:tc>
                  <a:txBody>
                    <a:bodyPr/>
                    <a:lstStyle/>
                    <a:p>
                      <a:r>
                        <a:rPr lang="en-US" sz="2400" dirty="0">
                          <a:latin typeface="Times New Roman" pitchFamily="18" charset="0"/>
                          <a:cs typeface="Times New Roman" pitchFamily="18" charset="0"/>
                        </a:rPr>
                        <a:t>Employee</a:t>
                      </a:r>
                    </a:p>
                  </a:txBody>
                  <a:tcPr/>
                </a:tc>
                <a:extLst>
                  <a:ext uri="{0D108BD9-81ED-4DB2-BD59-A6C34878D82A}">
                    <a16:rowId xmlns:a16="http://schemas.microsoft.com/office/drawing/2014/main" val="10000"/>
                  </a:ext>
                </a:extLst>
              </a:tr>
              <a:tr h="514350">
                <a:tc>
                  <a:txBody>
                    <a:bodyPr/>
                    <a:lstStyle/>
                    <a:p>
                      <a:r>
                        <a:rPr lang="en-US" sz="1900" b="1" dirty="0">
                          <a:latin typeface="Times New Roman" pitchFamily="18" charset="0"/>
                          <a:cs typeface="Times New Roman" pitchFamily="18" charset="0"/>
                        </a:rPr>
                        <a:t>ATTRIBUTES</a:t>
                      </a:r>
                    </a:p>
                  </a:txBody>
                  <a:tcPr/>
                </a:tc>
                <a:extLst>
                  <a:ext uri="{0D108BD9-81ED-4DB2-BD59-A6C34878D82A}">
                    <a16:rowId xmlns:a16="http://schemas.microsoft.com/office/drawing/2014/main" val="10001"/>
                  </a:ext>
                </a:extLst>
              </a:tr>
              <a:tr h="514350">
                <a:tc>
                  <a:txBody>
                    <a:bodyPr/>
                    <a:lstStyle/>
                    <a:p>
                      <a:r>
                        <a:rPr lang="en-US" sz="1900" dirty="0">
                          <a:latin typeface="Times New Roman" pitchFamily="18" charset="0"/>
                          <a:cs typeface="Times New Roman" pitchFamily="18" charset="0"/>
                        </a:rPr>
                        <a:t>private String</a:t>
                      </a:r>
                      <a:r>
                        <a:rPr lang="en-US" sz="1900" baseline="0" dirty="0">
                          <a:latin typeface="Times New Roman" pitchFamily="18" charset="0"/>
                          <a:cs typeface="Times New Roman" pitchFamily="18" charset="0"/>
                        </a:rPr>
                        <a:t> name</a:t>
                      </a:r>
                    </a:p>
                    <a:p>
                      <a:r>
                        <a:rPr lang="en-US" sz="1900" baseline="0" dirty="0">
                          <a:latin typeface="Times New Roman" pitchFamily="18" charset="0"/>
                          <a:cs typeface="Times New Roman" pitchFamily="18" charset="0"/>
                        </a:rPr>
                        <a:t>private </a:t>
                      </a:r>
                      <a:r>
                        <a:rPr lang="en-US" sz="1900" dirty="0">
                          <a:latin typeface="Times New Roman" pitchFamily="18" charset="0"/>
                          <a:cs typeface="Times New Roman" pitchFamily="18" charset="0"/>
                        </a:rPr>
                        <a:t>int id</a:t>
                      </a:r>
                    </a:p>
                    <a:p>
                      <a:r>
                        <a:rPr lang="en-US" sz="1900" dirty="0">
                          <a:latin typeface="Times New Roman" pitchFamily="18" charset="0"/>
                          <a:cs typeface="Times New Roman" pitchFamily="18" charset="0"/>
                        </a:rPr>
                        <a:t>private int age</a:t>
                      </a:r>
                    </a:p>
                    <a:p>
                      <a:r>
                        <a:rPr lang="en-US" sz="1900" dirty="0">
                          <a:latin typeface="Times New Roman" pitchFamily="18" charset="0"/>
                          <a:cs typeface="Times New Roman" pitchFamily="18" charset="0"/>
                        </a:rPr>
                        <a:t>private int </a:t>
                      </a:r>
                      <a:r>
                        <a:rPr lang="en-US" sz="1900" dirty="0" err="1">
                          <a:latin typeface="Times New Roman" pitchFamily="18" charset="0"/>
                          <a:cs typeface="Times New Roman" pitchFamily="18" charset="0"/>
                        </a:rPr>
                        <a:t>hoursWorked</a:t>
                      </a:r>
                      <a:endParaRPr lang="en-US" sz="1900" dirty="0">
                        <a:latin typeface="Times New Roman" pitchFamily="18" charset="0"/>
                        <a:cs typeface="Times New Roman" pitchFamily="18" charset="0"/>
                      </a:endParaRPr>
                    </a:p>
                    <a:p>
                      <a:r>
                        <a:rPr lang="en-US" sz="1900" dirty="0">
                          <a:latin typeface="Times New Roman" pitchFamily="18" charset="0"/>
                          <a:cs typeface="Times New Roman" pitchFamily="18" charset="0"/>
                        </a:rPr>
                        <a:t>private double </a:t>
                      </a:r>
                      <a:r>
                        <a:rPr lang="en-US" sz="1900" dirty="0" err="1">
                          <a:latin typeface="Times New Roman" pitchFamily="18" charset="0"/>
                          <a:cs typeface="Times New Roman" pitchFamily="18" charset="0"/>
                        </a:rPr>
                        <a:t>hourlyPayRate</a:t>
                      </a:r>
                      <a:endParaRPr lang="en-US" sz="19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14350">
                <a:tc>
                  <a:txBody>
                    <a:bodyPr/>
                    <a:lstStyle/>
                    <a:p>
                      <a:r>
                        <a:rPr lang="en-US" sz="1900" b="1" dirty="0">
                          <a:latin typeface="Times New Roman" pitchFamily="18" charset="0"/>
                          <a:cs typeface="Times New Roman" pitchFamily="18" charset="0"/>
                        </a:rPr>
                        <a:t>OPERATIONS</a:t>
                      </a:r>
                    </a:p>
                  </a:txBody>
                  <a:tcPr/>
                </a:tc>
                <a:extLst>
                  <a:ext uri="{0D108BD9-81ED-4DB2-BD59-A6C34878D82A}">
                    <a16:rowId xmlns:a16="http://schemas.microsoft.com/office/drawing/2014/main" val="10003"/>
                  </a:ext>
                </a:extLst>
              </a:tr>
              <a:tr h="514350">
                <a:tc>
                  <a:txBody>
                    <a:bodyPr/>
                    <a:lstStyle/>
                    <a:p>
                      <a:r>
                        <a:rPr lang="en-US" sz="1900" dirty="0">
                          <a:latin typeface="Times New Roman" pitchFamily="18" charset="0"/>
                          <a:cs typeface="Times New Roman" pitchFamily="18" charset="0"/>
                        </a:rPr>
                        <a:t>public Employee()</a:t>
                      </a:r>
                    </a:p>
                  </a:txBody>
                  <a:tcPr/>
                </a:tc>
                <a:extLst>
                  <a:ext uri="{0D108BD9-81ED-4DB2-BD59-A6C34878D82A}">
                    <a16:rowId xmlns:a16="http://schemas.microsoft.com/office/drawing/2014/main" val="10004"/>
                  </a:ext>
                </a:extLst>
              </a:tr>
              <a:tr h="514350">
                <a:tc>
                  <a:txBody>
                    <a:bodyPr/>
                    <a:lstStyle/>
                    <a:p>
                      <a:r>
                        <a:rPr lang="en-US" sz="1900" dirty="0">
                          <a:latin typeface="Times New Roman" pitchFamily="18" charset="0"/>
                          <a:cs typeface="Times New Roman" pitchFamily="18" charset="0"/>
                        </a:rPr>
                        <a:t>public void </a:t>
                      </a:r>
                      <a:r>
                        <a:rPr lang="en-US" sz="1900" dirty="0" err="1">
                          <a:latin typeface="Times New Roman" pitchFamily="18" charset="0"/>
                          <a:cs typeface="Times New Roman" pitchFamily="18" charset="0"/>
                        </a:rPr>
                        <a:t>computeWeeklyPay</a:t>
                      </a:r>
                      <a:r>
                        <a:rPr lang="en-US" sz="1900" dirty="0">
                          <a:latin typeface="Times New Roman" pitchFamily="18" charset="0"/>
                          <a:cs typeface="Times New Roman" pitchFamily="18" charset="0"/>
                        </a:rPr>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itchFamily="18" charset="0"/>
                <a:cs typeface="Times New Roman" pitchFamily="18" charset="0"/>
              </a:rPr>
              <a:t>Creating Object</a:t>
            </a:r>
            <a:endParaRPr lang="en-US" dirty="0"/>
          </a:p>
        </p:txBody>
      </p:sp>
      <p:sp>
        <p:nvSpPr>
          <p:cNvPr id="6" name="Content Placeholder 5"/>
          <p:cNvSpPr>
            <a:spLocks noGrp="1"/>
          </p:cNvSpPr>
          <p:nvPr>
            <p:ph idx="1"/>
          </p:nvPr>
        </p:nvSpPr>
        <p:spPr/>
        <p:txBody>
          <a:bodyPr>
            <a:normAutofit lnSpcReduction="10000"/>
          </a:bodyPr>
          <a:lstStyle/>
          <a:p>
            <a:r>
              <a:rPr lang="en-US" dirty="0">
                <a:latin typeface="Times New Roman" pitchFamily="18" charset="0"/>
                <a:cs typeface="Times New Roman" pitchFamily="18" charset="0"/>
              </a:rPr>
              <a:t>Object reference variables have to be declared, but they are initialized with an explicit </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operation. The keyword new allocates space for the object in memory. The brackets after the class name on the right side of the statement cause a special method to be executed: the class constructor.</a:t>
            </a:r>
          </a:p>
          <a:p>
            <a:r>
              <a:rPr lang="en-US" dirty="0">
                <a:latin typeface="Times New Roman" pitchFamily="18" charset="0"/>
                <a:cs typeface="Times New Roman" pitchFamily="18" charset="0"/>
              </a:rPr>
              <a:t>The constructor in a class is usually used to set data values (fields) for the object.</a:t>
            </a:r>
          </a:p>
          <a:p>
            <a:r>
              <a:rPr lang="en-US" dirty="0">
                <a:latin typeface="Times New Roman" pitchFamily="18" charset="0"/>
                <a:cs typeface="Times New Roman" pitchFamily="18" charset="0"/>
              </a:rPr>
              <a:t>The statement:</a:t>
            </a:r>
          </a:p>
          <a:p>
            <a:pPr>
              <a:buNone/>
            </a:pPr>
            <a:r>
              <a:rPr lang="en-US" b="1" dirty="0">
                <a:latin typeface="Times New Roman" pitchFamily="18" charset="0"/>
                <a:cs typeface="Times New Roman" pitchFamily="18" charset="0"/>
              </a:rPr>
              <a:t>            Employee </a:t>
            </a:r>
            <a:r>
              <a:rPr lang="en-US" b="1" dirty="0" err="1">
                <a:latin typeface="Times New Roman" pitchFamily="18" charset="0"/>
                <a:cs typeface="Times New Roman" pitchFamily="18" charset="0"/>
              </a:rPr>
              <a:t>employee</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     is declaring a object reference variable.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a:latin typeface="Times New Roman" pitchFamily="18" charset="0"/>
                <a:cs typeface="Times New Roman" pitchFamily="18" charset="0"/>
              </a:rPr>
              <a:t>Inheritance</a:t>
            </a:r>
            <a:endParaRPr lang="en-US" dirty="0"/>
          </a:p>
        </p:txBody>
      </p:sp>
      <p:sp>
        <p:nvSpPr>
          <p:cNvPr id="6" name="Content Placeholder 5"/>
          <p:cNvSpPr>
            <a:spLocks noGrp="1"/>
          </p:cNvSpPr>
          <p:nvPr>
            <p:ph idx="1"/>
          </p:nvPr>
        </p:nvSpPr>
        <p:spPr>
          <a:xfrm>
            <a:off x="457200" y="1447800"/>
            <a:ext cx="8229600" cy="5410200"/>
          </a:xfrm>
        </p:spPr>
        <p:txBody>
          <a:bodyPr>
            <a:normAutofit/>
          </a:bodyPr>
          <a:lstStyle/>
          <a:p>
            <a:r>
              <a:rPr lang="en-US" sz="2200" dirty="0">
                <a:latin typeface="Times New Roman" pitchFamily="18" charset="0"/>
                <a:cs typeface="Times New Roman" pitchFamily="18" charset="0"/>
              </a:rPr>
              <a:t>In our daily lives we use concept of classes divided into subclasses, for example vehicles are divided into cars, truck, buses and motor cycles.</a:t>
            </a:r>
          </a:p>
          <a:p>
            <a:r>
              <a:rPr lang="en-US" sz="2200" dirty="0">
                <a:latin typeface="Times New Roman" pitchFamily="18" charset="0"/>
                <a:cs typeface="Times New Roman" pitchFamily="18" charset="0"/>
              </a:rPr>
              <a:t>The principle in this sort of division is that each subclass shares some common features with the base class from which it is derived, but also has its own particular features.</a:t>
            </a:r>
          </a:p>
        </p:txBody>
      </p:sp>
      <p:graphicFrame>
        <p:nvGraphicFramePr>
          <p:cNvPr id="7" name="Object 6"/>
          <p:cNvGraphicFramePr>
            <a:graphicFrameLocks noChangeAspect="1"/>
          </p:cNvGraphicFramePr>
          <p:nvPr/>
        </p:nvGraphicFramePr>
        <p:xfrm>
          <a:off x="1219200" y="3733800"/>
          <a:ext cx="7086600" cy="2971800"/>
        </p:xfrm>
        <a:graphic>
          <a:graphicData uri="http://schemas.openxmlformats.org/presentationml/2006/ole">
            <mc:AlternateContent xmlns:mc="http://schemas.openxmlformats.org/markup-compatibility/2006">
              <mc:Choice xmlns:v="urn:schemas-microsoft-com:vml" Requires="v">
                <p:oleObj spid="_x0000_s1047" name="Bitmap Image" r:id="rId3" imgW="6039693" imgH="2180952" progId="PBrush">
                  <p:embed/>
                </p:oleObj>
              </mc:Choice>
              <mc:Fallback>
                <p:oleObj name="Bitmap Image" r:id="rId3" imgW="6039693" imgH="2180952"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733800"/>
                        <a:ext cx="70866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itchFamily="18" charset="0"/>
                <a:cs typeface="Times New Roman" pitchFamily="18" charset="0"/>
              </a:rPr>
              <a:t>Inheritance</a:t>
            </a:r>
          </a:p>
        </p:txBody>
      </p:sp>
      <p:sp>
        <p:nvSpPr>
          <p:cNvPr id="6" name="Content Placeholder 5"/>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Inheritance</a:t>
            </a:r>
            <a:r>
              <a:rPr lang="en-US" dirty="0">
                <a:latin typeface="Times New Roman" pitchFamily="18" charset="0"/>
                <a:cs typeface="Times New Roman" pitchFamily="18" charset="0"/>
              </a:rPr>
              <a:t> allows an object of one class to acquire the properties/attributes and methods of another class.</a:t>
            </a:r>
          </a:p>
          <a:p>
            <a:r>
              <a:rPr lang="en-US" dirty="0">
                <a:latin typeface="Times New Roman" pitchFamily="18" charset="0"/>
                <a:cs typeface="Times New Roman" pitchFamily="18" charset="0"/>
              </a:rPr>
              <a:t>Inheritance is the object-oriented programming mechanism for specialization. </a:t>
            </a:r>
          </a:p>
          <a:p>
            <a:r>
              <a:rPr lang="en-US" dirty="0">
                <a:latin typeface="Times New Roman" pitchFamily="18" charset="0"/>
                <a:cs typeface="Times New Roman" pitchFamily="18" charset="0"/>
              </a:rPr>
              <a:t>The key concept is creating a new class from an existing one.  The new class is called a </a:t>
            </a:r>
            <a:r>
              <a:rPr lang="en-US" b="1" dirty="0">
                <a:latin typeface="Times New Roman" pitchFamily="18" charset="0"/>
                <a:cs typeface="Times New Roman" pitchFamily="18" charset="0"/>
              </a:rPr>
              <a:t>subclass</a:t>
            </a:r>
            <a:r>
              <a:rPr lang="en-US" dirty="0">
                <a:latin typeface="Times New Roman" pitchFamily="18" charset="0"/>
                <a:cs typeface="Times New Roman" pitchFamily="18" charset="0"/>
              </a:rPr>
              <a:t> and the original one a </a:t>
            </a:r>
            <a:r>
              <a:rPr lang="en-US" b="1" dirty="0">
                <a:latin typeface="Times New Roman" pitchFamily="18" charset="0"/>
                <a:cs typeface="Times New Roman" pitchFamily="18" charset="0"/>
              </a:rPr>
              <a:t>superclass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Subclass is a specialized version.</a:t>
            </a:r>
          </a:p>
          <a:p>
            <a:r>
              <a:rPr lang="en-US" dirty="0">
                <a:latin typeface="Times New Roman" pitchFamily="18" charset="0"/>
                <a:cs typeface="Times New Roman" pitchFamily="18" charset="0"/>
              </a:rPr>
              <a:t>When a class inherits from another</a:t>
            </a:r>
          </a:p>
          <a:p>
            <a:pPr lvl="1"/>
            <a:r>
              <a:rPr lang="en-US" dirty="0">
                <a:latin typeface="Times New Roman" pitchFamily="18" charset="0"/>
                <a:cs typeface="Times New Roman" pitchFamily="18" charset="0"/>
              </a:rPr>
              <a:t>It inherits all existing variables</a:t>
            </a:r>
          </a:p>
          <a:p>
            <a:pPr lvl="1"/>
            <a:r>
              <a:rPr lang="en-US" dirty="0">
                <a:latin typeface="Times New Roman" pitchFamily="18" charset="0"/>
                <a:cs typeface="Times New Roman" pitchFamily="18" charset="0"/>
              </a:rPr>
              <a:t>It inherits all existing methods</a:t>
            </a:r>
          </a:p>
          <a:p>
            <a:pPr lvl="1"/>
            <a:r>
              <a:rPr lang="en-US" dirty="0">
                <a:latin typeface="Times New Roman" pitchFamily="18" charset="0"/>
                <a:cs typeface="Times New Roman" pitchFamily="18" charset="0"/>
              </a:rPr>
              <a:t>It can add new variables</a:t>
            </a:r>
          </a:p>
          <a:p>
            <a:pPr lvl="1"/>
            <a:r>
              <a:rPr lang="en-US" dirty="0">
                <a:latin typeface="Times New Roman" pitchFamily="18" charset="0"/>
                <a:cs typeface="Times New Roman" pitchFamily="18" charset="0"/>
              </a:rPr>
              <a:t>It can add new methods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itchFamily="18" charset="0"/>
                <a:cs typeface="Times New Roman" pitchFamily="18" charset="0"/>
              </a:rPr>
              <a:t>Inheritance</a:t>
            </a:r>
            <a:endParaRPr lang="en-US" dirty="0"/>
          </a:p>
        </p:txBody>
      </p:sp>
      <p:graphicFrame>
        <p:nvGraphicFramePr>
          <p:cNvPr id="10" name="Content Placeholder 9"/>
          <p:cNvGraphicFramePr>
            <a:graphicFrameLocks noGrp="1"/>
          </p:cNvGraphicFramePr>
          <p:nvPr>
            <p:ph sz="half" idx="1"/>
          </p:nvPr>
        </p:nvGraphicFramePr>
        <p:xfrm>
          <a:off x="457200" y="1920875"/>
          <a:ext cx="4038600" cy="443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3"/>
          <p:cNvGraphicFramePr>
            <a:graphicFrameLocks noGrp="1"/>
          </p:cNvGraphicFramePr>
          <p:nvPr>
            <p:ph sz="half" idx="2"/>
          </p:nvPr>
        </p:nvGraphicFramePr>
        <p:xfrm>
          <a:off x="4648200" y="1920875"/>
          <a:ext cx="4267200" cy="443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 Oriented Analysis</a:t>
            </a:r>
          </a:p>
        </p:txBody>
      </p:sp>
      <p:sp>
        <p:nvSpPr>
          <p:cNvPr id="3" name="Content Placeholder 2"/>
          <p:cNvSpPr>
            <a:spLocks noGrp="1"/>
          </p:cNvSpPr>
          <p:nvPr>
            <p:ph idx="1"/>
          </p:nvPr>
        </p:nvSpPr>
        <p:spPr/>
        <p:txBody>
          <a:bodyPr>
            <a:normAutofit/>
          </a:bodyPr>
          <a:lstStyle/>
          <a:p>
            <a:r>
              <a:rPr lang="en-JM" dirty="0">
                <a:latin typeface="Times New Roman" panose="02020603050405020304" pitchFamily="18" charset="0"/>
                <a:cs typeface="Times New Roman" panose="02020603050405020304" pitchFamily="18" charset="0"/>
              </a:rPr>
              <a:t>Object Oriented Programming: Abstraction, Encapsulation, Inheritance (about 8 mins)</a:t>
            </a:r>
          </a:p>
          <a:p>
            <a:r>
              <a:rPr lang="en-JM"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https://www.youtube.com/watch?v=pTB0EiLXUC8</a:t>
            </a:r>
            <a:endParaRPr lang="en-JM" dirty="0">
              <a:solidFill>
                <a:schemeClr val="tx2"/>
              </a:solidFill>
              <a:latin typeface="Times New Roman" panose="02020603050405020304" pitchFamily="18" charset="0"/>
              <a:cs typeface="Times New Roman" panose="02020603050405020304" pitchFamily="18" charset="0"/>
            </a:endParaRPr>
          </a:p>
          <a:p>
            <a:r>
              <a:rPr lang="en-JM" dirty="0">
                <a:latin typeface="Times New Roman" panose="02020603050405020304" pitchFamily="18" charset="0"/>
                <a:cs typeface="Times New Roman" panose="02020603050405020304" pitchFamily="18" charset="0"/>
              </a:rPr>
              <a:t>Object Oriented Design: Classes, Objects, Attributes and Behaviour (about 8 mins)</a:t>
            </a:r>
          </a:p>
          <a:p>
            <a:r>
              <a:rPr lang="en-JM"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https://www.youtube.com/watch?v=VnVHgj6OPrQ</a:t>
            </a:r>
            <a:endParaRPr lang="en-JM" dirty="0">
              <a:solidFill>
                <a:schemeClr val="tx2"/>
              </a:solidFill>
              <a:latin typeface="Times New Roman" panose="02020603050405020304" pitchFamily="18" charset="0"/>
              <a:cs typeface="Times New Roman" panose="02020603050405020304" pitchFamily="18" charset="0"/>
            </a:endParaRPr>
          </a:p>
          <a:p>
            <a:r>
              <a:rPr lang="en-JM" dirty="0">
                <a:latin typeface="Times New Roman" panose="02020603050405020304" pitchFamily="18" charset="0"/>
                <a:cs typeface="Times New Roman" panose="02020603050405020304" pitchFamily="18" charset="0"/>
              </a:rPr>
              <a:t>Object Oriented Concepts (about 26 mins)</a:t>
            </a:r>
            <a:endParaRPr lang="en-JM" dirty="0">
              <a:solidFill>
                <a:schemeClr val="tx2"/>
              </a:solidFill>
              <a:latin typeface="Times New Roman" panose="02020603050405020304" pitchFamily="18" charset="0"/>
              <a:cs typeface="Times New Roman" panose="02020603050405020304" pitchFamily="18" charset="0"/>
            </a:endParaRPr>
          </a:p>
          <a:p>
            <a:r>
              <a:rPr lang="en-JM" dirty="0">
                <a:solidFill>
                  <a:schemeClr val="tx2"/>
                </a:solidFill>
                <a:latin typeface="Times New Roman" panose="02020603050405020304" pitchFamily="18" charset="0"/>
                <a:cs typeface="Times New Roman" panose="02020603050405020304" pitchFamily="18" charset="0"/>
              </a:rPr>
              <a:t>https://www.lynda.com/MyPlaylist/Watch/11107780/106059?autoplay=true</a:t>
            </a:r>
          </a:p>
          <a:p>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Inheritance</a:t>
            </a:r>
            <a:endParaRPr lang="en-US"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We can use inheritance to simplify BankAccount class</a:t>
            </a:r>
          </a:p>
          <a:p>
            <a:r>
              <a:rPr lang="en-US" sz="2400" dirty="0">
                <a:latin typeface="Times New Roman" pitchFamily="18" charset="0"/>
                <a:cs typeface="Times New Roman" pitchFamily="18" charset="0"/>
              </a:rPr>
              <a:t>Subclasses inherit common parts from base class and add additional variables and methods to specialize them.</a:t>
            </a:r>
          </a:p>
          <a:p>
            <a:endParaRPr lang="en-US" dirty="0"/>
          </a:p>
        </p:txBody>
      </p:sp>
      <p:sp>
        <p:nvSpPr>
          <p:cNvPr id="4" name="Rectangle 3"/>
          <p:cNvSpPr/>
          <p:nvPr/>
        </p:nvSpPr>
        <p:spPr>
          <a:xfrm>
            <a:off x="2895600" y="3352800"/>
            <a:ext cx="2667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a:solidFill>
                  <a:schemeClr val="bg1"/>
                </a:solidFill>
                <a:latin typeface="Times New Roman" pitchFamily="18" charset="0"/>
                <a:cs typeface="Times New Roman" pitchFamily="18" charset="0"/>
              </a:rPr>
              <a:t>BankAccount</a:t>
            </a:r>
          </a:p>
          <a:p>
            <a:pPr algn="ctr"/>
            <a:r>
              <a:rPr lang="en-US" sz="2000" dirty="0">
                <a:solidFill>
                  <a:schemeClr val="bg1"/>
                </a:solidFill>
                <a:latin typeface="Times New Roman" pitchFamily="18" charset="0"/>
                <a:cs typeface="Times New Roman" pitchFamily="18" charset="0"/>
              </a:rPr>
              <a:t>private double balance</a:t>
            </a:r>
            <a:endParaRPr lang="en-US" dirty="0">
              <a:solidFill>
                <a:schemeClr val="bg1"/>
              </a:solidFill>
              <a:latin typeface="Times New Roman" pitchFamily="18" charset="0"/>
              <a:cs typeface="Times New Roman" pitchFamily="18" charset="0"/>
            </a:endParaRPr>
          </a:p>
        </p:txBody>
      </p:sp>
      <p:sp>
        <p:nvSpPr>
          <p:cNvPr id="5" name="Rectangle 4"/>
          <p:cNvSpPr/>
          <p:nvPr/>
        </p:nvSpPr>
        <p:spPr>
          <a:xfrm>
            <a:off x="838200" y="4953000"/>
            <a:ext cx="3048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latin typeface="Times New Roman" pitchFamily="18" charset="0"/>
                <a:cs typeface="Times New Roman" pitchFamily="18" charset="0"/>
              </a:rPr>
              <a:t>ChequingAccount</a:t>
            </a:r>
          </a:p>
          <a:p>
            <a:pPr algn="ctr"/>
            <a:r>
              <a:rPr lang="en-US" dirty="0">
                <a:solidFill>
                  <a:schemeClr val="bg1"/>
                </a:solidFill>
                <a:latin typeface="Times New Roman" pitchFamily="18" charset="0"/>
                <a:cs typeface="Times New Roman" pitchFamily="18" charset="0"/>
              </a:rPr>
              <a:t>private int transactionCount</a:t>
            </a:r>
          </a:p>
        </p:txBody>
      </p:sp>
      <p:sp>
        <p:nvSpPr>
          <p:cNvPr id="6" name="Rectangle 5"/>
          <p:cNvSpPr/>
          <p:nvPr/>
        </p:nvSpPr>
        <p:spPr>
          <a:xfrm>
            <a:off x="4724400" y="4953000"/>
            <a:ext cx="3048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latin typeface="Times New Roman" pitchFamily="18" charset="0"/>
                <a:cs typeface="Times New Roman" pitchFamily="18" charset="0"/>
              </a:rPr>
              <a:t>SavingsAccount</a:t>
            </a:r>
          </a:p>
          <a:p>
            <a:pPr algn="ctr"/>
            <a:r>
              <a:rPr lang="en-US" dirty="0">
                <a:solidFill>
                  <a:schemeClr val="bg1"/>
                </a:solidFill>
                <a:latin typeface="Times New Roman" pitchFamily="18" charset="0"/>
                <a:cs typeface="Times New Roman" pitchFamily="18" charset="0"/>
              </a:rPr>
              <a:t>private double interestRate</a:t>
            </a:r>
          </a:p>
        </p:txBody>
      </p:sp>
      <p:cxnSp>
        <p:nvCxnSpPr>
          <p:cNvPr id="8" name="Straight Arrow Connector 7"/>
          <p:cNvCxnSpPr>
            <a:stCxn id="5" idx="0"/>
          </p:cNvCxnSpPr>
          <p:nvPr/>
        </p:nvCxnSpPr>
        <p:spPr>
          <a:xfrm rot="5400000" flipH="1" flipV="1">
            <a:off x="2476500" y="4305300"/>
            <a:ext cx="533400" cy="7620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p:cNvCxnSpPr>
          <p:nvPr/>
        </p:nvCxnSpPr>
        <p:spPr>
          <a:xfrm rot="16200000" flipV="1">
            <a:off x="5524500" y="4229100"/>
            <a:ext cx="533400" cy="91440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Inheritance</a:t>
            </a:r>
          </a:p>
        </p:txBody>
      </p:sp>
      <p:sp>
        <p:nvSpPr>
          <p:cNvPr id="3" name="Content Placeholder 2"/>
          <p:cNvSpPr>
            <a:spLocks noGrp="1"/>
          </p:cNvSpPr>
          <p:nvPr>
            <p:ph idx="1"/>
          </p:nvPr>
        </p:nvSpPr>
        <p:spPr/>
        <p:txBody>
          <a:bodyPr/>
          <a:lstStyle/>
          <a:p>
            <a:pPr marL="0" indent="0">
              <a:buNone/>
            </a:pPr>
            <a:endParaRPr lang="en-JM" dirty="0"/>
          </a:p>
        </p:txBody>
      </p:sp>
      <p:sp>
        <p:nvSpPr>
          <p:cNvPr id="5" name="Rectangle 4"/>
          <p:cNvSpPr/>
          <p:nvPr/>
        </p:nvSpPr>
        <p:spPr>
          <a:xfrm>
            <a:off x="3505200" y="22098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t>Cake</a:t>
            </a:r>
          </a:p>
        </p:txBody>
      </p:sp>
      <p:sp>
        <p:nvSpPr>
          <p:cNvPr id="6" name="Rectangle 5"/>
          <p:cNvSpPr/>
          <p:nvPr/>
        </p:nvSpPr>
        <p:spPr>
          <a:xfrm>
            <a:off x="1981200" y="3657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t>Custom Cake</a:t>
            </a:r>
          </a:p>
        </p:txBody>
      </p:sp>
      <p:sp>
        <p:nvSpPr>
          <p:cNvPr id="7" name="Rectangle 6"/>
          <p:cNvSpPr/>
          <p:nvPr/>
        </p:nvSpPr>
        <p:spPr>
          <a:xfrm>
            <a:off x="5105400" y="3657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dirty="0"/>
              <a:t>Special Cake</a:t>
            </a:r>
          </a:p>
        </p:txBody>
      </p:sp>
      <p:cxnSp>
        <p:nvCxnSpPr>
          <p:cNvPr id="8" name="Straight Arrow Connector 7"/>
          <p:cNvCxnSpPr/>
          <p:nvPr/>
        </p:nvCxnSpPr>
        <p:spPr>
          <a:xfrm flipV="1">
            <a:off x="3048000" y="2819400"/>
            <a:ext cx="1143000" cy="838201"/>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800600" y="2813304"/>
            <a:ext cx="1181100" cy="84429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141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Defining a subclass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In the header of the definition of SavingsAccount, we say that SavingsAccount </a:t>
            </a:r>
            <a:r>
              <a:rPr lang="en-US" b="1" dirty="0">
                <a:latin typeface="Times New Roman" pitchFamily="18" charset="0"/>
                <a:cs typeface="Times New Roman" pitchFamily="18" charset="0"/>
              </a:rPr>
              <a:t>extends</a:t>
            </a:r>
            <a:r>
              <a:rPr lang="en-US" dirty="0">
                <a:latin typeface="Times New Roman" pitchFamily="18" charset="0"/>
                <a:cs typeface="Times New Roman" pitchFamily="18" charset="0"/>
              </a:rPr>
              <a:t> BankAccount:</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“extends” is a Java keyword. SavingsAccount is the subclass and BankAccount the </a:t>
            </a:r>
            <a:r>
              <a:rPr lang="en-US" dirty="0" err="1">
                <a:latin typeface="Times New Roman" pitchFamily="18" charset="0"/>
                <a:cs typeface="Times New Roman" pitchFamily="18" charset="0"/>
              </a:rPr>
              <a:t>superclass</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SavingsAccount class automatically inherits all of the fields and methods of the BankAccount class. We do not have to write the declaration of the balance field, the deposit method, etc. They are already part of our SavingsAccount class.</a:t>
            </a:r>
            <a:endParaRPr lang="en-US" dirty="0"/>
          </a:p>
        </p:txBody>
      </p:sp>
      <p:sp>
        <p:nvSpPr>
          <p:cNvPr id="4" name="Rectangle 3"/>
          <p:cNvSpPr/>
          <p:nvPr/>
        </p:nvSpPr>
        <p:spPr>
          <a:xfrm>
            <a:off x="990600" y="2819400"/>
            <a:ext cx="6858000" cy="1066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buNone/>
            </a:pPr>
            <a:r>
              <a:rPr lang="en-US" sz="2400" dirty="0">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public class SavingsAccount extends BankAccount {</a:t>
            </a:r>
          </a:p>
          <a:p>
            <a:pPr>
              <a:buNone/>
            </a:pPr>
            <a:r>
              <a:rPr lang="en-US" sz="2400" dirty="0">
                <a:solidFill>
                  <a:schemeClr val="tx1"/>
                </a:solidFill>
                <a:latin typeface="Times New Roman" pitchFamily="18" charset="0"/>
                <a:cs typeface="Times New Roman" pitchFamily="18" charset="0"/>
              </a:rPr>
              <a:t>         // body of class goes here</a:t>
            </a:r>
          </a:p>
          <a:p>
            <a:pPr>
              <a:buNone/>
            </a:pPr>
            <a:r>
              <a:rPr lang="en-US" sz="2400" dirty="0">
                <a:solidFill>
                  <a:schemeClr val="tx1"/>
                </a:solidFill>
                <a:latin typeface="Times New Roman" pitchFamily="18" charset="0"/>
                <a:cs typeface="Times New Roman"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 Oriented Analysis</a:t>
            </a:r>
          </a:p>
        </p:txBody>
      </p:sp>
      <p:sp>
        <p:nvSpPr>
          <p:cNvPr id="3" name="Content Placeholder 2"/>
          <p:cNvSpPr>
            <a:spLocks noGrp="1"/>
          </p:cNvSpPr>
          <p:nvPr>
            <p:ph idx="1"/>
          </p:nvPr>
        </p:nvSpPr>
        <p:spPr/>
        <p:txBody>
          <a:bodyPr>
            <a:normAutofit fontScale="92500" lnSpcReduction="10000"/>
          </a:bodyPr>
          <a:lstStyle/>
          <a:p>
            <a:r>
              <a:rPr lang="en-JM" dirty="0">
                <a:latin typeface="Times New Roman" panose="02020603050405020304" pitchFamily="18" charset="0"/>
                <a:cs typeface="Times New Roman" panose="02020603050405020304" pitchFamily="18" charset="0"/>
              </a:rPr>
              <a:t>The object oriented approach looks for the objects that exist within a software system </a:t>
            </a:r>
          </a:p>
          <a:p>
            <a:r>
              <a:rPr lang="en-JM" dirty="0">
                <a:latin typeface="Times New Roman" panose="02020603050405020304" pitchFamily="18" charset="0"/>
                <a:cs typeface="Times New Roman" panose="02020603050405020304" pitchFamily="18" charset="0"/>
              </a:rPr>
              <a:t>Once the objects are identified, it develops a series of operations which can be applied to each object </a:t>
            </a:r>
          </a:p>
          <a:p>
            <a:r>
              <a:rPr lang="en-JM" dirty="0">
                <a:latin typeface="Times New Roman" panose="02020603050405020304" pitchFamily="18" charset="0"/>
                <a:cs typeface="Times New Roman" panose="02020603050405020304" pitchFamily="18" charset="0"/>
              </a:rPr>
              <a:t>Finally, the objects are combined to form a complete solution to the problem</a:t>
            </a:r>
          </a:p>
          <a:p>
            <a:r>
              <a:rPr lang="en-US" dirty="0">
                <a:latin typeface="Times New Roman" pitchFamily="18" charset="0"/>
                <a:cs typeface="Times New Roman" pitchFamily="18" charset="0"/>
              </a:rPr>
              <a:t>An object consists of the data and its associated operations, because that is how we represent the objects that exist in the problems we are solving.</a:t>
            </a:r>
          </a:p>
          <a:p>
            <a:r>
              <a:rPr lang="en-US" dirty="0">
                <a:latin typeface="Times New Roman" pitchFamily="18" charset="0"/>
                <a:cs typeface="Times New Roman" pitchFamily="18" charset="0"/>
              </a:rPr>
              <a:t>The objects we represent can be physical objects from the real world, such as products in an inventory.</a:t>
            </a:r>
          </a:p>
        </p:txBody>
      </p:sp>
    </p:spTree>
    <p:extLst>
      <p:ext uri="{BB962C8B-B14F-4D97-AF65-F5344CB8AC3E}">
        <p14:creationId xmlns:p14="http://schemas.microsoft.com/office/powerpoint/2010/main" val="256643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Finding Objects</a:t>
            </a:r>
          </a:p>
        </p:txBody>
      </p:sp>
      <p:sp>
        <p:nvSpPr>
          <p:cNvPr id="3" name="Content Placeholder 2"/>
          <p:cNvSpPr>
            <a:spLocks noGrp="1"/>
          </p:cNvSpPr>
          <p:nvPr>
            <p:ph idx="1"/>
          </p:nvPr>
        </p:nvSpPr>
        <p:spPr/>
        <p:txBody>
          <a:bodyPr>
            <a:normAutofit/>
          </a:bodyPr>
          <a:lstStyle/>
          <a:p>
            <a:r>
              <a:rPr lang="en-JM" dirty="0"/>
              <a:t>Consider a Cake selling application</a:t>
            </a:r>
          </a:p>
          <a:p>
            <a:pPr lvl="1"/>
            <a:r>
              <a:rPr lang="en-JM" dirty="0"/>
              <a:t>The major objects are</a:t>
            </a:r>
          </a:p>
          <a:p>
            <a:pPr lvl="2"/>
            <a:r>
              <a:rPr lang="en-JM" dirty="0"/>
              <a:t>Cakes</a:t>
            </a:r>
          </a:p>
          <a:p>
            <a:pPr lvl="2"/>
            <a:r>
              <a:rPr lang="en-JM" dirty="0"/>
              <a:t>Customers</a:t>
            </a:r>
          </a:p>
          <a:p>
            <a:pPr lvl="2"/>
            <a:r>
              <a:rPr lang="en-JM" dirty="0"/>
              <a:t>Branches</a:t>
            </a:r>
          </a:p>
          <a:p>
            <a:pPr lvl="1"/>
            <a:r>
              <a:rPr lang="en-JM" dirty="0"/>
              <a:t>Each object </a:t>
            </a:r>
            <a:r>
              <a:rPr lang="en-JM" sz="2600" dirty="0"/>
              <a:t>represents a major component in the problem domain </a:t>
            </a:r>
          </a:p>
          <a:p>
            <a:pPr lvl="1"/>
            <a:r>
              <a:rPr lang="en-JM" sz="2600" dirty="0"/>
              <a:t>The solution to the problem might involve additional objects which are not immediately obvious</a:t>
            </a:r>
          </a:p>
          <a:p>
            <a:endParaRPr lang="en-JM" sz="2800" dirty="0"/>
          </a:p>
          <a:p>
            <a:pPr lvl="1"/>
            <a:endParaRPr lang="en-JM" dirty="0"/>
          </a:p>
        </p:txBody>
      </p:sp>
    </p:spTree>
    <p:extLst>
      <p:ext uri="{BB962C8B-B14F-4D97-AF65-F5344CB8AC3E}">
        <p14:creationId xmlns:p14="http://schemas.microsoft.com/office/powerpoint/2010/main" val="301995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a:t>
            </a:r>
          </a:p>
        </p:txBody>
      </p:sp>
      <p:sp>
        <p:nvSpPr>
          <p:cNvPr id="3" name="Content Placeholder 2"/>
          <p:cNvSpPr>
            <a:spLocks noGrp="1"/>
          </p:cNvSpPr>
          <p:nvPr>
            <p:ph idx="1"/>
          </p:nvPr>
        </p:nvSpPr>
        <p:spPr/>
        <p:txBody>
          <a:bodyPr/>
          <a:lstStyle/>
          <a:p>
            <a:r>
              <a:rPr lang="en-JM" dirty="0"/>
              <a:t>An object has </a:t>
            </a:r>
          </a:p>
          <a:p>
            <a:pPr lvl="1"/>
            <a:r>
              <a:rPr lang="en-JM" dirty="0"/>
              <a:t>State </a:t>
            </a:r>
          </a:p>
          <a:p>
            <a:pPr lvl="1"/>
            <a:r>
              <a:rPr lang="en-JM" dirty="0"/>
              <a:t>Behaviour </a:t>
            </a:r>
          </a:p>
          <a:p>
            <a:pPr lvl="1"/>
            <a:r>
              <a:rPr lang="en-JM" dirty="0"/>
              <a:t>Identity </a:t>
            </a:r>
          </a:p>
          <a:p>
            <a:r>
              <a:rPr lang="en-JM" dirty="0"/>
              <a:t>These three sets of attributes complete characterization of an object </a:t>
            </a:r>
          </a:p>
          <a:p>
            <a:r>
              <a:rPr lang="en-JM" dirty="0"/>
              <a:t>It is possible to have an object without state or behaviour, but it has identity</a:t>
            </a:r>
          </a:p>
          <a:p>
            <a:endParaRPr lang="en-JM" dirty="0"/>
          </a:p>
        </p:txBody>
      </p:sp>
    </p:spTree>
    <p:extLst>
      <p:ext uri="{BB962C8B-B14F-4D97-AF65-F5344CB8AC3E}">
        <p14:creationId xmlns:p14="http://schemas.microsoft.com/office/powerpoint/2010/main" val="400606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 State</a:t>
            </a:r>
          </a:p>
        </p:txBody>
      </p:sp>
      <p:sp>
        <p:nvSpPr>
          <p:cNvPr id="3" name="Content Placeholder 2"/>
          <p:cNvSpPr>
            <a:spLocks noGrp="1"/>
          </p:cNvSpPr>
          <p:nvPr>
            <p:ph idx="1"/>
          </p:nvPr>
        </p:nvSpPr>
        <p:spPr/>
        <p:txBody>
          <a:bodyPr>
            <a:normAutofit/>
          </a:bodyPr>
          <a:lstStyle/>
          <a:p>
            <a:r>
              <a:rPr lang="en-JM" dirty="0"/>
              <a:t>The state of an object captures the values of a group of object attributes at a point in time </a:t>
            </a:r>
          </a:p>
          <a:p>
            <a:r>
              <a:rPr lang="en-JM" dirty="0"/>
              <a:t>A Cake has attributes </a:t>
            </a:r>
          </a:p>
          <a:p>
            <a:pPr lvl="1"/>
            <a:r>
              <a:rPr lang="en-JM" dirty="0"/>
              <a:t>Name</a:t>
            </a:r>
          </a:p>
          <a:p>
            <a:pPr lvl="1"/>
            <a:r>
              <a:rPr lang="en-JM" dirty="0"/>
              <a:t>Size (diameter)</a:t>
            </a:r>
          </a:p>
          <a:p>
            <a:pPr lvl="1"/>
            <a:r>
              <a:rPr lang="en-JM" dirty="0"/>
              <a:t>Number of layers </a:t>
            </a:r>
          </a:p>
          <a:p>
            <a:pPr lvl="1"/>
            <a:r>
              <a:rPr lang="en-JM" dirty="0"/>
              <a:t>Flavour  </a:t>
            </a:r>
          </a:p>
          <a:p>
            <a:r>
              <a:rPr lang="en-JM" dirty="0"/>
              <a:t>The value of all of these attributes at any point in time is the state of the object</a:t>
            </a:r>
          </a:p>
          <a:p>
            <a:endParaRPr lang="en-JM" dirty="0"/>
          </a:p>
        </p:txBody>
      </p:sp>
    </p:spTree>
    <p:extLst>
      <p:ext uri="{BB962C8B-B14F-4D97-AF65-F5344CB8AC3E}">
        <p14:creationId xmlns:p14="http://schemas.microsoft.com/office/powerpoint/2010/main" val="34181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 Behaviour</a:t>
            </a:r>
          </a:p>
        </p:txBody>
      </p:sp>
      <p:sp>
        <p:nvSpPr>
          <p:cNvPr id="3" name="Content Placeholder 2"/>
          <p:cNvSpPr>
            <a:spLocks noGrp="1"/>
          </p:cNvSpPr>
          <p:nvPr>
            <p:ph idx="1"/>
          </p:nvPr>
        </p:nvSpPr>
        <p:spPr/>
        <p:txBody>
          <a:bodyPr>
            <a:normAutofit lnSpcReduction="10000"/>
          </a:bodyPr>
          <a:lstStyle/>
          <a:p>
            <a:r>
              <a:rPr lang="en-JM" dirty="0"/>
              <a:t>Object behaviour represents</a:t>
            </a:r>
          </a:p>
          <a:p>
            <a:pPr lvl="1"/>
            <a:r>
              <a:rPr lang="en-JM" dirty="0"/>
              <a:t>The operations that can be performed on the object </a:t>
            </a:r>
          </a:p>
          <a:p>
            <a:pPr lvl="1"/>
            <a:r>
              <a:rPr lang="en-JM" dirty="0"/>
              <a:t>Operations the object can perform on other objects </a:t>
            </a:r>
          </a:p>
          <a:p>
            <a:r>
              <a:rPr lang="en-JM" dirty="0"/>
              <a:t>In the object oriented approach, behaviour is called messages which are sent to an object for it to perform </a:t>
            </a:r>
          </a:p>
          <a:p>
            <a:r>
              <a:rPr lang="en-JM" dirty="0"/>
              <a:t>Our cake would have messages </a:t>
            </a:r>
          </a:p>
          <a:p>
            <a:pPr lvl="1"/>
            <a:r>
              <a:rPr lang="en-JM" dirty="0" err="1"/>
              <a:t>calculateCost</a:t>
            </a:r>
            <a:endParaRPr lang="en-JM" dirty="0"/>
          </a:p>
          <a:p>
            <a:pPr lvl="1"/>
            <a:r>
              <a:rPr lang="en-JM" dirty="0"/>
              <a:t>recipe</a:t>
            </a:r>
          </a:p>
          <a:p>
            <a:pPr lvl="1"/>
            <a:r>
              <a:rPr lang="en-JM" dirty="0"/>
              <a:t>bake</a:t>
            </a:r>
          </a:p>
          <a:p>
            <a:pPr lvl="1"/>
            <a:r>
              <a:rPr lang="en-JM" dirty="0" err="1"/>
              <a:t>describeCake</a:t>
            </a:r>
            <a:endParaRPr lang="en-JM" dirty="0"/>
          </a:p>
          <a:p>
            <a:endParaRPr lang="en-JM" dirty="0"/>
          </a:p>
          <a:p>
            <a:endParaRPr lang="en-JM" dirty="0"/>
          </a:p>
        </p:txBody>
      </p:sp>
    </p:spTree>
    <p:extLst>
      <p:ext uri="{BB962C8B-B14F-4D97-AF65-F5344CB8AC3E}">
        <p14:creationId xmlns:p14="http://schemas.microsoft.com/office/powerpoint/2010/main" val="2538429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a:t>Object Identity</a:t>
            </a:r>
          </a:p>
        </p:txBody>
      </p:sp>
      <p:sp>
        <p:nvSpPr>
          <p:cNvPr id="3" name="Content Placeholder 2"/>
          <p:cNvSpPr>
            <a:spLocks noGrp="1"/>
          </p:cNvSpPr>
          <p:nvPr>
            <p:ph idx="1"/>
          </p:nvPr>
        </p:nvSpPr>
        <p:spPr/>
        <p:txBody>
          <a:bodyPr/>
          <a:lstStyle/>
          <a:p>
            <a:r>
              <a:rPr lang="en-JM" dirty="0"/>
              <a:t>All objects have identity </a:t>
            </a:r>
          </a:p>
          <a:p>
            <a:r>
              <a:rPr lang="en-JM" dirty="0"/>
              <a:t>Usually this is represented as the value of one or more attributes of the object </a:t>
            </a:r>
          </a:p>
          <a:p>
            <a:r>
              <a:rPr lang="en-JM" dirty="0"/>
              <a:t>Identity is retained even if the object has no attributes </a:t>
            </a:r>
          </a:p>
          <a:p>
            <a:r>
              <a:rPr lang="en-JM" dirty="0"/>
              <a:t>Ultimately, the identity of an object is where it is stored in memory</a:t>
            </a:r>
          </a:p>
          <a:p>
            <a:endParaRPr lang="en-JM" dirty="0"/>
          </a:p>
        </p:txBody>
      </p:sp>
    </p:spTree>
    <p:extLst>
      <p:ext uri="{BB962C8B-B14F-4D97-AF65-F5344CB8AC3E}">
        <p14:creationId xmlns:p14="http://schemas.microsoft.com/office/powerpoint/2010/main" val="250206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4083</TotalTime>
  <Words>1634</Words>
  <Application>Microsoft Office PowerPoint</Application>
  <PresentationFormat>On-screen Show (4:3)</PresentationFormat>
  <Paragraphs>239</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Berlin Sans FB</vt:lpstr>
      <vt:lpstr>Calibri</vt:lpstr>
      <vt:lpstr>Constantia</vt:lpstr>
      <vt:lpstr>Times New Roman</vt:lpstr>
      <vt:lpstr>Wingdings 2</vt:lpstr>
      <vt:lpstr>Flow</vt:lpstr>
      <vt:lpstr>Bitmap Image</vt:lpstr>
      <vt:lpstr>Critical Thinking &amp; IT Concepts</vt:lpstr>
      <vt:lpstr>Contents</vt:lpstr>
      <vt:lpstr>Object Oriented Analysis</vt:lpstr>
      <vt:lpstr>Object Oriented Analysis</vt:lpstr>
      <vt:lpstr>Finding Objects</vt:lpstr>
      <vt:lpstr>Object??</vt:lpstr>
      <vt:lpstr>Object State</vt:lpstr>
      <vt:lpstr>Object Behaviour</vt:lpstr>
      <vt:lpstr>Object Identity</vt:lpstr>
      <vt:lpstr>Connecting the Abstract to the Concrete</vt:lpstr>
      <vt:lpstr>Java Implementation</vt:lpstr>
      <vt:lpstr>Objects and Classes</vt:lpstr>
      <vt:lpstr>Classes</vt:lpstr>
      <vt:lpstr>Classes and Objects</vt:lpstr>
      <vt:lpstr>PowerPoint Presentation</vt:lpstr>
      <vt:lpstr>Classes of Objects</vt:lpstr>
      <vt:lpstr>Classes vs. Objects</vt:lpstr>
      <vt:lpstr>Classes vs. Objects</vt:lpstr>
      <vt:lpstr>Object Examples</vt:lpstr>
      <vt:lpstr>Attributes</vt:lpstr>
      <vt:lpstr>Behavior</vt:lpstr>
      <vt:lpstr>Modeling classes and objects</vt:lpstr>
      <vt:lpstr>Encapsulation</vt:lpstr>
      <vt:lpstr>Information Hiding</vt:lpstr>
      <vt:lpstr>Creating Object</vt:lpstr>
      <vt:lpstr>Creating Object</vt:lpstr>
      <vt:lpstr>Inheritance</vt:lpstr>
      <vt:lpstr>Inheritance</vt:lpstr>
      <vt:lpstr>Inheritance</vt:lpstr>
      <vt:lpstr>Inheritance</vt:lpstr>
      <vt:lpstr>Inheritance</vt:lpstr>
      <vt:lpstr>Defining a subclass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navpreet</dc:creator>
  <cp:lastModifiedBy>Amrit Kaur</cp:lastModifiedBy>
  <cp:revision>84</cp:revision>
  <dcterms:created xsi:type="dcterms:W3CDTF">2012-07-24T19:23:49Z</dcterms:created>
  <dcterms:modified xsi:type="dcterms:W3CDTF">2019-10-15T12:53:27Z</dcterms:modified>
</cp:coreProperties>
</file>