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869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03E11-A6D8-40C4-BAF4-0531AD075858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FAC7D-A170-44A1-A626-934B98D90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AC7D-A170-44A1-A626-934B98D90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AC7D-A170-44A1-A626-934B98D90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OverVIEW</a:t>
            </a:r>
            <a:r>
              <a:rPr lang="en-US" dirty="0" smtClean="0"/>
              <a:t> OF NetBeans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Ronak</a:t>
            </a:r>
            <a:r>
              <a:rPr lang="en-US" dirty="0" smtClean="0"/>
              <a:t> </a:t>
            </a:r>
            <a:r>
              <a:rPr lang="en-US" dirty="0" err="1" smtClean="0"/>
              <a:t>Sheth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15" y="0"/>
            <a:ext cx="10058400" cy="893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COMPILE(BUILD) and RUN: SIMPLY CLICK ON green Button OR RUN</a:t>
            </a:r>
            <a:r>
              <a:rPr lang="en-US" dirty="0" smtClean="0">
                <a:sym typeface="Wingdings" panose="05000000000000000000" pitchFamily="2" charset="2"/>
              </a:rPr>
              <a:t>RUN PROJECT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595" t="-16728" r="595" b="77580"/>
          <a:stretch/>
        </p:blipFill>
        <p:spPr>
          <a:xfrm>
            <a:off x="0" y="1674"/>
            <a:ext cx="12192000" cy="26834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01143" y="1524000"/>
            <a:ext cx="522514" cy="4644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8787" y="3074972"/>
            <a:ext cx="10058400" cy="893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Here is the OUTPUT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60111" b="14480"/>
          <a:stretch/>
        </p:blipFill>
        <p:spPr>
          <a:xfrm>
            <a:off x="0" y="4949371"/>
            <a:ext cx="12192000" cy="174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15" y="395317"/>
            <a:ext cx="10058400" cy="893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COMPILE(BUILD) Means :It CREATES .</a:t>
            </a:r>
            <a:r>
              <a:rPr lang="en-US" dirty="0"/>
              <a:t>class file</a:t>
            </a:r>
            <a:br>
              <a:rPr lang="en-US" dirty="0"/>
            </a:br>
            <a:r>
              <a:rPr lang="en-US" dirty="0" smtClean="0"/>
              <a:t>RUN MEANS: It EXECUTES </a:t>
            </a:r>
            <a:r>
              <a:rPr lang="en-US" dirty="0"/>
              <a:t>.class file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5" r="28809" b="68123"/>
          <a:stretch/>
        </p:blipFill>
        <p:spPr>
          <a:xfrm>
            <a:off x="740229" y="3367314"/>
            <a:ext cx="8679543" cy="21771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1543" y="5757962"/>
            <a:ext cx="11640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 closely observe the physical location of project, there is a build folder. In build folder your class file will be stored under your project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4629" y="2507479"/>
            <a:ext cx="11640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lets examine physical location of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7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15" y="0"/>
            <a:ext cx="10058400" cy="893407"/>
          </a:xfrm>
        </p:spPr>
        <p:txBody>
          <a:bodyPr/>
          <a:lstStyle/>
          <a:p>
            <a:r>
              <a:rPr lang="en-US" dirty="0" smtClean="0"/>
              <a:t>COMPILE ON SAVE FEATURE in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01" y="1041010"/>
            <a:ext cx="10058400" cy="4470009"/>
          </a:xfrm>
        </p:spPr>
        <p:txBody>
          <a:bodyPr/>
          <a:lstStyle/>
          <a:p>
            <a:pPr marL="0" defTabSz="457200"/>
            <a:r>
              <a:rPr lang="en-US" sz="1800" dirty="0"/>
              <a:t>Files are automatically compiles(</a:t>
            </a:r>
            <a:r>
              <a:rPr lang="en-US" sz="1800" dirty="0" err="1"/>
              <a:t>i.e</a:t>
            </a:r>
            <a:r>
              <a:rPr lang="en-US" sz="1800" dirty="0"/>
              <a:t> .class file has been updated) when you save them</a:t>
            </a:r>
          </a:p>
          <a:p>
            <a:pPr marL="0" defTabSz="457200"/>
            <a:r>
              <a:rPr lang="en-US" sz="1800" dirty="0"/>
              <a:t>You do not have to compile(build) </a:t>
            </a:r>
            <a:r>
              <a:rPr lang="en-US" sz="1800" dirty="0" err="1"/>
              <a:t>explicitely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3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15" y="0"/>
            <a:ext cx="10058400" cy="893407"/>
          </a:xfrm>
        </p:spPr>
        <p:txBody>
          <a:bodyPr/>
          <a:lstStyle/>
          <a:p>
            <a:r>
              <a:rPr lang="en-US" dirty="0" smtClean="0"/>
              <a:t>To add more classes to same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93407"/>
            <a:ext cx="10058400" cy="5278793"/>
          </a:xfrm>
        </p:spPr>
        <p:txBody>
          <a:bodyPr/>
          <a:lstStyle/>
          <a:p>
            <a:r>
              <a:rPr lang="en-US" dirty="0" smtClean="0"/>
              <a:t>Go to Project </a:t>
            </a:r>
            <a:r>
              <a:rPr lang="en-US" dirty="0" err="1" smtClean="0"/>
              <a:t>tab</a:t>
            </a:r>
            <a:r>
              <a:rPr lang="en-US" dirty="0" err="1" smtClean="0">
                <a:sym typeface="Wingdings" panose="05000000000000000000" pitchFamily="2" charset="2"/>
              </a:rPr>
              <a:t>right</a:t>
            </a:r>
            <a:r>
              <a:rPr lang="en-US" dirty="0" smtClean="0">
                <a:sym typeface="Wingdings" panose="05000000000000000000" pitchFamily="2" charset="2"/>
              </a:rPr>
              <a:t> click new </a:t>
            </a:r>
            <a:r>
              <a:rPr lang="en-US" dirty="0" err="1" smtClean="0">
                <a:sym typeface="Wingdings" panose="05000000000000000000" pitchFamily="2" charset="2"/>
              </a:rPr>
              <a:t>Javaclass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3587262" y="4318782"/>
            <a:ext cx="1252024" cy="126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38" t="-8706" r="26191" b="56829"/>
          <a:stretch/>
        </p:blipFill>
        <p:spPr>
          <a:xfrm>
            <a:off x="541815" y="1640114"/>
            <a:ext cx="9027886" cy="355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6686" y="56196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Now lets go and explore java program step by step. Please refer Java programming Basics PPT.</a:t>
            </a:r>
          </a:p>
        </p:txBody>
      </p:sp>
    </p:spTree>
    <p:extLst>
      <p:ext uri="{BB962C8B-B14F-4D97-AF65-F5344CB8AC3E}">
        <p14:creationId xmlns:p14="http://schemas.microsoft.com/office/powerpoint/2010/main" val="16011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248" y="165318"/>
            <a:ext cx="10058400" cy="574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728" b="11093"/>
          <a:stretch/>
        </p:blipFill>
        <p:spPr>
          <a:xfrm>
            <a:off x="290285" y="971041"/>
            <a:ext cx="11553371" cy="53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165318"/>
            <a:ext cx="10896019" cy="1609344"/>
          </a:xfrm>
        </p:spPr>
        <p:txBody>
          <a:bodyPr/>
          <a:lstStyle/>
          <a:p>
            <a:r>
              <a:rPr lang="en-US" dirty="0" smtClean="0"/>
              <a:t>To Create a New Project </a:t>
            </a:r>
            <a:br>
              <a:rPr lang="en-US" dirty="0" smtClean="0"/>
            </a:br>
            <a:r>
              <a:rPr lang="en-US" dirty="0" smtClean="0"/>
              <a:t>Click on File </a:t>
            </a:r>
            <a:r>
              <a:rPr lang="en-US" dirty="0" smtClean="0">
                <a:sym typeface="Wingdings" panose="05000000000000000000" pitchFamily="2" charset="2"/>
              </a:rPr>
              <a:t>New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418"/>
          <a:stretch/>
        </p:blipFill>
        <p:spPr>
          <a:xfrm>
            <a:off x="754743" y="1774662"/>
            <a:ext cx="10798628" cy="4248767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2849953" y="2046514"/>
            <a:ext cx="2728685" cy="217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457" y="2046514"/>
            <a:ext cx="2293257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165318"/>
            <a:ext cx="10896019" cy="1609344"/>
          </a:xfrm>
        </p:spPr>
        <p:txBody>
          <a:bodyPr/>
          <a:lstStyle/>
          <a:p>
            <a:r>
              <a:rPr lang="en-US" dirty="0" smtClean="0"/>
              <a:t>To Create a New Project </a:t>
            </a:r>
            <a:br>
              <a:rPr lang="en-US" dirty="0" smtClean="0"/>
            </a:br>
            <a:r>
              <a:rPr lang="en-US" dirty="0" smtClean="0"/>
              <a:t>Click on File </a:t>
            </a:r>
            <a:r>
              <a:rPr lang="en-US" dirty="0" smtClean="0">
                <a:sym typeface="Wingdings" panose="05000000000000000000" pitchFamily="2" charset="2"/>
              </a:rPr>
              <a:t>New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418"/>
          <a:stretch/>
        </p:blipFill>
        <p:spPr>
          <a:xfrm>
            <a:off x="754743" y="1774662"/>
            <a:ext cx="10798628" cy="4248767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2849953" y="2046514"/>
            <a:ext cx="2728685" cy="217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457" y="2046514"/>
            <a:ext cx="2293257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422" y="124024"/>
            <a:ext cx="10058400" cy="12668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Java Application and click next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520" b="9558"/>
          <a:stretch/>
        </p:blipFill>
        <p:spPr>
          <a:xfrm>
            <a:off x="566058" y="1274763"/>
            <a:ext cx="9888520" cy="44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47" b="6797"/>
          <a:stretch/>
        </p:blipFill>
        <p:spPr>
          <a:xfrm>
            <a:off x="737845" y="922338"/>
            <a:ext cx="10387554" cy="59356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02422" y="0"/>
            <a:ext cx="10058400" cy="12668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will show physical location of the </a:t>
            </a:r>
            <a:r>
              <a:rPr lang="en-US" dirty="0" err="1" smtClean="0"/>
              <a:t>project</a:t>
            </a:r>
            <a:r>
              <a:rPr lang="en-US" dirty="0" err="1" smtClean="0">
                <a:sym typeface="Wingdings" panose="05000000000000000000" pitchFamily="2" charset="2"/>
              </a:rPr>
              <a:t>Click</a:t>
            </a:r>
            <a:r>
              <a:rPr lang="en-US" dirty="0" smtClean="0">
                <a:sym typeface="Wingdings" panose="05000000000000000000" pitchFamily="2" charset="2"/>
              </a:rPr>
              <a:t> FINISH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8002525" y="2902857"/>
            <a:ext cx="2728685" cy="217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7029" y="2902857"/>
            <a:ext cx="2293257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05" y="223375"/>
            <a:ext cx="10058400" cy="691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.java file has been created.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09" t="847" r="1429" b="6857"/>
          <a:stretch/>
        </p:blipFill>
        <p:spPr>
          <a:xfrm>
            <a:off x="493486" y="1271511"/>
            <a:ext cx="10130971" cy="54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964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CLICK ON PROJECT TAB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2500" t="-27950" r="29643" b="70380"/>
          <a:stretch/>
        </p:blipFill>
        <p:spPr>
          <a:xfrm>
            <a:off x="0" y="1673"/>
            <a:ext cx="8882743" cy="394621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129314" y="1562608"/>
            <a:ext cx="624114" cy="1117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4176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SOURCE PACKAGES folder will have your project folder and .java file.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2500" t="-27950" r="29643" b="70380"/>
          <a:stretch/>
        </p:blipFill>
        <p:spPr>
          <a:xfrm>
            <a:off x="1657676" y="1219200"/>
            <a:ext cx="8882743" cy="3193142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7175211" y="3817257"/>
            <a:ext cx="2728685" cy="2177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9715" y="3817257"/>
            <a:ext cx="2293257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543" y="4771035"/>
            <a:ext cx="11640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 : Look at the hierarchy: The project which have created has now source package folder: Under this source package ,you can create your own packages. </a:t>
            </a:r>
          </a:p>
          <a:p>
            <a:r>
              <a:rPr lang="en-US" dirty="0" smtClean="0"/>
              <a:t>In simple language,  Java packages are nothing but logical segregation of .java files. Each package will contain related .java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351</TotalTime>
  <Words>251</Words>
  <Application>Microsoft Office PowerPoint</Application>
  <PresentationFormat>Widescreen</PresentationFormat>
  <Paragraphs>25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Wood Type</vt:lpstr>
      <vt:lpstr>OverVIEW OF NetBeans</vt:lpstr>
      <vt:lpstr>OPEN NetBEans IDE</vt:lpstr>
      <vt:lpstr>To Create a New Project  Click on File New Project</vt:lpstr>
      <vt:lpstr>To Create a New Project  Click on File New Project</vt:lpstr>
      <vt:lpstr>Select Java Application and click next</vt:lpstr>
      <vt:lpstr>This will show physical location of the projectClick FINISH</vt:lpstr>
      <vt:lpstr>.java file has been created. </vt:lpstr>
      <vt:lpstr>CLICK ON PROJECT TAB</vt:lpstr>
      <vt:lpstr>SOURCE PACKAGES folder will have your project folder and .java file. </vt:lpstr>
      <vt:lpstr>To COMPILE(BUILD) and RUN: SIMPLY CLICK ON green Button OR RUNRUN PROJECT</vt:lpstr>
      <vt:lpstr>COMPILE(BUILD) Means :It CREATES .class file RUN MEANS: It EXECUTES .class file  </vt:lpstr>
      <vt:lpstr>COMPILE ON SAVE FEATURE in NETBEANS</vt:lpstr>
      <vt:lpstr>To add more classes to same Package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2012</dc:title>
  <dc:creator>user</dc:creator>
  <cp:lastModifiedBy>Ronak</cp:lastModifiedBy>
  <cp:revision>68</cp:revision>
  <dcterms:created xsi:type="dcterms:W3CDTF">2018-02-07T17:08:20Z</dcterms:created>
  <dcterms:modified xsi:type="dcterms:W3CDTF">2019-01-14T04:04:24Z</dcterms:modified>
</cp:coreProperties>
</file>