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46E60-6F3A-4DB3-BE93-6B9543007F65}" type="datetimeFigureOut">
              <a:rPr lang="en-CA" smtClean="0"/>
              <a:t>2019-09-05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6B4CA-3CC9-4F9A-BD22-52C2BD70B2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51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00C8-0F48-46BD-B1C8-65737B496A7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0814-2475-47CD-BC01-39ED2DB43B5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89F8-7C18-4A53-A751-306CB1CD3DB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4500-3654-49BB-9007-A1EAA425DB0E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2875-6606-46C7-AD1C-CE8561D1B3F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096A-A973-48CB-84CB-35609654C22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3D33-9EC8-4FB9-B38C-1A0D592EFE6B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4E7B-1998-46AC-81F0-4D8E7C1CD18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D422-A1E8-468D-AA54-6860D34ECB45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9F3C-C700-4FB6-A98D-253E09DA8F58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9DF9-1F30-4BE9-8DCE-4CF48CCE2874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7B54-022F-48FC-8B39-B05A2E57DA31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F3C9-AD74-4EC6-A1C1-4EBF655D3946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86EA900-202D-4E1C-9761-A71A6187D46B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ryan morreale© 	FALL 2019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940AF02-4E41-49C3-82F9-3D265567913F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5E8E-E3D3-456D-BFE3-236C8CE84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dirty="0"/>
              <a:t>Ryan </a:t>
            </a:r>
            <a:r>
              <a:rPr lang="en-CA" sz="6000" dirty="0" err="1"/>
              <a:t>Morreale</a:t>
            </a:r>
            <a:r>
              <a:rPr lang="en-CA" dirty="0"/>
              <a:t/>
            </a:r>
            <a:br>
              <a:rPr lang="en-CA" dirty="0"/>
            </a:br>
            <a:r>
              <a:rPr lang="en-CA" sz="1800" dirty="0"/>
              <a:t>M.Ed. Social &amp; Cultural Contexts in Education</a:t>
            </a:r>
            <a:br>
              <a:rPr lang="en-CA" sz="1800" dirty="0"/>
            </a:br>
            <a:r>
              <a:rPr lang="en-CA" sz="1800" dirty="0"/>
              <a:t>B.Ed. Adult Education</a:t>
            </a:r>
            <a:br>
              <a:rPr lang="en-CA" sz="1800" dirty="0"/>
            </a:br>
            <a:r>
              <a:rPr lang="en-CA" sz="1800" dirty="0"/>
              <a:t>B.A. Human Geography</a:t>
            </a:r>
            <a:br>
              <a:rPr lang="en-CA" sz="1800" dirty="0"/>
            </a:br>
            <a:r>
              <a:rPr lang="en-CA" sz="1800" dirty="0"/>
              <a:t>TESL Ontario Member</a:t>
            </a:r>
            <a:br>
              <a:rPr lang="en-CA" sz="1800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9BFCA-04B1-4577-A4CF-86D69B4C9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Introduction &amp;  </a:t>
            </a:r>
            <a:br>
              <a:rPr lang="en-CA" sz="2800" dirty="0"/>
            </a:br>
            <a:r>
              <a:rPr lang="en-CA" sz="2800" dirty="0"/>
              <a:t>Creation of </a:t>
            </a:r>
            <a:r>
              <a:rPr lang="en-CA" sz="2800" dirty="0" err="1"/>
              <a:t>P.We.F</a:t>
            </a:r>
            <a:r>
              <a:rPr lang="en-CA" sz="2800" dirty="0"/>
              <a:t>. Goals </a:t>
            </a:r>
            <a:br>
              <a:rPr lang="en-CA" sz="2800" dirty="0"/>
            </a:br>
            <a:r>
              <a:rPr lang="en-CA" sz="2800" dirty="0"/>
              <a:t>(exemplar) 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603E56-1468-4248-BC19-79AE610E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13" y="2821057"/>
            <a:ext cx="207399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8F07D-2CDA-4F5F-97D5-D4F4C18B218A}"/>
              </a:ext>
            </a:extLst>
          </p:cNvPr>
          <p:cNvSpPr txBox="1"/>
          <p:nvPr/>
        </p:nvSpPr>
        <p:spPr>
          <a:xfrm>
            <a:off x="7564351" y="588498"/>
            <a:ext cx="44710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Office Hours: </a:t>
            </a:r>
            <a:br>
              <a:rPr lang="en-CA" sz="2800" dirty="0"/>
            </a:br>
            <a:r>
              <a:rPr lang="en-CA" sz="2800" dirty="0"/>
              <a:t>By Appointment Only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dirty="0"/>
              <a:t>Current Semester’s Courses (Fall 2019)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 120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WRIT 208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ESOL 120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F75E5F-A4B8-4A24-9FF8-29A20E00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69079" y="6086939"/>
            <a:ext cx="8644320" cy="365125"/>
          </a:xfrm>
        </p:spPr>
        <p:txBody>
          <a:bodyPr/>
          <a:lstStyle/>
          <a:p>
            <a:r>
              <a:rPr lang="en-US" dirty="0" err="1"/>
              <a:t>ryan</a:t>
            </a:r>
            <a:r>
              <a:rPr lang="en-US" dirty="0"/>
              <a:t> </a:t>
            </a:r>
            <a:r>
              <a:rPr lang="en-US" dirty="0" err="1"/>
              <a:t>morreale</a:t>
            </a:r>
            <a:r>
              <a:rPr lang="en-US" dirty="0"/>
              <a:t>© 	FALL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55EDC-52A9-4BB4-9D7D-42F828E5AE3B}"/>
              </a:ext>
            </a:extLst>
          </p:cNvPr>
          <p:cNvSpPr txBox="1"/>
          <p:nvPr/>
        </p:nvSpPr>
        <p:spPr>
          <a:xfrm>
            <a:off x="810001" y="4564712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Ryan.Morreale@humber.ca</a:t>
            </a:r>
          </a:p>
        </p:txBody>
      </p:sp>
    </p:spTree>
    <p:extLst>
      <p:ext uri="{BB962C8B-B14F-4D97-AF65-F5344CB8AC3E}">
        <p14:creationId xmlns:p14="http://schemas.microsoft.com/office/powerpoint/2010/main" val="2659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61" y="826150"/>
            <a:ext cx="3025730" cy="970450"/>
          </a:xfrm>
        </p:spPr>
        <p:txBody>
          <a:bodyPr/>
          <a:lstStyle/>
          <a:p>
            <a:r>
              <a:rPr lang="en-US" dirty="0" smtClean="0"/>
              <a:t>Setting the tone of the Course?!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027" y="166255"/>
            <a:ext cx="8193973" cy="65254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ryan morreale© 	FALL 2019</a:t>
            </a:r>
            <a:endParaRPr lang="en-US" dirty="0"/>
          </a:p>
        </p:txBody>
      </p:sp>
      <p:pic>
        <p:nvPicPr>
          <p:cNvPr id="1026" name="Picture 2" descr="Image result for attra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4" y="2728356"/>
            <a:ext cx="3171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3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018E-2AE2-443F-8637-84C9BC17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P.We.F</a:t>
            </a:r>
            <a:r>
              <a:rPr lang="en-CA" dirty="0"/>
              <a:t>.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A496-D38F-4B85-9A85-6C0273A0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Week #1 </a:t>
            </a:r>
          </a:p>
          <a:p>
            <a:r>
              <a:rPr lang="en-CA" dirty="0"/>
              <a:t>5% Assignment</a:t>
            </a:r>
          </a:p>
          <a:p>
            <a:endParaRPr lang="en-CA" dirty="0"/>
          </a:p>
          <a:p>
            <a:r>
              <a:rPr lang="en-CA" u="sng" dirty="0"/>
              <a:t>PART 1: 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P.We.F</a:t>
            </a:r>
            <a:r>
              <a:rPr lang="en-CA" dirty="0"/>
              <a:t> – setting goals for yourself within personal, work, education and fun areas of your 	life. Think in contexts of one, three and five/ten years in each area mentioned above. 	Encouraged to do it via word web/informal writing (we can discuss more in class)</a:t>
            </a:r>
          </a:p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55D7E-B094-4BD8-8180-BF12BC03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7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6736-30D2-4A99-BAD4-2F1F6C24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P.We.F</a:t>
            </a:r>
            <a:r>
              <a:rPr lang="en-CA" dirty="0"/>
              <a:t>.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3090-676D-4B33-BC54-57343571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258957"/>
            <a:ext cx="10554574" cy="4599842"/>
          </a:xfrm>
        </p:spPr>
        <p:txBody>
          <a:bodyPr>
            <a:normAutofit/>
          </a:bodyPr>
          <a:lstStyle/>
          <a:p>
            <a:r>
              <a:rPr lang="en-CA" u="sng" dirty="0"/>
              <a:t>PART 2:</a:t>
            </a:r>
          </a:p>
          <a:p>
            <a:pPr marL="0" indent="0">
              <a:buNone/>
            </a:pPr>
            <a:r>
              <a:rPr lang="en-CA" dirty="0"/>
              <a:t>	</a:t>
            </a:r>
            <a:br>
              <a:rPr lang="en-CA" dirty="0"/>
            </a:br>
            <a:r>
              <a:rPr lang="en-CA" dirty="0"/>
              <a:t>	Below your word-web / diagram of goals / written sections of goals *****DETAILS! ~ 	Answer 	these questions in a paragraph.  </a:t>
            </a:r>
            <a:br>
              <a:rPr lang="en-CA" dirty="0"/>
            </a:br>
            <a:endParaRPr lang="en-CA" dirty="0"/>
          </a:p>
          <a:p>
            <a:pPr>
              <a:buAutoNum type="arabicPeriod"/>
            </a:pPr>
            <a:r>
              <a:rPr lang="en-CA" dirty="0"/>
              <a:t>What do you expect of yourself from this course? </a:t>
            </a:r>
          </a:p>
          <a:p>
            <a:pPr>
              <a:buAutoNum type="arabicPeriod"/>
            </a:pPr>
            <a:r>
              <a:rPr lang="en-CA" dirty="0"/>
              <a:t>What do you expect of your colleagues from this course? </a:t>
            </a:r>
          </a:p>
          <a:p>
            <a:pPr>
              <a:buAutoNum type="arabicPeriod"/>
            </a:pPr>
            <a:r>
              <a:rPr lang="en-CA" dirty="0"/>
              <a:t>What do you expect of Ryan from this course? </a:t>
            </a:r>
          </a:p>
          <a:p>
            <a:pPr>
              <a:buAutoNum type="arabicPeriod"/>
            </a:pPr>
            <a:r>
              <a:rPr lang="en-CA" dirty="0"/>
              <a:t>What three areas within your field of study will you read and write about …what topic area are you:  interested in / concerned about / highlighting / exploring</a:t>
            </a:r>
          </a:p>
          <a:p>
            <a:pPr marL="0" indent="0">
              <a:buNone/>
            </a:pPr>
            <a:r>
              <a:rPr lang="en-CA" dirty="0"/>
              <a:t>	I encourage you to have key words within your sentences to explain number four.  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1BF0-CB09-4BC5-A2B0-D4A80800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morreale© 	FALL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</TotalTime>
  <Words>45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2</vt:lpstr>
      <vt:lpstr>Quotable</vt:lpstr>
      <vt:lpstr>Ryan Morreale M.Ed. Social &amp; Cultural Contexts in Education B.Ed. Adult Education B.A. Human Geography TESL Ontario Member </vt:lpstr>
      <vt:lpstr>Setting the tone of the Course?! </vt:lpstr>
      <vt:lpstr>P.We.F. Goals</vt:lpstr>
      <vt:lpstr>P.We.F.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Ryan Morreale M.Ed. Social &amp; Cultural Contexts in Education B.Ed. Adult Education B.A. Human Geography TESL Ontario Member</dc:title>
  <dc:creator>rYaN</dc:creator>
  <cp:lastModifiedBy>Ryan Morreale</cp:lastModifiedBy>
  <cp:revision>4</cp:revision>
  <dcterms:created xsi:type="dcterms:W3CDTF">2019-09-05T10:20:18Z</dcterms:created>
  <dcterms:modified xsi:type="dcterms:W3CDTF">2019-09-05T14:01:48Z</dcterms:modified>
</cp:coreProperties>
</file>