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WWW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Prof: </a:t>
            </a:r>
            <a:r>
              <a:rPr lang="en-US" dirty="0" err="1" smtClean="0"/>
              <a:t>Ronak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The World Wide Web (www) is a huge collection of documents called web pages written in HTML ( Hyper Text Mark-up Language 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pages are linked to each other by hyperlink. </a:t>
            </a:r>
          </a:p>
        </p:txBody>
      </p:sp>
    </p:spTree>
    <p:extLst>
      <p:ext uri="{BB962C8B-B14F-4D97-AF65-F5344CB8AC3E}">
        <p14:creationId xmlns:p14="http://schemas.microsoft.com/office/powerpoint/2010/main" val="319849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was conceived in 1990 at CERN Switzerland , at the European Laboratory for Particles Physics by a young scientist Tim Berners Lee 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World Wide Web is now managed by a committee which is known as the World Wide Web Consortium (W3C). </a:t>
            </a:r>
          </a:p>
        </p:txBody>
      </p:sp>
    </p:spTree>
    <p:extLst>
      <p:ext uri="{BB962C8B-B14F-4D97-AF65-F5344CB8AC3E}">
        <p14:creationId xmlns:p14="http://schemas.microsoft.com/office/powerpoint/2010/main" val="332705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 browser </a:t>
            </a:r>
            <a:r>
              <a:rPr lang="en-US" dirty="0" smtClean="0"/>
              <a:t>interprets web </a:t>
            </a:r>
            <a:r>
              <a:rPr lang="en-US" dirty="0"/>
              <a:t>pages </a:t>
            </a:r>
            <a:r>
              <a:rPr lang="en-US" dirty="0" smtClean="0"/>
              <a:t>. Web pages are written </a:t>
            </a:r>
            <a:r>
              <a:rPr lang="en-US" dirty="0"/>
              <a:t>is Hyper Text Mark-up Language ( HTML ). </a:t>
            </a:r>
            <a:endParaRPr lang="en-US" dirty="0" smtClean="0"/>
          </a:p>
          <a:p>
            <a:r>
              <a:rPr lang="en-US" dirty="0" smtClean="0"/>
              <a:t>A web browser is nothing but a software application  </a:t>
            </a:r>
            <a:r>
              <a:rPr lang="en-US" dirty="0"/>
              <a:t>to visit different websites on </a:t>
            </a:r>
            <a:r>
              <a:rPr lang="en-US" dirty="0" smtClean="0"/>
              <a:t>internet. </a:t>
            </a:r>
          </a:p>
          <a:p>
            <a:r>
              <a:rPr lang="en-US" dirty="0" smtClean="0"/>
              <a:t>Most commonly used browsers are : Internet </a:t>
            </a:r>
            <a:r>
              <a:rPr lang="en-US" dirty="0"/>
              <a:t>Explorer , Mozilla Firefox, Google Chrome, Opera . </a:t>
            </a:r>
          </a:p>
        </p:txBody>
      </p:sp>
    </p:spTree>
    <p:extLst>
      <p:ext uri="{BB962C8B-B14F-4D97-AF65-F5344CB8AC3E}">
        <p14:creationId xmlns:p14="http://schemas.microsoft.com/office/powerpoint/2010/main" val="17318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Uniform </a:t>
            </a:r>
            <a:r>
              <a:rPr lang="en-US" b="1" dirty="0"/>
              <a:t>Resource Locator</a:t>
            </a:r>
            <a:r>
              <a:rPr lang="en-US" dirty="0"/>
              <a:t> (</a:t>
            </a:r>
            <a:r>
              <a:rPr lang="en-US" b="1" dirty="0"/>
              <a:t>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web address  to refer to web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4062" y="3154182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 Engines </a:t>
            </a:r>
            <a:r>
              <a:rPr lang="en-US" dirty="0" smtClean="0"/>
              <a:t>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39" y="2232338"/>
            <a:ext cx="8596668" cy="13208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 smtClean="0"/>
              <a:t>Client Server Architecture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2 tier Architecture</a:t>
            </a:r>
            <a:br>
              <a:rPr lang="en-US" dirty="0" smtClean="0"/>
            </a:br>
            <a:r>
              <a:rPr lang="en-US" dirty="0" smtClean="0"/>
              <a:t>What is 3 tier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Pages and Static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Dynamic: That displays different content eac</a:t>
            </a:r>
            <a:r>
              <a:rPr lang="en-US" dirty="0" smtClean="0"/>
              <a:t>h time it is viewed.</a:t>
            </a:r>
          </a:p>
          <a:p>
            <a:r>
              <a:rPr lang="en-US" dirty="0" smtClean="0"/>
              <a:t>Static: Page stays same </a:t>
            </a:r>
          </a:p>
          <a:p>
            <a:r>
              <a:rPr lang="en-US" dirty="0" smtClean="0"/>
              <a:t>Think about some examples of </a:t>
            </a:r>
            <a:r>
              <a:rPr lang="en-US" dirty="0" err="1" smtClean="0"/>
              <a:t>Dynanmic</a:t>
            </a:r>
            <a:r>
              <a:rPr lang="en-US" dirty="0" smtClean="0"/>
              <a:t> and Static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5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 Script</a:t>
            </a:r>
          </a:p>
          <a:p>
            <a:r>
              <a:rPr lang="en-US" smtClean="0"/>
              <a:t>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0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224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Introduction to WWW</vt:lpstr>
      <vt:lpstr>PowerPoint Presentation</vt:lpstr>
      <vt:lpstr>PowerPoint Presentation</vt:lpstr>
      <vt:lpstr>What is Web Browser</vt:lpstr>
      <vt:lpstr>What is URL?</vt:lpstr>
      <vt:lpstr>Client Server Architecture  What is 2 tier Architecture What is 3 tier Architecture</vt:lpstr>
      <vt:lpstr>Dynamic Web Pages and Static Web Pages</vt:lpstr>
      <vt:lpstr>What are we going to learn in this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WWW</dc:title>
  <dc:creator>user</dc:creator>
  <cp:lastModifiedBy>Ronak</cp:lastModifiedBy>
  <cp:revision>11</cp:revision>
  <dcterms:created xsi:type="dcterms:W3CDTF">2019-01-08T21:39:13Z</dcterms:created>
  <dcterms:modified xsi:type="dcterms:W3CDTF">2019-09-05T12:38:20Z</dcterms:modified>
</cp:coreProperties>
</file>