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05805"/>
            <a:ext cx="97536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0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05805"/>
            <a:ext cx="97536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4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05805"/>
            <a:ext cx="97536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F7C1-FEB9-4608-ABA8-9D6E2D3979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011A-4762-4ECE-B3CF-0133FC72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Absolute and Relative </a:t>
            </a:r>
            <a:r>
              <a:rPr lang="en-US" smtClean="0"/>
              <a:t>Path information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38401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73000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38401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38400" y="1135064"/>
          <a:ext cx="7245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5" imgW="7301323" imgH="4429891" progId="Word.Document.12">
                  <p:embed/>
                </p:oleObj>
              </mc:Choice>
              <mc:Fallback>
                <p:oleObj name="Document" r:id="rId5" imgW="7301323" imgH="4429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135064"/>
                        <a:ext cx="7245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1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38401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38400" y="1066800"/>
          <a:ext cx="7300912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5" imgW="7301323" imgH="5055686" progId="Word.Document.12">
                  <p:embed/>
                </p:oleObj>
              </mc:Choice>
              <mc:Fallback>
                <p:oleObj name="Document" r:id="rId5" imgW="7301323" imgH="5055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066800"/>
                        <a:ext cx="7300912" cy="505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4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Times New Roman</vt:lpstr>
      <vt:lpstr>Office Theme</vt:lpstr>
      <vt:lpstr>Document</vt:lpstr>
      <vt:lpstr>Absolute and Relative Path information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Ronak</dc:creator>
  <cp:lastModifiedBy>Ronak</cp:lastModifiedBy>
  <cp:revision>2</cp:revision>
  <dcterms:created xsi:type="dcterms:W3CDTF">2019-09-09T17:26:11Z</dcterms:created>
  <dcterms:modified xsi:type="dcterms:W3CDTF">2019-09-19T13:43:54Z</dcterms:modified>
</cp:coreProperties>
</file>