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327" r:id="rId2"/>
    <p:sldId id="328" r:id="rId3"/>
    <p:sldId id="329" r:id="rId4"/>
    <p:sldId id="344" r:id="rId5"/>
    <p:sldId id="346" r:id="rId6"/>
    <p:sldId id="347" r:id="rId7"/>
    <p:sldId id="353" r:id="rId8"/>
    <p:sldId id="354" r:id="rId9"/>
    <p:sldId id="35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996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97015"/>
              </p:ext>
            </p:extLst>
          </p:nvPr>
        </p:nvGraphicFramePr>
        <p:xfrm>
          <a:off x="914400" y="1143000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5" imgW="7301323" imgH="1498954" progId="Word.Document.12">
                  <p:embed/>
                </p:oleObj>
              </mc:Choice>
              <mc:Fallback>
                <p:oleObj name="Document" r:id="rId5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1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10723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61842"/>
              </p:ext>
            </p:extLst>
          </p:nvPr>
        </p:nvGraphicFramePr>
        <p:xfrm>
          <a:off x="908050" y="1211263"/>
          <a:ext cx="7251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Document" r:id="rId5" imgW="7313400" imgH="4303069" progId="Word.Document.12">
                  <p:embed/>
                </p:oleObj>
              </mc:Choice>
              <mc:Fallback>
                <p:oleObj name="Document" r:id="rId5" imgW="7313400" imgH="4303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1211263"/>
                        <a:ext cx="7251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58248"/>
              </p:ext>
            </p:extLst>
          </p:nvPr>
        </p:nvGraphicFramePr>
        <p:xfrm>
          <a:off x="914400" y="687388"/>
          <a:ext cx="723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3" imgW="7313400" imgH="970427" progId="Word.Document.12">
                  <p:embed/>
                </p:oleObj>
              </mc:Choice>
              <mc:Fallback>
                <p:oleObj name="Document" r:id="rId3" imgW="7313400" imgH="97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7388"/>
                        <a:ext cx="7239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548130"/>
            <a:ext cx="5664888" cy="22618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5574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08233"/>
              </p:ext>
            </p:extLst>
          </p:nvPr>
        </p:nvGraphicFramePr>
        <p:xfrm>
          <a:off x="914400" y="1460143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Document" r:id="rId5" imgW="7301323" imgH="749657" progId="Word.Document.12">
                  <p:embed/>
                </p:oleObj>
              </mc:Choice>
              <mc:Fallback>
                <p:oleObj name="Document" r:id="rId5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60143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9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47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16399"/>
              </p:ext>
            </p:extLst>
          </p:nvPr>
        </p:nvGraphicFramePr>
        <p:xfrm>
          <a:off x="914400" y="11842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Document" r:id="rId5" imgW="7301323" imgH="3921838" progId="Word.Document.12">
                  <p:embed/>
                </p:oleObj>
              </mc:Choice>
              <mc:Fallback>
                <p:oleObj name="Document" r:id="rId5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842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615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1504"/>
              </p:ext>
            </p:extLst>
          </p:nvPr>
        </p:nvGraphicFramePr>
        <p:xfrm>
          <a:off x="914400" y="11430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Document" r:id="rId5" imgW="7301323" imgH="2310183" progId="Word.Document.12">
                  <p:embed/>
                </p:oleObj>
              </mc:Choice>
              <mc:Fallback>
                <p:oleObj name="Document" r:id="rId5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0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98124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590040"/>
            <a:ext cx="3213100" cy="190389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232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43940"/>
              </p:ext>
            </p:extLst>
          </p:nvPr>
        </p:nvGraphicFramePr>
        <p:xfrm>
          <a:off x="914400" y="11826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Document" r:id="rId5" imgW="7301323" imgH="4151920" progId="Word.Document.12">
                  <p:embed/>
                </p:oleObj>
              </mc:Choice>
              <mc:Fallback>
                <p:oleObj name="Document" r:id="rId5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826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8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7037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55801"/>
              </p:ext>
            </p:extLst>
          </p:nvPr>
        </p:nvGraphicFramePr>
        <p:xfrm>
          <a:off x="914400" y="119948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Document" r:id="rId5" imgW="7301323" imgH="2839120" progId="Word.Document.12">
                  <p:embed/>
                </p:oleObj>
              </mc:Choice>
              <mc:Fallback>
                <p:oleObj name="Document" r:id="rId5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948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189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65</cp:revision>
  <dcterms:created xsi:type="dcterms:W3CDTF">2010-11-30T18:46:51Z</dcterms:created>
  <dcterms:modified xsi:type="dcterms:W3CDTF">2019-09-19T14:14:14Z</dcterms:modified>
</cp:coreProperties>
</file>