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61" r:id="rId33"/>
    <p:sldId id="362" r:id="rId34"/>
    <p:sldId id="373" r:id="rId35"/>
    <p:sldId id="374" r:id="rId36"/>
    <p:sldId id="375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9/26/2019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emf"/><Relationship Id="rId5" Type="http://schemas.openxmlformats.org/officeDocument/2006/relationships/package" Target="../embeddings/Microsoft_Word_Document53.docx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4.png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66.png"/><Relationship Id="rId4" Type="http://schemas.openxmlformats.org/officeDocument/2006/relationships/image" Target="../media/image6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8.emf"/><Relationship Id="rId5" Type="http://schemas.openxmlformats.org/officeDocument/2006/relationships/package" Target="../embeddings/Microsoft_Word_Document58.docx"/><Relationship Id="rId4" Type="http://schemas.openxmlformats.org/officeDocument/2006/relationships/image" Target="../media/image6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0.docx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817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868550"/>
              </p:ext>
            </p:extLst>
          </p:nvPr>
        </p:nvGraphicFramePr>
        <p:xfrm>
          <a:off x="914400" y="1168046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Document" r:id="rId5" imgW="7301323" imgH="1498954" progId="Word.Document.12">
                  <p:embed/>
                </p:oleObj>
              </mc:Choice>
              <mc:Fallback>
                <p:oleObj name="Document" r:id="rId5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68046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1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6722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98314"/>
              </p:ext>
            </p:extLst>
          </p:nvPr>
        </p:nvGraphicFramePr>
        <p:xfrm>
          <a:off x="914400" y="1143000"/>
          <a:ext cx="7301323" cy="22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Document" r:id="rId5" imgW="7301323" imgH="2248612" progId="Word.Document.12">
                  <p:embed/>
                </p:oleObj>
              </mc:Choice>
              <mc:Fallback>
                <p:oleObj name="Document" r:id="rId5" imgW="7301323" imgH="224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4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985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73400"/>
              </p:ext>
            </p:extLst>
          </p:nvPr>
        </p:nvGraphicFramePr>
        <p:xfrm>
          <a:off x="914400" y="1202938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ocument" r:id="rId5" imgW="7301323" imgH="2302262" progId="Word.Document.12">
                  <p:embed/>
                </p:oleObj>
              </mc:Choice>
              <mc:Fallback>
                <p:oleObj name="Document" r:id="rId5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02938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4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717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72318"/>
            <a:ext cx="4483100" cy="226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6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7267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50875"/>
              </p:ext>
            </p:extLst>
          </p:nvPr>
        </p:nvGraphicFramePr>
        <p:xfrm>
          <a:off x="914400" y="1524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Document" r:id="rId5" imgW="7301323" imgH="1124126" progId="Word.Document.12">
                  <p:embed/>
                </p:oleObj>
              </mc:Choice>
              <mc:Fallback>
                <p:oleObj name="Document" r:id="rId5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7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7751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76964"/>
              </p:ext>
            </p:extLst>
          </p:nvPr>
        </p:nvGraphicFramePr>
        <p:xfrm>
          <a:off x="914400" y="11430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Document" r:id="rId5" imgW="7301323" imgH="3223310" progId="Word.Document.12">
                  <p:embed/>
                </p:oleObj>
              </mc:Choice>
              <mc:Fallback>
                <p:oleObj name="Document" r:id="rId5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9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936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600200"/>
            <a:ext cx="3822700" cy="247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8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860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15688"/>
              </p:ext>
            </p:extLst>
          </p:nvPr>
        </p:nvGraphicFramePr>
        <p:xfrm>
          <a:off x="1156902" y="1223963"/>
          <a:ext cx="7377498" cy="148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Document" r:id="rId5" imgW="7377498" imgH="1488153" progId="Word.Document.12">
                  <p:embed/>
                </p:oleObj>
              </mc:Choice>
              <mc:Fallback>
                <p:oleObj name="Document" r:id="rId5" imgW="7377498" imgH="148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6902" y="1223963"/>
                        <a:ext cx="7377498" cy="148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85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63576"/>
              </p:ext>
            </p:extLst>
          </p:nvPr>
        </p:nvGraphicFramePr>
        <p:xfrm>
          <a:off x="914400" y="11144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Document" r:id="rId5" imgW="7301323" imgH="3000789" progId="Word.Document.12">
                  <p:embed/>
                </p:oleObj>
              </mc:Choice>
              <mc:Fallback>
                <p:oleObj name="Document" r:id="rId5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2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5174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00200"/>
            <a:ext cx="2489200" cy="294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7259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43573"/>
              </p:ext>
            </p:extLst>
          </p:nvPr>
        </p:nvGraphicFramePr>
        <p:xfrm>
          <a:off x="914400" y="1143000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5" imgW="7301323" imgH="749657" progId="Word.Document.12">
                  <p:embed/>
                </p:oleObj>
              </mc:Choice>
              <mc:Fallback>
                <p:oleObj name="Document" r:id="rId5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8845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2228"/>
              </p:ext>
            </p:extLst>
          </p:nvPr>
        </p:nvGraphicFramePr>
        <p:xfrm>
          <a:off x="914400" y="1092200"/>
          <a:ext cx="73009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5" imgW="7301323" imgH="1498954" progId="Word.Document.12">
                  <p:embed/>
                </p:oleObj>
              </mc:Choice>
              <mc:Fallback>
                <p:oleObj name="Document" r:id="rId5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2200"/>
                        <a:ext cx="7300912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5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82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76271"/>
              </p:ext>
            </p:extLst>
          </p:nvPr>
        </p:nvGraphicFramePr>
        <p:xfrm>
          <a:off x="914400" y="11985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5" imgW="7301323" imgH="2078301" progId="Word.Document.12">
                  <p:embed/>
                </p:oleObj>
              </mc:Choice>
              <mc:Fallback>
                <p:oleObj name="Document" r:id="rId5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85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6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1780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6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61110"/>
            <a:ext cx="4432300" cy="2396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7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591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5243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Document" r:id="rId5" imgW="7301323" imgH="1124126" progId="Word.Document.12">
                  <p:embed/>
                </p:oleObj>
              </mc:Choice>
              <mc:Fallback>
                <p:oleObj name="Document" r:id="rId5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693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03951"/>
              </p:ext>
            </p:extLst>
          </p:nvPr>
        </p:nvGraphicFramePr>
        <p:xfrm>
          <a:off x="908050" y="1147763"/>
          <a:ext cx="7251700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Document" r:id="rId5" imgW="7313400" imgH="2470441" progId="Word.Document.12">
                  <p:embed/>
                </p:oleObj>
              </mc:Choice>
              <mc:Fallback>
                <p:oleObj name="Document" r:id="rId5" imgW="7313400" imgH="24704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1147763"/>
                        <a:ext cx="7251700" cy="243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6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316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077741"/>
              </p:ext>
            </p:extLst>
          </p:nvPr>
        </p:nvGraphicFramePr>
        <p:xfrm>
          <a:off x="914400" y="1225371"/>
          <a:ext cx="7301323" cy="37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Document" r:id="rId5" imgW="7301323" imgH="374829" progId="Word.Document.12">
                  <p:embed/>
                </p:oleObj>
              </mc:Choice>
              <mc:Fallback>
                <p:oleObj name="Document" r:id="rId5" imgW="7301323" imgH="374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25371"/>
                        <a:ext cx="7301323" cy="374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3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2353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01647"/>
              </p:ext>
            </p:extLst>
          </p:nvPr>
        </p:nvGraphicFramePr>
        <p:xfrm>
          <a:off x="914400" y="11874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5" imgW="7301323" imgH="3461314" progId="Word.Document.12">
                  <p:embed/>
                </p:oleObj>
              </mc:Choice>
              <mc:Fallback>
                <p:oleObj name="Document" r:id="rId5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874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48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91359"/>
              </p:ext>
            </p:extLst>
          </p:nvPr>
        </p:nvGraphicFramePr>
        <p:xfrm>
          <a:off x="914400" y="11953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Document" r:id="rId5" imgW="7301323" imgH="2310183" progId="Word.Document.12">
                  <p:embed/>
                </p:oleObj>
              </mc:Choice>
              <mc:Fallback>
                <p:oleObj name="Document" r:id="rId5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3314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564640"/>
            <a:ext cx="5232400" cy="323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3792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Document" r:id="rId3" imgW="7301323" imgH="427038" progId="Word.Document.12">
                  <p:embed/>
                </p:oleObj>
              </mc:Choice>
              <mc:Fallback>
                <p:oleObj name="Document" r:id="rId3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63218"/>
              </p:ext>
            </p:extLst>
          </p:nvPr>
        </p:nvGraphicFramePr>
        <p:xfrm>
          <a:off x="914400" y="1143000"/>
          <a:ext cx="7301323" cy="97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Document" r:id="rId5" imgW="7301323" imgH="970738" progId="Word.Document.12">
                  <p:embed/>
                </p:oleObj>
              </mc:Choice>
              <mc:Fallback>
                <p:oleObj name="Document" r:id="rId5" imgW="7301323" imgH="970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7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9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9384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47106"/>
              </p:ext>
            </p:extLst>
          </p:nvPr>
        </p:nvGraphicFramePr>
        <p:xfrm>
          <a:off x="9144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Document" r:id="rId5" imgW="7301323" imgH="3231232" progId="Word.Document.12">
                  <p:embed/>
                </p:oleObj>
              </mc:Choice>
              <mc:Fallback>
                <p:oleObj name="Document" r:id="rId5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3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2353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2707"/>
              </p:ext>
            </p:extLst>
          </p:nvPr>
        </p:nvGraphicFramePr>
        <p:xfrm>
          <a:off x="914400" y="1195388"/>
          <a:ext cx="72453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5" imgW="7301323" imgH="1848218" progId="Word.Document.12">
                  <p:embed/>
                </p:oleObj>
              </mc:Choice>
              <mc:Fallback>
                <p:oleObj name="Document" r:id="rId5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95388"/>
                        <a:ext cx="72453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0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7331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6445"/>
              </p:ext>
            </p:extLst>
          </p:nvPr>
        </p:nvGraphicFramePr>
        <p:xfrm>
          <a:off x="914400" y="1447800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Document" r:id="rId5" imgW="7301323" imgH="3000789" progId="Word.Document.12">
                  <p:embed/>
                </p:oleObj>
              </mc:Choice>
              <mc:Fallback>
                <p:oleObj name="Document" r:id="rId5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53322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9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17930"/>
            <a:ext cx="5994400" cy="297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3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0992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30" y="1219200"/>
            <a:ext cx="5182870" cy="11049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9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0766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086600" cy="46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8557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85050"/>
              </p:ext>
            </p:extLst>
          </p:nvPr>
        </p:nvGraphicFramePr>
        <p:xfrm>
          <a:off x="914400" y="1143000"/>
          <a:ext cx="7301323" cy="11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Document" r:id="rId5" imgW="7301323" imgH="1124126" progId="Word.Document.12">
                  <p:embed/>
                </p:oleObj>
              </mc:Choice>
              <mc:Fallback>
                <p:oleObj name="Document" r:id="rId5" imgW="7301323" imgH="11241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24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2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0131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767159"/>
              </p:ext>
            </p:extLst>
          </p:nvPr>
        </p:nvGraphicFramePr>
        <p:xfrm>
          <a:off x="914400" y="1143000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Document" r:id="rId5" imgW="7301323" imgH="1618136" progId="Word.Document.12">
                  <p:embed/>
                </p:oleObj>
              </mc:Choice>
              <mc:Fallback>
                <p:oleObj name="Document" r:id="rId5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2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3133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1600200"/>
            <a:ext cx="6537960" cy="22733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27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9397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1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" y="1219200"/>
            <a:ext cx="5786120" cy="158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0537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34172"/>
              </p:ext>
            </p:extLst>
          </p:nvPr>
        </p:nvGraphicFramePr>
        <p:xfrm>
          <a:off x="914400" y="1524000"/>
          <a:ext cx="7300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Document" r:id="rId5" imgW="7301323" imgH="344583" progId="Word.Document.12">
                  <p:embed/>
                </p:oleObj>
              </mc:Choice>
              <mc:Fallback>
                <p:oleObj name="Document" r:id="rId5" imgW="7301323" imgH="344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8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3973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31321"/>
              </p:ext>
            </p:extLst>
          </p:nvPr>
        </p:nvGraphicFramePr>
        <p:xfrm>
          <a:off x="914400" y="1524000"/>
          <a:ext cx="7301323" cy="22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cument" r:id="rId5" imgW="7301323" imgH="2248612" progId="Word.Document.12">
                  <p:embed/>
                </p:oleObj>
              </mc:Choice>
              <mc:Fallback>
                <p:oleObj name="Document" r:id="rId5" imgW="7301323" imgH="2248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224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2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146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0875"/>
              </p:ext>
            </p:extLst>
          </p:nvPr>
        </p:nvGraphicFramePr>
        <p:xfrm>
          <a:off x="914400" y="11430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Document" r:id="rId5" imgW="7301323" imgH="1151131" progId="Word.Document.12">
                  <p:embed/>
                </p:oleObj>
              </mc:Choice>
              <mc:Fallback>
                <p:oleObj name="Document" r:id="rId5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2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81751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222093"/>
              </p:ext>
            </p:extLst>
          </p:nvPr>
        </p:nvGraphicFramePr>
        <p:xfrm>
          <a:off x="914400" y="11430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5" imgW="7301323" imgH="927170" progId="Word.Document.12">
                  <p:embed/>
                </p:oleObj>
              </mc:Choice>
              <mc:Fallback>
                <p:oleObj name="Document" r:id="rId5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7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7740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 and CSS\Manuscript\Chapter 10\10-0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30" y="1219200"/>
            <a:ext cx="5792470" cy="109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1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756</Words>
  <Application>Microsoft Office PowerPoint</Application>
  <PresentationFormat>On-screen Show (4:3)</PresentationFormat>
  <Paragraphs>144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71</cp:revision>
  <dcterms:created xsi:type="dcterms:W3CDTF">2010-11-30T18:46:51Z</dcterms:created>
  <dcterms:modified xsi:type="dcterms:W3CDTF">2019-09-26T12:55:48Z</dcterms:modified>
</cp:coreProperties>
</file>