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6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4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6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8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61429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26928"/>
              </p:ext>
            </p:extLst>
          </p:nvPr>
        </p:nvGraphicFramePr>
        <p:xfrm>
          <a:off x="914400" y="11301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7" imgW="7301323" imgH="774862" progId="Word.Document.12">
                  <p:embed/>
                </p:oleObj>
              </mc:Choice>
              <mc:Fallback>
                <p:oleObj name="Document" r:id="rId7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01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8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9357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43483" cy="3200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215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0769"/>
              </p:ext>
            </p:extLst>
          </p:nvPr>
        </p:nvGraphicFramePr>
        <p:xfrm>
          <a:off x="914400" y="1125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Document" r:id="rId7" imgW="7301323" imgH="1618136" progId="Word.Document.12">
                  <p:embed/>
                </p:oleObj>
              </mc:Choice>
              <mc:Fallback>
                <p:oleObj name="Document" r:id="rId7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0496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36165"/>
              </p:ext>
            </p:extLst>
          </p:nvPr>
        </p:nvGraphicFramePr>
        <p:xfrm>
          <a:off x="914400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7" imgW="7301323" imgH="4612445" progId="Word.Document.12">
                  <p:embed/>
                </p:oleObj>
              </mc:Choice>
              <mc:Fallback>
                <p:oleObj name="Document" r:id="rId7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2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815622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1771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9985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90697"/>
              </p:ext>
            </p:extLst>
          </p:nvPr>
        </p:nvGraphicFramePr>
        <p:xfrm>
          <a:off x="914400" y="11509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Document" r:id="rId7" imgW="7301323" imgH="4259940" progId="Word.Document.12">
                  <p:embed/>
                </p:oleObj>
              </mc:Choice>
              <mc:Fallback>
                <p:oleObj name="Document" r:id="rId7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9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1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832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48315"/>
              </p:ext>
            </p:extLst>
          </p:nvPr>
        </p:nvGraphicFramePr>
        <p:xfrm>
          <a:off x="914400" y="114300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Document" r:id="rId7" imgW="7301323" imgH="2876927" progId="Word.Document.12">
                  <p:embed/>
                </p:oleObj>
              </mc:Choice>
              <mc:Fallback>
                <p:oleObj name="Document" r:id="rId7" imgW="7301323" imgH="287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7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777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31682"/>
              </p:ext>
            </p:extLst>
          </p:nvPr>
        </p:nvGraphicFramePr>
        <p:xfrm>
          <a:off x="914400" y="11509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Document" r:id="rId7" imgW="7301323" imgH="4259940" progId="Word.Document.12">
                  <p:embed/>
                </p:oleObj>
              </mc:Choice>
              <mc:Fallback>
                <p:oleObj name="Document" r:id="rId7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9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7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1860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827251"/>
              </p:ext>
            </p:extLst>
          </p:nvPr>
        </p:nvGraphicFramePr>
        <p:xfrm>
          <a:off x="914400" y="11461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Document" r:id="rId7" imgW="7301323" imgH="4950907" progId="Word.Document.12">
                  <p:embed/>
                </p:oleObj>
              </mc:Choice>
              <mc:Fallback>
                <p:oleObj name="Document" r:id="rId7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7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145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214659"/>
              </p:ext>
            </p:extLst>
          </p:nvPr>
        </p:nvGraphicFramePr>
        <p:xfrm>
          <a:off x="914400" y="1143000"/>
          <a:ext cx="730091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7" imgW="7301323" imgH="4420529" progId="Word.Document.12">
                  <p:embed/>
                </p:oleObj>
              </mc:Choice>
              <mc:Fallback>
                <p:oleObj name="Document" r:id="rId7" imgW="7301323" imgH="44205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3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7516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61747"/>
              </p:ext>
            </p:extLst>
          </p:nvPr>
        </p:nvGraphicFramePr>
        <p:xfrm>
          <a:off x="914400" y="11461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Document" r:id="rId7" imgW="7301323" imgH="4950907" progId="Word.Document.12">
                  <p:embed/>
                </p:oleObj>
              </mc:Choice>
              <mc:Fallback>
                <p:oleObj name="Document" r:id="rId7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1318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397632"/>
              </p:ext>
            </p:extLst>
          </p:nvPr>
        </p:nvGraphicFramePr>
        <p:xfrm>
          <a:off x="9144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Document" r:id="rId7" imgW="7301323" imgH="3461314" progId="Word.Document.12">
                  <p:embed/>
                </p:oleObj>
              </mc:Choice>
              <mc:Fallback>
                <p:oleObj name="Document" r:id="rId7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3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2335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78534"/>
              </p:ext>
            </p:extLst>
          </p:nvPr>
        </p:nvGraphicFramePr>
        <p:xfrm>
          <a:off x="914400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Document" r:id="rId7" imgW="7301323" imgH="4490382" progId="Word.Document.12">
                  <p:embed/>
                </p:oleObj>
              </mc:Choice>
              <mc:Fallback>
                <p:oleObj name="Document" r:id="rId7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8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905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0645"/>
              </p:ext>
            </p:extLst>
          </p:nvPr>
        </p:nvGraphicFramePr>
        <p:xfrm>
          <a:off x="914400" y="1155700"/>
          <a:ext cx="7245350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cument" r:id="rId7" imgW="7301323" imgH="4029858" progId="Word.Document.12">
                  <p:embed/>
                </p:oleObj>
              </mc:Choice>
              <mc:Fallback>
                <p:oleObj name="Document" r:id="rId7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5700"/>
                        <a:ext cx="7245350" cy="398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3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7726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93610"/>
              </p:ext>
            </p:extLst>
          </p:nvPr>
        </p:nvGraphicFramePr>
        <p:xfrm>
          <a:off x="914400" y="1146175"/>
          <a:ext cx="7245350" cy="479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ocument" r:id="rId7" imgW="7301323" imgH="4836406" progId="Word.Document.12">
                  <p:embed/>
                </p:oleObj>
              </mc:Choice>
              <mc:Fallback>
                <p:oleObj name="Document" r:id="rId7" imgW="7301323" imgH="4836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479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787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25414"/>
              </p:ext>
            </p:extLst>
          </p:nvPr>
        </p:nvGraphicFramePr>
        <p:xfrm>
          <a:off x="914400" y="1095375"/>
          <a:ext cx="724535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Document" r:id="rId7" imgW="7301323" imgH="2072179" progId="Word.Document.12">
                  <p:embed/>
                </p:oleObj>
              </mc:Choice>
              <mc:Fallback>
                <p:oleObj name="Document" r:id="rId7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5375"/>
                        <a:ext cx="7245350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348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20428"/>
              </p:ext>
            </p:extLst>
          </p:nvPr>
        </p:nvGraphicFramePr>
        <p:xfrm>
          <a:off x="914400" y="1119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7" imgW="7301323" imgH="2310183" progId="Word.Document.12">
                  <p:embed/>
                </p:oleObj>
              </mc:Choice>
              <mc:Fallback>
                <p:oleObj name="Document" r:id="rId7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83514" y="5408712"/>
            <a:ext cx="73212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clear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property specifies on which sides of an element floating elements are not allowed to float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745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5" y="1143000"/>
            <a:ext cx="6095365" cy="152400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4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222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58604" cy="3200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7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3820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2264"/>
              </p:ext>
            </p:extLst>
          </p:nvPr>
        </p:nvGraphicFramePr>
        <p:xfrm>
          <a:off x="914400" y="1127125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7" imgW="7301323" imgH="1387694" progId="Word.Document.12">
                  <p:embed/>
                </p:oleObj>
              </mc:Choice>
              <mc:Fallback>
                <p:oleObj name="Document" r:id="rId7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7125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0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6885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34074"/>
              </p:ext>
            </p:extLst>
          </p:nvPr>
        </p:nvGraphicFramePr>
        <p:xfrm>
          <a:off x="914400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7" imgW="7301323" imgH="4842887" progId="Word.Document.12">
                  <p:embed/>
                </p:oleObj>
              </mc:Choice>
              <mc:Fallback>
                <p:oleObj name="Document" r:id="rId7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4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0010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113196" cy="3200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7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9631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81405"/>
              </p:ext>
            </p:extLst>
          </p:nvPr>
        </p:nvGraphicFramePr>
        <p:xfrm>
          <a:off x="914400" y="11128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7" imgW="7301323" imgH="3231232" progId="Word.Document.12">
                  <p:embed/>
                </p:oleObj>
              </mc:Choice>
              <mc:Fallback>
                <p:oleObj name="Document" r:id="rId7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28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2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501</Words>
  <Application>Microsoft Office PowerPoint</Application>
  <PresentationFormat>On-screen Show (4:3)</PresentationFormat>
  <Paragraphs>93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62</cp:revision>
  <dcterms:created xsi:type="dcterms:W3CDTF">2010-11-30T18:46:51Z</dcterms:created>
  <dcterms:modified xsi:type="dcterms:W3CDTF">2019-10-31T14:21:39Z</dcterms:modified>
</cp:coreProperties>
</file>