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69BAA-4E5B-49EE-B3B1-11390F8BD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9A2D88-2115-4F51-8381-90FAA536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5BEBE7-C511-4500-8C5D-BA6E5D58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655-9A96-4E57-A954-3BA274D34F6C}" type="datetimeFigureOut">
              <a:rPr lang="de-DE" smtClean="0"/>
              <a:t>06.03.2020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DEBA3-A293-4256-A87A-1B7796BA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AD98B-BFFC-4E3A-8AC6-06B0479A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4E5-60EA-40AF-AD55-061D03C796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09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F2257-42E1-4B4C-8A95-D266BD38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6274CC-BC28-47C6-A000-8F04F9EB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3ED215-C42A-43FA-AE26-48439B29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655-9A96-4E57-A954-3BA274D34F6C}" type="datetimeFigureOut">
              <a:rPr lang="de-DE" smtClean="0"/>
              <a:t>06.03.2020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51052-8285-420F-84E7-13EC792D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50B1A-2A8A-46FA-A851-C6056FFE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4E5-60EA-40AF-AD55-061D03C796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95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327CEB-8203-4DDE-80C0-A0A42C53E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0FC475-96BA-4539-BD7D-D0485BCDC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94C21-1326-4FC2-96BD-710D95CA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655-9A96-4E57-A954-3BA274D34F6C}" type="datetimeFigureOut">
              <a:rPr lang="de-DE" smtClean="0"/>
              <a:t>06.03.2020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C9A84A-25CC-48C0-91DD-CB01B428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984D09-1A78-43FD-88E9-B5FF0106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4E5-60EA-40AF-AD55-061D03C796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054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1DFE-F453-47B2-8552-D025044D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DB84C-9B06-470D-974A-E0CDBA22F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574DBD-48CB-4777-87C3-55CDD253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655-9A96-4E57-A954-3BA274D34F6C}" type="datetimeFigureOut">
              <a:rPr lang="de-DE" smtClean="0"/>
              <a:t>06.03.2020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D732A-1713-492C-8777-CB5CBE74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1AB737-0A0B-483B-8F52-584B135F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4E5-60EA-40AF-AD55-061D03C796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616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32C50-291F-4A9D-BB64-64DF23FF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CDFD4-7501-48DE-A34E-0F3236B0F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4DD4E-6E2A-4D81-B6F2-3B9427F5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655-9A96-4E57-A954-3BA274D34F6C}" type="datetimeFigureOut">
              <a:rPr lang="de-DE" smtClean="0"/>
              <a:t>06.03.2020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19C2E-E8A4-4764-BF26-5EF4465F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01FF3-5C23-4C6D-8C00-9C7E64C2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4E5-60EA-40AF-AD55-061D03C796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97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C890A-3786-4744-85CA-11AFA7BD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08C870-C053-47EA-9F97-787C1249A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07F7B7-087F-4616-847D-4BFDA8316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D37EB1-5667-4420-B5B6-1076B462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655-9A96-4E57-A954-3BA274D34F6C}" type="datetimeFigureOut">
              <a:rPr lang="de-DE" smtClean="0"/>
              <a:t>06.03.2020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111A-AA25-44BA-B271-D680B672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13BA80-0DDA-461A-AAA6-8C9D5F55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4E5-60EA-40AF-AD55-061D03C796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2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931B6-D789-47AC-91D8-3AF57D6C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328F7E-929E-4644-B422-B06D055BA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5BFE91-846A-4A40-A97B-8B44D466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E7B3D5-670C-453D-8664-EF937BD67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112761-7569-4A97-9566-959EADC23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3BB0D97-1039-431F-9CDC-9576D799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655-9A96-4E57-A954-3BA274D34F6C}" type="datetimeFigureOut">
              <a:rPr lang="de-DE" smtClean="0"/>
              <a:t>06.03.2020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1E1C6B-EF06-4919-8EE2-1ABEFB09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5CEE156-A167-4D60-AE05-10019755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4E5-60EA-40AF-AD55-061D03C796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87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BEBB7-AAE6-45C1-9B90-9E55BBEC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8A1C6F-E723-4682-B340-F41DBF24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655-9A96-4E57-A954-3BA274D34F6C}" type="datetimeFigureOut">
              <a:rPr lang="de-DE" smtClean="0"/>
              <a:t>06.03.2020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381021-ECF7-48C3-A679-E58779C3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0350AD-80F9-414D-B0E7-D43E29F4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4E5-60EA-40AF-AD55-061D03C796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32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5608BF-4010-430D-B1AB-70EC2FD3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655-9A96-4E57-A954-3BA274D34F6C}" type="datetimeFigureOut">
              <a:rPr lang="de-DE" smtClean="0"/>
              <a:t>06.03.2020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30AA5E-80DE-494D-82DC-18A9F6C1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5550DD-3AA3-4311-B69B-DBA92D79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4E5-60EA-40AF-AD55-061D03C796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94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BE490-8D78-45C7-B81E-ADAD82E2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8A289-7DAE-429E-94D6-BCA4CB51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D64721-D842-4DCE-BCB3-702970AB5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FC2BF0-9741-452F-8276-EF9493A2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655-9A96-4E57-A954-3BA274D34F6C}" type="datetimeFigureOut">
              <a:rPr lang="de-DE" smtClean="0"/>
              <a:t>06.03.2020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FA5A83-FB46-4982-B324-F75F1D8A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045DEA-51E1-4EFB-AE67-BE326481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4E5-60EA-40AF-AD55-061D03C796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824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76BD8-AD34-4184-974B-8E5E981E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909C3D-0F04-4A79-8D63-336A30A75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4EF580-FDE2-460F-95E4-5471DF70F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D42C79-AC59-4F70-96F0-A1D60F73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655-9A96-4E57-A954-3BA274D34F6C}" type="datetimeFigureOut">
              <a:rPr lang="de-DE" smtClean="0"/>
              <a:t>06.03.2020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E83541-2340-49FE-9B67-67780103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99E403-1DE5-472E-90BA-F6266DAD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4E5-60EA-40AF-AD55-061D03C796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433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AFC7FB-3C49-40D5-8CEB-EB47AB22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AF1EB2-A199-4064-B76A-9817EEE9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7BFC0F-A2F1-4DC5-B0D7-894DEA49F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5655-9A96-4E57-A954-3BA274D34F6C}" type="datetimeFigureOut">
              <a:rPr lang="de-DE" smtClean="0"/>
              <a:t>06.03.2020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6F2DE5-3D16-46F0-BC71-EE5C179CC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22747-90E5-4053-86A4-343A9BEE9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84E5-60EA-40AF-AD55-061D03C796B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1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A0F75FC6-5F9D-4901-8D6F-3553A9A6F242}"/>
              </a:ext>
            </a:extLst>
          </p:cNvPr>
          <p:cNvSpPr/>
          <p:nvPr/>
        </p:nvSpPr>
        <p:spPr>
          <a:xfrm>
            <a:off x="2167440" y="3188063"/>
            <a:ext cx="2118106" cy="939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088561EB-3A41-4C9C-B148-FE3A837B8A12}"/>
              </a:ext>
            </a:extLst>
          </p:cNvPr>
          <p:cNvSpPr/>
          <p:nvPr/>
        </p:nvSpPr>
        <p:spPr>
          <a:xfrm>
            <a:off x="2085380" y="3077867"/>
            <a:ext cx="2118106" cy="939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View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834E265-1E4D-4E5D-A5AD-9AED0F0C422D}"/>
              </a:ext>
            </a:extLst>
          </p:cNvPr>
          <p:cNvSpPr/>
          <p:nvPr/>
        </p:nvSpPr>
        <p:spPr>
          <a:xfrm>
            <a:off x="7710115" y="2650436"/>
            <a:ext cx="2229015" cy="1273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DD609EC-E992-4B34-9ED3-0BFADA9DDCFB}"/>
              </a:ext>
            </a:extLst>
          </p:cNvPr>
          <p:cNvSpPr/>
          <p:nvPr/>
        </p:nvSpPr>
        <p:spPr>
          <a:xfrm>
            <a:off x="2003320" y="2981739"/>
            <a:ext cx="2118106" cy="939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Views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F9909F8-2460-4B6C-AB13-88ADEEC24728}"/>
              </a:ext>
            </a:extLst>
          </p:cNvPr>
          <p:cNvSpPr/>
          <p:nvPr/>
        </p:nvSpPr>
        <p:spPr>
          <a:xfrm>
            <a:off x="4505406" y="820882"/>
            <a:ext cx="2385391" cy="1143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8247444-D988-4F14-BBBB-A0EC69F6823D}"/>
              </a:ext>
            </a:extLst>
          </p:cNvPr>
          <p:cNvSpPr/>
          <p:nvPr/>
        </p:nvSpPr>
        <p:spPr>
          <a:xfrm>
            <a:off x="8110330" y="3737113"/>
            <a:ext cx="808383" cy="38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XML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7CFE63-4D73-4E3E-B6D2-41C8E57E5436}"/>
              </a:ext>
            </a:extLst>
          </p:cNvPr>
          <p:cNvSpPr/>
          <p:nvPr/>
        </p:nvSpPr>
        <p:spPr>
          <a:xfrm>
            <a:off x="6441976" y="943028"/>
            <a:ext cx="914401" cy="38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XQuery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481FC64-9172-47F5-AAB3-8AEB587F22EE}"/>
              </a:ext>
            </a:extLst>
          </p:cNvPr>
          <p:cNvSpPr/>
          <p:nvPr/>
        </p:nvSpPr>
        <p:spPr>
          <a:xfrm>
            <a:off x="6469755" y="1416621"/>
            <a:ext cx="815010" cy="38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XSLT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E87FE08-F997-491A-ADE1-8D1DACB16F47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2989417" y="1465751"/>
            <a:ext cx="1588944" cy="1443033"/>
          </a:xfrm>
          <a:prstGeom prst="bentConnector2">
            <a:avLst/>
          </a:prstGeom>
          <a:ln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0C04320-71D6-449D-869E-2456BF23204E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>
            <a:off x="7356377" y="1135185"/>
            <a:ext cx="1468246" cy="1515251"/>
          </a:xfrm>
          <a:prstGeom prst="bentConnector2">
            <a:avLst/>
          </a:prstGeom>
          <a:ln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CB73B31-01AA-490A-AB23-12344DEDB96F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7284765" y="1608778"/>
            <a:ext cx="1049066" cy="1041658"/>
          </a:xfrm>
          <a:prstGeom prst="bentConnector3">
            <a:avLst>
              <a:gd name="adj1" fmla="val 21839"/>
            </a:avLst>
          </a:prstGeom>
          <a:ln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1573C415-F880-4422-8FA2-4CB9FF82B652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 flipV="1">
            <a:off x="4285547" y="1800933"/>
            <a:ext cx="2841677" cy="1856753"/>
          </a:xfrm>
          <a:prstGeom prst="bentConnector3">
            <a:avLst>
              <a:gd name="adj1" fmla="val -1485"/>
            </a:avLst>
          </a:prstGeom>
          <a:ln>
            <a:headEnd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15A7C803-BA11-4F9D-A6C5-99335F894DE8}"/>
              </a:ext>
            </a:extLst>
          </p:cNvPr>
          <p:cNvSpPr/>
          <p:nvPr/>
        </p:nvSpPr>
        <p:spPr>
          <a:xfrm>
            <a:off x="4672100" y="3465529"/>
            <a:ext cx="808383" cy="38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HTML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8DA4CE-A7AE-4CE2-A931-F52A9E252146}"/>
              </a:ext>
            </a:extLst>
          </p:cNvPr>
          <p:cNvSpPr/>
          <p:nvPr/>
        </p:nvSpPr>
        <p:spPr>
          <a:xfrm>
            <a:off x="5910016" y="3470099"/>
            <a:ext cx="710060" cy="38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SVG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1C02D40-898D-46C3-889E-3248C6662C62}"/>
              </a:ext>
            </a:extLst>
          </p:cNvPr>
          <p:cNvSpPr/>
          <p:nvPr/>
        </p:nvSpPr>
        <p:spPr>
          <a:xfrm>
            <a:off x="7710115" y="2067826"/>
            <a:ext cx="808383" cy="38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XML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AE621BF-08DE-4A06-A973-B8C5D0CC2C7E}"/>
              </a:ext>
            </a:extLst>
          </p:cNvPr>
          <p:cNvSpPr txBox="1"/>
          <p:nvPr/>
        </p:nvSpPr>
        <p:spPr>
          <a:xfrm>
            <a:off x="8110330" y="796483"/>
            <a:ext cx="146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changes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CEDD4EA-56AF-4C92-9519-3DDD36148896}"/>
              </a:ext>
            </a:extLst>
          </p:cNvPr>
          <p:cNvSpPr txBox="1"/>
          <p:nvPr/>
        </p:nvSpPr>
        <p:spPr>
          <a:xfrm>
            <a:off x="2994549" y="1031236"/>
            <a:ext cx="146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REST-Request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48C30CA-31A3-4821-BFE5-2D729E61E406}"/>
              </a:ext>
            </a:extLst>
          </p:cNvPr>
          <p:cNvSpPr txBox="1"/>
          <p:nvPr/>
        </p:nvSpPr>
        <p:spPr>
          <a:xfrm>
            <a:off x="4321832" y="3106880"/>
            <a:ext cx="29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REST-Response / Websocket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22D5E0B-7C8C-43F1-919B-C4EBCA53A8FA}"/>
              </a:ext>
            </a:extLst>
          </p:cNvPr>
          <p:cNvSpPr/>
          <p:nvPr/>
        </p:nvSpPr>
        <p:spPr>
          <a:xfrm>
            <a:off x="4332849" y="453549"/>
            <a:ext cx="1196623" cy="5216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FE69F3B-20F6-4F88-BF59-C7C4F2994BB6}"/>
              </a:ext>
            </a:extLst>
          </p:cNvPr>
          <p:cNvSpPr/>
          <p:nvPr/>
        </p:nvSpPr>
        <p:spPr>
          <a:xfrm>
            <a:off x="1512528" y="2628289"/>
            <a:ext cx="1196623" cy="5216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4BD7EF6-6A28-441E-8C67-B6FCBEF4D422}"/>
              </a:ext>
            </a:extLst>
          </p:cNvPr>
          <p:cNvSpPr/>
          <p:nvPr/>
        </p:nvSpPr>
        <p:spPr>
          <a:xfrm>
            <a:off x="9226001" y="2360824"/>
            <a:ext cx="1634257" cy="5216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56494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</dc:creator>
  <cp:lastModifiedBy>Mo</cp:lastModifiedBy>
  <cp:revision>4</cp:revision>
  <dcterms:created xsi:type="dcterms:W3CDTF">2020-03-06T12:52:49Z</dcterms:created>
  <dcterms:modified xsi:type="dcterms:W3CDTF">2020-03-06T13:38:10Z</dcterms:modified>
</cp:coreProperties>
</file>