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1" r:id="rId16"/>
    <p:sldId id="272" r:id="rId17"/>
    <p:sldId id="273" r:id="rId18"/>
    <p:sldId id="274" r:id="rId19"/>
    <p:sldId id="276" r:id="rId20"/>
    <p:sldId id="277"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7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wasaki susumu" userId="35fb09954e2bca81" providerId="LiveId" clId="{EEF0AA23-2791-4FEA-9174-1A668BCA64CC}"/>
    <pc:docChg chg="undo custSel addSld delSld modSld sldOrd modMainMaster">
      <pc:chgData name="iwasaki susumu" userId="35fb09954e2bca81" providerId="LiveId" clId="{EEF0AA23-2791-4FEA-9174-1A668BCA64CC}" dt="2023-05-29T01:39:37.726" v="6572" actId="6549"/>
      <pc:docMkLst>
        <pc:docMk/>
      </pc:docMkLst>
      <pc:sldChg chg="addSp modSp new mod">
        <pc:chgData name="iwasaki susumu" userId="35fb09954e2bca81" providerId="LiveId" clId="{EEF0AA23-2791-4FEA-9174-1A668BCA64CC}" dt="2023-05-28T08:34:17.329" v="6517" actId="1076"/>
        <pc:sldMkLst>
          <pc:docMk/>
          <pc:sldMk cId="2197031348" sldId="256"/>
        </pc:sldMkLst>
        <pc:spChg chg="mod">
          <ac:chgData name="iwasaki susumu" userId="35fb09954e2bca81" providerId="LiveId" clId="{EEF0AA23-2791-4FEA-9174-1A668BCA64CC}" dt="2023-05-28T08:34:17.329" v="6517" actId="1076"/>
          <ac:spMkLst>
            <pc:docMk/>
            <pc:sldMk cId="2197031348" sldId="256"/>
            <ac:spMk id="2" creationId="{CDB7DEC5-3C0B-A7F9-12C9-5CC1EFFDD11C}"/>
          </ac:spMkLst>
        </pc:spChg>
        <pc:spChg chg="mod">
          <ac:chgData name="iwasaki susumu" userId="35fb09954e2bca81" providerId="LiveId" clId="{EEF0AA23-2791-4FEA-9174-1A668BCA64CC}" dt="2023-05-28T05:00:12.465" v="96" actId="1076"/>
          <ac:spMkLst>
            <pc:docMk/>
            <pc:sldMk cId="2197031348" sldId="256"/>
            <ac:spMk id="3" creationId="{2C9A1127-6AF2-DCA7-9851-352905490C42}"/>
          </ac:spMkLst>
        </pc:spChg>
        <pc:spChg chg="add mod">
          <ac:chgData name="iwasaki susumu" userId="35fb09954e2bca81" providerId="LiveId" clId="{EEF0AA23-2791-4FEA-9174-1A668BCA64CC}" dt="2023-05-28T05:01:49.648" v="107" actId="20577"/>
          <ac:spMkLst>
            <pc:docMk/>
            <pc:sldMk cId="2197031348" sldId="256"/>
            <ac:spMk id="4" creationId="{48355FC2-6710-D80D-79D0-1B64A751D0F9}"/>
          </ac:spMkLst>
        </pc:spChg>
      </pc:sldChg>
      <pc:sldChg chg="modSp new mod">
        <pc:chgData name="iwasaki susumu" userId="35fb09954e2bca81" providerId="LiveId" clId="{EEF0AA23-2791-4FEA-9174-1A668BCA64CC}" dt="2023-05-28T05:11:12.116" v="388" actId="20577"/>
        <pc:sldMkLst>
          <pc:docMk/>
          <pc:sldMk cId="3236800537" sldId="257"/>
        </pc:sldMkLst>
        <pc:spChg chg="mod">
          <ac:chgData name="iwasaki susumu" userId="35fb09954e2bca81" providerId="LiveId" clId="{EEF0AA23-2791-4FEA-9174-1A668BCA64CC}" dt="2023-05-28T05:09:52.148" v="366" actId="1076"/>
          <ac:spMkLst>
            <pc:docMk/>
            <pc:sldMk cId="3236800537" sldId="257"/>
            <ac:spMk id="2" creationId="{5AB8AB31-1EFA-8413-EAA2-F59605519FD9}"/>
          </ac:spMkLst>
        </pc:spChg>
        <pc:spChg chg="mod">
          <ac:chgData name="iwasaki susumu" userId="35fb09954e2bca81" providerId="LiveId" clId="{EEF0AA23-2791-4FEA-9174-1A668BCA64CC}" dt="2023-05-28T05:11:12.116" v="388" actId="20577"/>
          <ac:spMkLst>
            <pc:docMk/>
            <pc:sldMk cId="3236800537" sldId="257"/>
            <ac:spMk id="3" creationId="{FAA91A4A-904B-BCD2-300E-0A91B999B5AD}"/>
          </ac:spMkLst>
        </pc:spChg>
      </pc:sldChg>
      <pc:sldChg chg="addSp delSp modSp new del mod chgLayout">
        <pc:chgData name="iwasaki susumu" userId="35fb09954e2bca81" providerId="LiveId" clId="{EEF0AA23-2791-4FEA-9174-1A668BCA64CC}" dt="2023-05-28T05:18:03.950" v="398" actId="47"/>
        <pc:sldMkLst>
          <pc:docMk/>
          <pc:sldMk cId="1210773433" sldId="258"/>
        </pc:sldMkLst>
        <pc:spChg chg="del">
          <ac:chgData name="iwasaki susumu" userId="35fb09954e2bca81" providerId="LiveId" clId="{EEF0AA23-2791-4FEA-9174-1A668BCA64CC}" dt="2023-05-28T05:12:40.996" v="390"/>
          <ac:spMkLst>
            <pc:docMk/>
            <pc:sldMk cId="1210773433" sldId="258"/>
            <ac:spMk id="2" creationId="{994E4EF7-8363-2056-163D-881AEFF861AE}"/>
          </ac:spMkLst>
        </pc:spChg>
        <pc:spChg chg="del">
          <ac:chgData name="iwasaki susumu" userId="35fb09954e2bca81" providerId="LiveId" clId="{EEF0AA23-2791-4FEA-9174-1A668BCA64CC}" dt="2023-05-28T05:12:40.996" v="390"/>
          <ac:spMkLst>
            <pc:docMk/>
            <pc:sldMk cId="1210773433" sldId="258"/>
            <ac:spMk id="3" creationId="{4E410AAB-CE18-DD3C-0465-A999298F0684}"/>
          </ac:spMkLst>
        </pc:spChg>
        <pc:spChg chg="add del mod">
          <ac:chgData name="iwasaki susumu" userId="35fb09954e2bca81" providerId="LiveId" clId="{EEF0AA23-2791-4FEA-9174-1A668BCA64CC}" dt="2023-05-28T05:12:59.405" v="391" actId="700"/>
          <ac:spMkLst>
            <pc:docMk/>
            <pc:sldMk cId="1210773433" sldId="258"/>
            <ac:spMk id="4" creationId="{1AD36BEE-DF97-FF2C-5038-72958926D6B6}"/>
          </ac:spMkLst>
        </pc:spChg>
        <pc:spChg chg="add del mod">
          <ac:chgData name="iwasaki susumu" userId="35fb09954e2bca81" providerId="LiveId" clId="{EEF0AA23-2791-4FEA-9174-1A668BCA64CC}" dt="2023-05-28T05:12:59.405" v="391" actId="700"/>
          <ac:spMkLst>
            <pc:docMk/>
            <pc:sldMk cId="1210773433" sldId="258"/>
            <ac:spMk id="5" creationId="{3040A798-4236-8E0A-B7E0-B990C8C3886A}"/>
          </ac:spMkLst>
        </pc:spChg>
        <pc:spChg chg="add del mod ord">
          <ac:chgData name="iwasaki susumu" userId="35fb09954e2bca81" providerId="LiveId" clId="{EEF0AA23-2791-4FEA-9174-1A668BCA64CC}" dt="2023-05-28T05:13:52.305" v="392"/>
          <ac:spMkLst>
            <pc:docMk/>
            <pc:sldMk cId="1210773433" sldId="258"/>
            <ac:spMk id="6" creationId="{B7927650-59E2-D66A-5323-DD0F4987521F}"/>
          </ac:spMkLst>
        </pc:spChg>
        <pc:spChg chg="add del mod ord">
          <ac:chgData name="iwasaki susumu" userId="35fb09954e2bca81" providerId="LiveId" clId="{EEF0AA23-2791-4FEA-9174-1A668BCA64CC}" dt="2023-05-28T05:13:52.305" v="392"/>
          <ac:spMkLst>
            <pc:docMk/>
            <pc:sldMk cId="1210773433" sldId="258"/>
            <ac:spMk id="7" creationId="{67215636-FFFD-0DF7-74D4-44363C0FB37F}"/>
          </ac:spMkLst>
        </pc:spChg>
        <pc:spChg chg="add mod">
          <ac:chgData name="iwasaki susumu" userId="35fb09954e2bca81" providerId="LiveId" clId="{EEF0AA23-2791-4FEA-9174-1A668BCA64CC}" dt="2023-05-28T05:13:52.305" v="392"/>
          <ac:spMkLst>
            <pc:docMk/>
            <pc:sldMk cId="1210773433" sldId="258"/>
            <ac:spMk id="8" creationId="{797EB261-F143-3CCC-3A57-B38ADE723A48}"/>
          </ac:spMkLst>
        </pc:spChg>
        <pc:spChg chg="add mod">
          <ac:chgData name="iwasaki susumu" userId="35fb09954e2bca81" providerId="LiveId" clId="{EEF0AA23-2791-4FEA-9174-1A668BCA64CC}" dt="2023-05-28T05:13:52.305" v="392"/>
          <ac:spMkLst>
            <pc:docMk/>
            <pc:sldMk cId="1210773433" sldId="258"/>
            <ac:spMk id="9" creationId="{BF658A18-FEDA-554D-A405-E4897ED1B44F}"/>
          </ac:spMkLst>
        </pc:spChg>
      </pc:sldChg>
      <pc:sldChg chg="addSp delSp modSp new mod">
        <pc:chgData name="iwasaki susumu" userId="35fb09954e2bca81" providerId="LiveId" clId="{EEF0AA23-2791-4FEA-9174-1A668BCA64CC}" dt="2023-05-28T05:29:27.052" v="557" actId="14734"/>
        <pc:sldMkLst>
          <pc:docMk/>
          <pc:sldMk cId="2551136157" sldId="258"/>
        </pc:sldMkLst>
        <pc:spChg chg="mod">
          <ac:chgData name="iwasaki susumu" userId="35fb09954e2bca81" providerId="LiveId" clId="{EEF0AA23-2791-4FEA-9174-1A668BCA64CC}" dt="2023-05-28T05:19:36.694" v="445" actId="20577"/>
          <ac:spMkLst>
            <pc:docMk/>
            <pc:sldMk cId="2551136157" sldId="258"/>
            <ac:spMk id="2" creationId="{65B4695D-EB1F-7567-24B7-E868C9FE38CE}"/>
          </ac:spMkLst>
        </pc:spChg>
        <pc:spChg chg="del">
          <ac:chgData name="iwasaki susumu" userId="35fb09954e2bca81" providerId="LiveId" clId="{EEF0AA23-2791-4FEA-9174-1A668BCA64CC}" dt="2023-05-28T05:20:31.184" v="450" actId="21"/>
          <ac:spMkLst>
            <pc:docMk/>
            <pc:sldMk cId="2551136157" sldId="258"/>
            <ac:spMk id="3" creationId="{EF857C5D-8B62-8D7E-43B5-C253CB13AFC1}"/>
          </ac:spMkLst>
        </pc:spChg>
        <pc:spChg chg="add mod">
          <ac:chgData name="iwasaki susumu" userId="35fb09954e2bca81" providerId="LiveId" clId="{EEF0AA23-2791-4FEA-9174-1A668BCA64CC}" dt="2023-05-28T05:23:27.990" v="523" actId="6549"/>
          <ac:spMkLst>
            <pc:docMk/>
            <pc:sldMk cId="2551136157" sldId="258"/>
            <ac:spMk id="5" creationId="{3DF1A5AF-4CB7-9CA7-944A-72F7D026FB6E}"/>
          </ac:spMkLst>
        </pc:spChg>
        <pc:graphicFrameChg chg="add mod modGraphic">
          <ac:chgData name="iwasaki susumu" userId="35fb09954e2bca81" providerId="LiveId" clId="{EEF0AA23-2791-4FEA-9174-1A668BCA64CC}" dt="2023-05-28T05:29:27.052" v="557" actId="14734"/>
          <ac:graphicFrameMkLst>
            <pc:docMk/>
            <pc:sldMk cId="2551136157" sldId="258"/>
            <ac:graphicFrameMk id="4" creationId="{F18939D8-0E10-E965-323B-B62C1AA87224}"/>
          </ac:graphicFrameMkLst>
        </pc:graphicFrameChg>
      </pc:sldChg>
      <pc:sldChg chg="modSp new mod">
        <pc:chgData name="iwasaki susumu" userId="35fb09954e2bca81" providerId="LiveId" clId="{EEF0AA23-2791-4FEA-9174-1A668BCA64CC}" dt="2023-05-29T01:04:51.109" v="6550" actId="20577"/>
        <pc:sldMkLst>
          <pc:docMk/>
          <pc:sldMk cId="3185124543" sldId="259"/>
        </pc:sldMkLst>
        <pc:spChg chg="mod">
          <ac:chgData name="iwasaki susumu" userId="35fb09954e2bca81" providerId="LiveId" clId="{EEF0AA23-2791-4FEA-9174-1A668BCA64CC}" dt="2023-05-28T05:36:52.339" v="939" actId="20577"/>
          <ac:spMkLst>
            <pc:docMk/>
            <pc:sldMk cId="3185124543" sldId="259"/>
            <ac:spMk id="2" creationId="{7D00E09E-6606-A3A5-4835-C33991B2912D}"/>
          </ac:spMkLst>
        </pc:spChg>
        <pc:spChg chg="mod">
          <ac:chgData name="iwasaki susumu" userId="35fb09954e2bca81" providerId="LiveId" clId="{EEF0AA23-2791-4FEA-9174-1A668BCA64CC}" dt="2023-05-29T01:04:51.109" v="6550" actId="20577"/>
          <ac:spMkLst>
            <pc:docMk/>
            <pc:sldMk cId="3185124543" sldId="259"/>
            <ac:spMk id="3" creationId="{99A05466-0EC1-9A67-F12F-E8E69E12B12B}"/>
          </ac:spMkLst>
        </pc:spChg>
      </pc:sldChg>
      <pc:sldChg chg="modSp new mod">
        <pc:chgData name="iwasaki susumu" userId="35fb09954e2bca81" providerId="LiveId" clId="{EEF0AA23-2791-4FEA-9174-1A668BCA64CC}" dt="2023-05-29T00:46:20.554" v="6522" actId="207"/>
        <pc:sldMkLst>
          <pc:docMk/>
          <pc:sldMk cId="3723672652" sldId="260"/>
        </pc:sldMkLst>
        <pc:spChg chg="mod">
          <ac:chgData name="iwasaki susumu" userId="35fb09954e2bca81" providerId="LiveId" clId="{EEF0AA23-2791-4FEA-9174-1A668BCA64CC}" dt="2023-05-28T05:38:47.269" v="1005" actId="14100"/>
          <ac:spMkLst>
            <pc:docMk/>
            <pc:sldMk cId="3723672652" sldId="260"/>
            <ac:spMk id="2" creationId="{E2BCC18B-8D8B-BBB3-9788-7F0AC9FDC298}"/>
          </ac:spMkLst>
        </pc:spChg>
        <pc:spChg chg="mod">
          <ac:chgData name="iwasaki susumu" userId="35fb09954e2bca81" providerId="LiveId" clId="{EEF0AA23-2791-4FEA-9174-1A668BCA64CC}" dt="2023-05-29T00:46:20.554" v="6522" actId="207"/>
          <ac:spMkLst>
            <pc:docMk/>
            <pc:sldMk cId="3723672652" sldId="260"/>
            <ac:spMk id="3" creationId="{036CCCC5-82CC-98F8-8531-853B6076B16B}"/>
          </ac:spMkLst>
        </pc:spChg>
      </pc:sldChg>
      <pc:sldChg chg="modSp new mod">
        <pc:chgData name="iwasaki susumu" userId="35fb09954e2bca81" providerId="LiveId" clId="{EEF0AA23-2791-4FEA-9174-1A668BCA64CC}" dt="2023-05-29T00:47:48.037" v="6549" actId="255"/>
        <pc:sldMkLst>
          <pc:docMk/>
          <pc:sldMk cId="2525733220" sldId="261"/>
        </pc:sldMkLst>
        <pc:spChg chg="mod">
          <ac:chgData name="iwasaki susumu" userId="35fb09954e2bca81" providerId="LiveId" clId="{EEF0AA23-2791-4FEA-9174-1A668BCA64CC}" dt="2023-05-29T00:47:48.037" v="6549" actId="255"/>
          <ac:spMkLst>
            <pc:docMk/>
            <pc:sldMk cId="2525733220" sldId="261"/>
            <ac:spMk id="2" creationId="{BCB0FF3B-7B5C-B396-F511-B8DF032B6FC6}"/>
          </ac:spMkLst>
        </pc:spChg>
        <pc:spChg chg="mod">
          <ac:chgData name="iwasaki susumu" userId="35fb09954e2bca81" providerId="LiveId" clId="{EEF0AA23-2791-4FEA-9174-1A668BCA64CC}" dt="2023-05-28T06:03:28.091" v="1650" actId="1076"/>
          <ac:spMkLst>
            <pc:docMk/>
            <pc:sldMk cId="2525733220" sldId="261"/>
            <ac:spMk id="3" creationId="{5E37356C-6145-F846-1A9D-7CEA9857758B}"/>
          </ac:spMkLst>
        </pc:spChg>
      </pc:sldChg>
      <pc:sldChg chg="addSp delSp modSp new mod">
        <pc:chgData name="iwasaki susumu" userId="35fb09954e2bca81" providerId="LiveId" clId="{EEF0AA23-2791-4FEA-9174-1A668BCA64CC}" dt="2023-05-28T06:05:23.468" v="1659" actId="1076"/>
        <pc:sldMkLst>
          <pc:docMk/>
          <pc:sldMk cId="505002373" sldId="262"/>
        </pc:sldMkLst>
        <pc:spChg chg="del">
          <ac:chgData name="iwasaki susumu" userId="35fb09954e2bca81" providerId="LiveId" clId="{EEF0AA23-2791-4FEA-9174-1A668BCA64CC}" dt="2023-05-28T06:04:51.325" v="1655" actId="478"/>
          <ac:spMkLst>
            <pc:docMk/>
            <pc:sldMk cId="505002373" sldId="262"/>
            <ac:spMk id="2" creationId="{3FD060A7-70D3-F905-CFB0-262FB6C43289}"/>
          </ac:spMkLst>
        </pc:spChg>
        <pc:spChg chg="del">
          <ac:chgData name="iwasaki susumu" userId="35fb09954e2bca81" providerId="LiveId" clId="{EEF0AA23-2791-4FEA-9174-1A668BCA64CC}" dt="2023-05-28T06:03:56.263" v="1652" actId="478"/>
          <ac:spMkLst>
            <pc:docMk/>
            <pc:sldMk cId="505002373" sldId="262"/>
            <ac:spMk id="3" creationId="{AD70FB1F-F713-E551-55EB-E34E6BC2A238}"/>
          </ac:spMkLst>
        </pc:spChg>
        <pc:picChg chg="add mod">
          <ac:chgData name="iwasaki susumu" userId="35fb09954e2bca81" providerId="LiveId" clId="{EEF0AA23-2791-4FEA-9174-1A668BCA64CC}" dt="2023-05-28T06:05:23.468" v="1659" actId="1076"/>
          <ac:picMkLst>
            <pc:docMk/>
            <pc:sldMk cId="505002373" sldId="262"/>
            <ac:picMk id="5" creationId="{6DB737D7-66DE-130A-DEFE-480EA51ACC03}"/>
          </ac:picMkLst>
        </pc:picChg>
      </pc:sldChg>
      <pc:sldChg chg="addSp delSp modSp new mod">
        <pc:chgData name="iwasaki susumu" userId="35fb09954e2bca81" providerId="LiveId" clId="{EEF0AA23-2791-4FEA-9174-1A668BCA64CC}" dt="2023-05-28T06:10:33.555" v="1776" actId="1076"/>
        <pc:sldMkLst>
          <pc:docMk/>
          <pc:sldMk cId="813105851" sldId="263"/>
        </pc:sldMkLst>
        <pc:spChg chg="del">
          <ac:chgData name="iwasaki susumu" userId="35fb09954e2bca81" providerId="LiveId" clId="{EEF0AA23-2791-4FEA-9174-1A668BCA64CC}" dt="2023-05-28T06:05:46.296" v="1661" actId="478"/>
          <ac:spMkLst>
            <pc:docMk/>
            <pc:sldMk cId="813105851" sldId="263"/>
            <ac:spMk id="2" creationId="{3490C5D3-E6A0-01B8-60EB-2E946C276FF7}"/>
          </ac:spMkLst>
        </pc:spChg>
        <pc:spChg chg="mod">
          <ac:chgData name="iwasaki susumu" userId="35fb09954e2bca81" providerId="LiveId" clId="{EEF0AA23-2791-4FEA-9174-1A668BCA64CC}" dt="2023-05-28T06:09:27.155" v="1768" actId="14100"/>
          <ac:spMkLst>
            <pc:docMk/>
            <pc:sldMk cId="813105851" sldId="263"/>
            <ac:spMk id="3" creationId="{E8BFCDA4-4CD9-AE8B-CFCC-DA973970B7F1}"/>
          </ac:spMkLst>
        </pc:spChg>
        <pc:picChg chg="add mod">
          <ac:chgData name="iwasaki susumu" userId="35fb09954e2bca81" providerId="LiveId" clId="{EEF0AA23-2791-4FEA-9174-1A668BCA64CC}" dt="2023-05-28T06:10:33.555" v="1776" actId="1076"/>
          <ac:picMkLst>
            <pc:docMk/>
            <pc:sldMk cId="813105851" sldId="263"/>
            <ac:picMk id="5" creationId="{B0673591-8A49-6DF3-A392-6F47269FC40A}"/>
          </ac:picMkLst>
        </pc:picChg>
      </pc:sldChg>
      <pc:sldChg chg="addSp modSp new mod">
        <pc:chgData name="iwasaki susumu" userId="35fb09954e2bca81" providerId="LiveId" clId="{EEF0AA23-2791-4FEA-9174-1A668BCA64CC}" dt="2023-05-28T06:15:26.109" v="1979" actId="1076"/>
        <pc:sldMkLst>
          <pc:docMk/>
          <pc:sldMk cId="453778779" sldId="264"/>
        </pc:sldMkLst>
        <pc:spChg chg="mod">
          <ac:chgData name="iwasaki susumu" userId="35fb09954e2bca81" providerId="LiveId" clId="{EEF0AA23-2791-4FEA-9174-1A668BCA64CC}" dt="2023-05-28T06:11:54.836" v="1793" actId="14100"/>
          <ac:spMkLst>
            <pc:docMk/>
            <pc:sldMk cId="453778779" sldId="264"/>
            <ac:spMk id="2" creationId="{E0779496-7326-CDAA-0597-3445DCB3FEF4}"/>
          </ac:spMkLst>
        </pc:spChg>
        <pc:spChg chg="mod">
          <ac:chgData name="iwasaki susumu" userId="35fb09954e2bca81" providerId="LiveId" clId="{EEF0AA23-2791-4FEA-9174-1A668BCA64CC}" dt="2023-05-28T06:14:32.351" v="1977" actId="20577"/>
          <ac:spMkLst>
            <pc:docMk/>
            <pc:sldMk cId="453778779" sldId="264"/>
            <ac:spMk id="3" creationId="{6A8181BC-17FB-80B4-8351-F553F9931898}"/>
          </ac:spMkLst>
        </pc:spChg>
        <pc:picChg chg="add mod">
          <ac:chgData name="iwasaki susumu" userId="35fb09954e2bca81" providerId="LiveId" clId="{EEF0AA23-2791-4FEA-9174-1A668BCA64CC}" dt="2023-05-28T06:15:26.109" v="1979" actId="1076"/>
          <ac:picMkLst>
            <pc:docMk/>
            <pc:sldMk cId="453778779" sldId="264"/>
            <ac:picMk id="5" creationId="{E4A413CE-FCC2-F381-EE3E-1006968BC82D}"/>
          </ac:picMkLst>
        </pc:picChg>
      </pc:sldChg>
      <pc:sldChg chg="addSp delSp modSp new mod">
        <pc:chgData name="iwasaki susumu" userId="35fb09954e2bca81" providerId="LiveId" clId="{EEF0AA23-2791-4FEA-9174-1A668BCA64CC}" dt="2023-05-28T06:21:31.642" v="2078" actId="14100"/>
        <pc:sldMkLst>
          <pc:docMk/>
          <pc:sldMk cId="3110217341" sldId="265"/>
        </pc:sldMkLst>
        <pc:spChg chg="mod">
          <ac:chgData name="iwasaki susumu" userId="35fb09954e2bca81" providerId="LiveId" clId="{EEF0AA23-2791-4FEA-9174-1A668BCA64CC}" dt="2023-05-28T06:19:52.704" v="2063" actId="1076"/>
          <ac:spMkLst>
            <pc:docMk/>
            <pc:sldMk cId="3110217341" sldId="265"/>
            <ac:spMk id="2" creationId="{943153C7-C0E3-C97C-B7AD-209FCFE25D46}"/>
          </ac:spMkLst>
        </pc:spChg>
        <pc:spChg chg="del">
          <ac:chgData name="iwasaki susumu" userId="35fb09954e2bca81" providerId="LiveId" clId="{EEF0AA23-2791-4FEA-9174-1A668BCA64CC}" dt="2023-05-28T06:18:38.455" v="2028" actId="478"/>
          <ac:spMkLst>
            <pc:docMk/>
            <pc:sldMk cId="3110217341" sldId="265"/>
            <ac:spMk id="3" creationId="{0B7A6102-C4E9-3C17-B576-DFB4B874FA93}"/>
          </ac:spMkLst>
        </pc:spChg>
        <pc:spChg chg="add mod">
          <ac:chgData name="iwasaki susumu" userId="35fb09954e2bca81" providerId="LiveId" clId="{EEF0AA23-2791-4FEA-9174-1A668BCA64CC}" dt="2023-05-28T06:21:04.817" v="2072" actId="1076"/>
          <ac:spMkLst>
            <pc:docMk/>
            <pc:sldMk cId="3110217341" sldId="265"/>
            <ac:spMk id="6" creationId="{820DD1DD-F6E1-F439-CDB3-D357C54ACC69}"/>
          </ac:spMkLst>
        </pc:spChg>
        <pc:picChg chg="add mod">
          <ac:chgData name="iwasaki susumu" userId="35fb09954e2bca81" providerId="LiveId" clId="{EEF0AA23-2791-4FEA-9174-1A668BCA64CC}" dt="2023-05-28T06:21:19.911" v="2075" actId="14100"/>
          <ac:picMkLst>
            <pc:docMk/>
            <pc:sldMk cId="3110217341" sldId="265"/>
            <ac:picMk id="5" creationId="{45F3FC71-5225-9A34-1F4D-F3D9662AAA85}"/>
          </ac:picMkLst>
        </pc:picChg>
        <pc:picChg chg="add mod">
          <ac:chgData name="iwasaki susumu" userId="35fb09954e2bca81" providerId="LiveId" clId="{EEF0AA23-2791-4FEA-9174-1A668BCA64CC}" dt="2023-05-28T06:21:31.642" v="2078" actId="14100"/>
          <ac:picMkLst>
            <pc:docMk/>
            <pc:sldMk cId="3110217341" sldId="265"/>
            <ac:picMk id="8" creationId="{9EAEA16A-584E-6F2E-2452-D1A2E1182966}"/>
          </ac:picMkLst>
        </pc:picChg>
      </pc:sldChg>
      <pc:sldChg chg="modSp new mod">
        <pc:chgData name="iwasaki susumu" userId="35fb09954e2bca81" providerId="LiveId" clId="{EEF0AA23-2791-4FEA-9174-1A668BCA64CC}" dt="2023-05-28T07:02:27.159" v="3010" actId="14100"/>
        <pc:sldMkLst>
          <pc:docMk/>
          <pc:sldMk cId="2153402134" sldId="266"/>
        </pc:sldMkLst>
        <pc:spChg chg="mod">
          <ac:chgData name="iwasaki susumu" userId="35fb09954e2bca81" providerId="LiveId" clId="{EEF0AA23-2791-4FEA-9174-1A668BCA64CC}" dt="2023-05-28T06:22:04.510" v="2088" actId="20577"/>
          <ac:spMkLst>
            <pc:docMk/>
            <pc:sldMk cId="2153402134" sldId="266"/>
            <ac:spMk id="2" creationId="{26AA07A9-06F1-7A3C-7E16-CC2175C9FF22}"/>
          </ac:spMkLst>
        </pc:spChg>
        <pc:spChg chg="mod">
          <ac:chgData name="iwasaki susumu" userId="35fb09954e2bca81" providerId="LiveId" clId="{EEF0AA23-2791-4FEA-9174-1A668BCA64CC}" dt="2023-05-28T07:02:27.159" v="3010" actId="14100"/>
          <ac:spMkLst>
            <pc:docMk/>
            <pc:sldMk cId="2153402134" sldId="266"/>
            <ac:spMk id="3" creationId="{8749F50C-8BC8-4E39-C235-D555F87FF591}"/>
          </ac:spMkLst>
        </pc:spChg>
      </pc:sldChg>
      <pc:sldChg chg="addSp delSp modSp new mod ord">
        <pc:chgData name="iwasaki susumu" userId="35fb09954e2bca81" providerId="LiveId" clId="{EEF0AA23-2791-4FEA-9174-1A668BCA64CC}" dt="2023-05-29T01:14:13.040" v="6557" actId="1076"/>
        <pc:sldMkLst>
          <pc:docMk/>
          <pc:sldMk cId="1777255110" sldId="267"/>
        </pc:sldMkLst>
        <pc:spChg chg="del mod">
          <ac:chgData name="iwasaki susumu" userId="35fb09954e2bca81" providerId="LiveId" clId="{EEF0AA23-2791-4FEA-9174-1A668BCA64CC}" dt="2023-05-29T01:14:03.284" v="6556" actId="478"/>
          <ac:spMkLst>
            <pc:docMk/>
            <pc:sldMk cId="1777255110" sldId="267"/>
            <ac:spMk id="2" creationId="{BCA2BD52-5593-CC2F-F6C1-1223AED725B7}"/>
          </ac:spMkLst>
        </pc:spChg>
        <pc:spChg chg="del mod">
          <ac:chgData name="iwasaki susumu" userId="35fb09954e2bca81" providerId="LiveId" clId="{EEF0AA23-2791-4FEA-9174-1A668BCA64CC}" dt="2023-05-28T07:03:20.859" v="3019" actId="478"/>
          <ac:spMkLst>
            <pc:docMk/>
            <pc:sldMk cId="1777255110" sldId="267"/>
            <ac:spMk id="3" creationId="{85FAD8BB-C33D-9393-03F8-2312E4051F7E}"/>
          </ac:spMkLst>
        </pc:spChg>
        <pc:spChg chg="add mod">
          <ac:chgData name="iwasaki susumu" userId="35fb09954e2bca81" providerId="LiveId" clId="{EEF0AA23-2791-4FEA-9174-1A668BCA64CC}" dt="2023-05-29T01:14:03.284" v="6556" actId="478"/>
          <ac:spMkLst>
            <pc:docMk/>
            <pc:sldMk cId="1777255110" sldId="267"/>
            <ac:spMk id="7" creationId="{0CED4DEA-C004-4EA3-41C3-DEACA75A5FB7}"/>
          </ac:spMkLst>
        </pc:spChg>
        <pc:graphicFrameChg chg="add del">
          <ac:chgData name="iwasaki susumu" userId="35fb09954e2bca81" providerId="LiveId" clId="{EEF0AA23-2791-4FEA-9174-1A668BCA64CC}" dt="2023-05-28T06:55:42.800" v="2683" actId="21"/>
          <ac:graphicFrameMkLst>
            <pc:docMk/>
            <pc:sldMk cId="1777255110" sldId="267"/>
            <ac:graphicFrameMk id="4" creationId="{6518072E-DF24-D36D-6329-1FA8160CC245}"/>
          </ac:graphicFrameMkLst>
        </pc:graphicFrameChg>
        <pc:graphicFrameChg chg="add mod modGraphic">
          <ac:chgData name="iwasaki susumu" userId="35fb09954e2bca81" providerId="LiveId" clId="{EEF0AA23-2791-4FEA-9174-1A668BCA64CC}" dt="2023-05-29T01:14:13.040" v="6557" actId="1076"/>
          <ac:graphicFrameMkLst>
            <pc:docMk/>
            <pc:sldMk cId="1777255110" sldId="267"/>
            <ac:graphicFrameMk id="5" creationId="{B8180D06-FD26-3CB8-9CEB-D1B69A375917}"/>
          </ac:graphicFrameMkLst>
        </pc:graphicFrameChg>
      </pc:sldChg>
      <pc:sldChg chg="modSp new mod">
        <pc:chgData name="iwasaki susumu" userId="35fb09954e2bca81" providerId="LiveId" clId="{EEF0AA23-2791-4FEA-9174-1A668BCA64CC}" dt="2023-05-28T07:22:09.337" v="3892" actId="20577"/>
        <pc:sldMkLst>
          <pc:docMk/>
          <pc:sldMk cId="341082848" sldId="268"/>
        </pc:sldMkLst>
        <pc:spChg chg="mod">
          <ac:chgData name="iwasaki susumu" userId="35fb09954e2bca81" providerId="LiveId" clId="{EEF0AA23-2791-4FEA-9174-1A668BCA64CC}" dt="2023-05-28T07:22:09.337" v="3892" actId="20577"/>
          <ac:spMkLst>
            <pc:docMk/>
            <pc:sldMk cId="341082848" sldId="268"/>
            <ac:spMk id="2" creationId="{981F708E-1445-D12C-A466-B4B2553779F5}"/>
          </ac:spMkLst>
        </pc:spChg>
        <pc:spChg chg="mod">
          <ac:chgData name="iwasaki susumu" userId="35fb09954e2bca81" providerId="LiveId" clId="{EEF0AA23-2791-4FEA-9174-1A668BCA64CC}" dt="2023-05-28T07:21:22.199" v="3888" actId="15"/>
          <ac:spMkLst>
            <pc:docMk/>
            <pc:sldMk cId="341082848" sldId="268"/>
            <ac:spMk id="3" creationId="{A8EC9CC2-7B7E-1F47-A1C0-B2CCE3C897FA}"/>
          </ac:spMkLst>
        </pc:spChg>
      </pc:sldChg>
      <pc:sldChg chg="modSp add mod">
        <pc:chgData name="iwasaki susumu" userId="35fb09954e2bca81" providerId="LiveId" clId="{EEF0AA23-2791-4FEA-9174-1A668BCA64CC}" dt="2023-05-28T07:29:11.242" v="4155" actId="15"/>
        <pc:sldMkLst>
          <pc:docMk/>
          <pc:sldMk cId="3874898791" sldId="269"/>
        </pc:sldMkLst>
        <pc:spChg chg="mod">
          <ac:chgData name="iwasaki susumu" userId="35fb09954e2bca81" providerId="LiveId" clId="{EEF0AA23-2791-4FEA-9174-1A668BCA64CC}" dt="2023-05-28T07:25:44.671" v="3895" actId="6549"/>
          <ac:spMkLst>
            <pc:docMk/>
            <pc:sldMk cId="3874898791" sldId="269"/>
            <ac:spMk id="2" creationId="{981F708E-1445-D12C-A466-B4B2553779F5}"/>
          </ac:spMkLst>
        </pc:spChg>
        <pc:spChg chg="mod">
          <ac:chgData name="iwasaki susumu" userId="35fb09954e2bca81" providerId="LiveId" clId="{EEF0AA23-2791-4FEA-9174-1A668BCA64CC}" dt="2023-05-28T07:29:11.242" v="4155" actId="15"/>
          <ac:spMkLst>
            <pc:docMk/>
            <pc:sldMk cId="3874898791" sldId="269"/>
            <ac:spMk id="3" creationId="{A8EC9CC2-7B7E-1F47-A1C0-B2CCE3C897FA}"/>
          </ac:spMkLst>
        </pc:spChg>
      </pc:sldChg>
      <pc:sldChg chg="addSp delSp modSp new del mod">
        <pc:chgData name="iwasaki susumu" userId="35fb09954e2bca81" providerId="LiveId" clId="{EEF0AA23-2791-4FEA-9174-1A668BCA64CC}" dt="2023-05-28T07:41:51.925" v="4425" actId="47"/>
        <pc:sldMkLst>
          <pc:docMk/>
          <pc:sldMk cId="986683093" sldId="270"/>
        </pc:sldMkLst>
        <pc:spChg chg="del">
          <ac:chgData name="iwasaki susumu" userId="35fb09954e2bca81" providerId="LiveId" clId="{EEF0AA23-2791-4FEA-9174-1A668BCA64CC}" dt="2023-05-28T07:30:28.496" v="4159" actId="478"/>
          <ac:spMkLst>
            <pc:docMk/>
            <pc:sldMk cId="986683093" sldId="270"/>
            <ac:spMk id="2" creationId="{08EF4E82-FA1B-7927-F51A-6D685A8E82D2}"/>
          </ac:spMkLst>
        </pc:spChg>
        <pc:spChg chg="del">
          <ac:chgData name="iwasaki susumu" userId="35fb09954e2bca81" providerId="LiveId" clId="{EEF0AA23-2791-4FEA-9174-1A668BCA64CC}" dt="2023-05-28T07:30:33.292" v="4160" actId="478"/>
          <ac:spMkLst>
            <pc:docMk/>
            <pc:sldMk cId="986683093" sldId="270"/>
            <ac:spMk id="3" creationId="{087A9BED-1ADE-0507-F44F-66D82C1DFD42}"/>
          </ac:spMkLst>
        </pc:spChg>
        <pc:picChg chg="add mod">
          <ac:chgData name="iwasaki susumu" userId="35fb09954e2bca81" providerId="LiveId" clId="{EEF0AA23-2791-4FEA-9174-1A668BCA64CC}" dt="2023-05-28T07:35:49.993" v="4217" actId="1076"/>
          <ac:picMkLst>
            <pc:docMk/>
            <pc:sldMk cId="986683093" sldId="270"/>
            <ac:picMk id="4" creationId="{4F0AF180-9E7A-7969-842E-A9C051F98585}"/>
          </ac:picMkLst>
        </pc:picChg>
        <pc:picChg chg="add mod">
          <ac:chgData name="iwasaki susumu" userId="35fb09954e2bca81" providerId="LiveId" clId="{EEF0AA23-2791-4FEA-9174-1A668BCA64CC}" dt="2023-05-28T07:36:42.208" v="4222" actId="1076"/>
          <ac:picMkLst>
            <pc:docMk/>
            <pc:sldMk cId="986683093" sldId="270"/>
            <ac:picMk id="5" creationId="{962AD152-A34F-DA71-46B8-46D96A4DBC0B}"/>
          </ac:picMkLst>
        </pc:picChg>
      </pc:sldChg>
      <pc:sldChg chg="addSp delSp modSp add mod ord">
        <pc:chgData name="iwasaki susumu" userId="35fb09954e2bca81" providerId="LiveId" clId="{EEF0AA23-2791-4FEA-9174-1A668BCA64CC}" dt="2023-05-28T07:41:44.715" v="4424" actId="14100"/>
        <pc:sldMkLst>
          <pc:docMk/>
          <pc:sldMk cId="4212847670" sldId="271"/>
        </pc:sldMkLst>
        <pc:spChg chg="mod">
          <ac:chgData name="iwasaki susumu" userId="35fb09954e2bca81" providerId="LiveId" clId="{EEF0AA23-2791-4FEA-9174-1A668BCA64CC}" dt="2023-05-28T07:40:57" v="4418" actId="14100"/>
          <ac:spMkLst>
            <pc:docMk/>
            <pc:sldMk cId="4212847670" sldId="271"/>
            <ac:spMk id="2" creationId="{943153C7-C0E3-C97C-B7AD-209FCFE25D46}"/>
          </ac:spMkLst>
        </pc:spChg>
        <pc:spChg chg="mod">
          <ac:chgData name="iwasaki susumu" userId="35fb09954e2bca81" providerId="LiveId" clId="{EEF0AA23-2791-4FEA-9174-1A668BCA64CC}" dt="2023-05-28T07:40:02.980" v="4347" actId="1076"/>
          <ac:spMkLst>
            <pc:docMk/>
            <pc:sldMk cId="4212847670" sldId="271"/>
            <ac:spMk id="6" creationId="{820DD1DD-F6E1-F439-CDB3-D357C54ACC69}"/>
          </ac:spMkLst>
        </pc:spChg>
        <pc:picChg chg="add del mod">
          <ac:chgData name="iwasaki susumu" userId="35fb09954e2bca81" providerId="LiveId" clId="{EEF0AA23-2791-4FEA-9174-1A668BCA64CC}" dt="2023-05-28T07:41:14.195" v="4419" actId="478"/>
          <ac:picMkLst>
            <pc:docMk/>
            <pc:sldMk cId="4212847670" sldId="271"/>
            <ac:picMk id="4" creationId="{65B18166-D2D4-B1DA-4AE9-F3C9206888B9}"/>
          </ac:picMkLst>
        </pc:picChg>
        <pc:picChg chg="del">
          <ac:chgData name="iwasaki susumu" userId="35fb09954e2bca81" providerId="LiveId" clId="{EEF0AA23-2791-4FEA-9174-1A668BCA64CC}" dt="2023-05-28T07:31:11.779" v="4164" actId="21"/>
          <ac:picMkLst>
            <pc:docMk/>
            <pc:sldMk cId="4212847670" sldId="271"/>
            <ac:picMk id="5" creationId="{45F3FC71-5225-9A34-1F4D-F3D9662AAA85}"/>
          </ac:picMkLst>
        </pc:picChg>
        <pc:picChg chg="del mod">
          <ac:chgData name="iwasaki susumu" userId="35fb09954e2bca81" providerId="LiveId" clId="{EEF0AA23-2791-4FEA-9174-1A668BCA64CC}" dt="2023-05-28T07:32:47.800" v="4187" actId="478"/>
          <ac:picMkLst>
            <pc:docMk/>
            <pc:sldMk cId="4212847670" sldId="271"/>
            <ac:picMk id="8" creationId="{9EAEA16A-584E-6F2E-2452-D1A2E1182966}"/>
          </ac:picMkLst>
        </pc:picChg>
        <pc:picChg chg="add mod">
          <ac:chgData name="iwasaki susumu" userId="35fb09954e2bca81" providerId="LiveId" clId="{EEF0AA23-2791-4FEA-9174-1A668BCA64CC}" dt="2023-05-28T07:41:44.715" v="4424" actId="14100"/>
          <ac:picMkLst>
            <pc:docMk/>
            <pc:sldMk cId="4212847670" sldId="271"/>
            <ac:picMk id="9" creationId="{1E9EF836-2C93-22B5-2CE6-CC3160397894}"/>
          </ac:picMkLst>
        </pc:picChg>
        <pc:picChg chg="add mod">
          <ac:chgData name="iwasaki susumu" userId="35fb09954e2bca81" providerId="LiveId" clId="{EEF0AA23-2791-4FEA-9174-1A668BCA64CC}" dt="2023-05-28T07:41:31.198" v="4421" actId="1076"/>
          <ac:picMkLst>
            <pc:docMk/>
            <pc:sldMk cId="4212847670" sldId="271"/>
            <ac:picMk id="10" creationId="{CB45D853-2588-AA54-3468-E0F7CF756A30}"/>
          </ac:picMkLst>
        </pc:picChg>
      </pc:sldChg>
      <pc:sldChg chg="addSp delSp modSp add mod">
        <pc:chgData name="iwasaki susumu" userId="35fb09954e2bca81" providerId="LiveId" clId="{EEF0AA23-2791-4FEA-9174-1A668BCA64CC}" dt="2023-05-28T07:39:10.724" v="4334" actId="1076"/>
        <pc:sldMkLst>
          <pc:docMk/>
          <pc:sldMk cId="1545367872" sldId="272"/>
        </pc:sldMkLst>
        <pc:spChg chg="mod">
          <ac:chgData name="iwasaki susumu" userId="35fb09954e2bca81" providerId="LiveId" clId="{EEF0AA23-2791-4FEA-9174-1A668BCA64CC}" dt="2023-05-28T07:38:36.915" v="4330" actId="14100"/>
          <ac:spMkLst>
            <pc:docMk/>
            <pc:sldMk cId="1545367872" sldId="272"/>
            <ac:spMk id="2" creationId="{943153C7-C0E3-C97C-B7AD-209FCFE25D46}"/>
          </ac:spMkLst>
        </pc:spChg>
        <pc:spChg chg="mod">
          <ac:chgData name="iwasaki susumu" userId="35fb09954e2bca81" providerId="LiveId" clId="{EEF0AA23-2791-4FEA-9174-1A668BCA64CC}" dt="2023-05-28T07:38:05.857" v="4282" actId="255"/>
          <ac:spMkLst>
            <pc:docMk/>
            <pc:sldMk cId="1545367872" sldId="272"/>
            <ac:spMk id="6" creationId="{820DD1DD-F6E1-F439-CDB3-D357C54ACC69}"/>
          </ac:spMkLst>
        </pc:spChg>
        <pc:picChg chg="mod">
          <ac:chgData name="iwasaki susumu" userId="35fb09954e2bca81" providerId="LiveId" clId="{EEF0AA23-2791-4FEA-9174-1A668BCA64CC}" dt="2023-05-28T07:39:10.724" v="4334" actId="1076"/>
          <ac:picMkLst>
            <pc:docMk/>
            <pc:sldMk cId="1545367872" sldId="272"/>
            <ac:picMk id="4" creationId="{65B18166-D2D4-B1DA-4AE9-F3C9206888B9}"/>
          </ac:picMkLst>
        </pc:picChg>
        <pc:picChg chg="add del mod">
          <ac:chgData name="iwasaki susumu" userId="35fb09954e2bca81" providerId="LiveId" clId="{EEF0AA23-2791-4FEA-9174-1A668BCA64CC}" dt="2023-05-28T07:36:33.527" v="4220" actId="21"/>
          <ac:picMkLst>
            <pc:docMk/>
            <pc:sldMk cId="1545367872" sldId="272"/>
            <ac:picMk id="5" creationId="{84FA8D5E-2C4E-21BE-A5E0-EA7E47369DE9}"/>
          </ac:picMkLst>
        </pc:picChg>
        <pc:picChg chg="add mod">
          <ac:chgData name="iwasaki susumu" userId="35fb09954e2bca81" providerId="LiveId" clId="{EEF0AA23-2791-4FEA-9174-1A668BCA64CC}" dt="2023-05-28T07:39:02.426" v="4332" actId="1076"/>
          <ac:picMkLst>
            <pc:docMk/>
            <pc:sldMk cId="1545367872" sldId="272"/>
            <ac:picMk id="7" creationId="{7ACB5D42-E430-688D-BEBD-47E81A4A708F}"/>
          </ac:picMkLst>
        </pc:picChg>
        <pc:picChg chg="del">
          <ac:chgData name="iwasaki susumu" userId="35fb09954e2bca81" providerId="LiveId" clId="{EEF0AA23-2791-4FEA-9174-1A668BCA64CC}" dt="2023-05-28T07:35:41.385" v="4215" actId="21"/>
          <ac:picMkLst>
            <pc:docMk/>
            <pc:sldMk cId="1545367872" sldId="272"/>
            <ac:picMk id="9" creationId="{1E9EF836-2C93-22B5-2CE6-CC3160397894}"/>
          </ac:picMkLst>
        </pc:picChg>
      </pc:sldChg>
      <pc:sldChg chg="modSp new mod">
        <pc:chgData name="iwasaki susumu" userId="35fb09954e2bca81" providerId="LiveId" clId="{EEF0AA23-2791-4FEA-9174-1A668BCA64CC}" dt="2023-05-28T07:47:12.752" v="4671" actId="20577"/>
        <pc:sldMkLst>
          <pc:docMk/>
          <pc:sldMk cId="660333243" sldId="273"/>
        </pc:sldMkLst>
        <pc:spChg chg="mod">
          <ac:chgData name="iwasaki susumu" userId="35fb09954e2bca81" providerId="LiveId" clId="{EEF0AA23-2791-4FEA-9174-1A668BCA64CC}" dt="2023-05-28T07:43:58.523" v="4449" actId="14100"/>
          <ac:spMkLst>
            <pc:docMk/>
            <pc:sldMk cId="660333243" sldId="273"/>
            <ac:spMk id="2" creationId="{72A8CEAA-595A-6C5E-5D38-22A64A08E30A}"/>
          </ac:spMkLst>
        </pc:spChg>
        <pc:spChg chg="mod">
          <ac:chgData name="iwasaki susumu" userId="35fb09954e2bca81" providerId="LiveId" clId="{EEF0AA23-2791-4FEA-9174-1A668BCA64CC}" dt="2023-05-28T07:47:12.752" v="4671" actId="20577"/>
          <ac:spMkLst>
            <pc:docMk/>
            <pc:sldMk cId="660333243" sldId="273"/>
            <ac:spMk id="3" creationId="{0A3102E9-B1A7-3647-B185-9C92B2C87746}"/>
          </ac:spMkLst>
        </pc:spChg>
      </pc:sldChg>
      <pc:sldChg chg="modSp new mod">
        <pc:chgData name="iwasaki susumu" userId="35fb09954e2bca81" providerId="LiveId" clId="{EEF0AA23-2791-4FEA-9174-1A668BCA64CC}" dt="2023-05-28T08:23:16.269" v="6007" actId="20577"/>
        <pc:sldMkLst>
          <pc:docMk/>
          <pc:sldMk cId="1994749622" sldId="274"/>
        </pc:sldMkLst>
        <pc:spChg chg="mod">
          <ac:chgData name="iwasaki susumu" userId="35fb09954e2bca81" providerId="LiveId" clId="{EEF0AA23-2791-4FEA-9174-1A668BCA64CC}" dt="2023-05-28T07:47:50.011" v="4681" actId="14100"/>
          <ac:spMkLst>
            <pc:docMk/>
            <pc:sldMk cId="1994749622" sldId="274"/>
            <ac:spMk id="2" creationId="{68267FE5-40DC-5601-A85A-5D5F6AECE574}"/>
          </ac:spMkLst>
        </pc:spChg>
        <pc:spChg chg="mod">
          <ac:chgData name="iwasaki susumu" userId="35fb09954e2bca81" providerId="LiveId" clId="{EEF0AA23-2791-4FEA-9174-1A668BCA64CC}" dt="2023-05-28T08:23:16.269" v="6007" actId="20577"/>
          <ac:spMkLst>
            <pc:docMk/>
            <pc:sldMk cId="1994749622" sldId="274"/>
            <ac:spMk id="3" creationId="{D8B46952-1D57-2CE1-F9AD-2C798F9B0034}"/>
          </ac:spMkLst>
        </pc:spChg>
      </pc:sldChg>
      <pc:sldChg chg="modSp new mod">
        <pc:chgData name="iwasaki susumu" userId="35fb09954e2bca81" providerId="LiveId" clId="{EEF0AA23-2791-4FEA-9174-1A668BCA64CC}" dt="2023-05-29T01:39:37.726" v="6572" actId="6549"/>
        <pc:sldMkLst>
          <pc:docMk/>
          <pc:sldMk cId="62894864" sldId="275"/>
        </pc:sldMkLst>
        <pc:spChg chg="mod">
          <ac:chgData name="iwasaki susumu" userId="35fb09954e2bca81" providerId="LiveId" clId="{EEF0AA23-2791-4FEA-9174-1A668BCA64CC}" dt="2023-05-28T07:48:05.989" v="4702" actId="20577"/>
          <ac:spMkLst>
            <pc:docMk/>
            <pc:sldMk cId="62894864" sldId="275"/>
            <ac:spMk id="2" creationId="{407C0401-D7D4-8D76-4149-55D90044AA60}"/>
          </ac:spMkLst>
        </pc:spChg>
        <pc:spChg chg="mod">
          <ac:chgData name="iwasaki susumu" userId="35fb09954e2bca81" providerId="LiveId" clId="{EEF0AA23-2791-4FEA-9174-1A668BCA64CC}" dt="2023-05-29T01:39:37.726" v="6572" actId="6549"/>
          <ac:spMkLst>
            <pc:docMk/>
            <pc:sldMk cId="62894864" sldId="275"/>
            <ac:spMk id="3" creationId="{98B13B7E-1B39-1BA1-9040-EEDB2DDCDD7C}"/>
          </ac:spMkLst>
        </pc:spChg>
      </pc:sldChg>
      <pc:sldChg chg="addSp delSp modSp new mod">
        <pc:chgData name="iwasaki susumu" userId="35fb09954e2bca81" providerId="LiveId" clId="{EEF0AA23-2791-4FEA-9174-1A668BCA64CC}" dt="2023-05-28T08:18:40.652" v="5561" actId="14100"/>
        <pc:sldMkLst>
          <pc:docMk/>
          <pc:sldMk cId="2609573375" sldId="276"/>
        </pc:sldMkLst>
        <pc:spChg chg="mod">
          <ac:chgData name="iwasaki susumu" userId="35fb09954e2bca81" providerId="LiveId" clId="{EEF0AA23-2791-4FEA-9174-1A668BCA64CC}" dt="2023-05-28T08:16:55.392" v="5526" actId="1076"/>
          <ac:spMkLst>
            <pc:docMk/>
            <pc:sldMk cId="2609573375" sldId="276"/>
            <ac:spMk id="2" creationId="{5240BD4E-EC26-1033-8A63-6F39AEA04FD6}"/>
          </ac:spMkLst>
        </pc:spChg>
        <pc:spChg chg="del">
          <ac:chgData name="iwasaki susumu" userId="35fb09954e2bca81" providerId="LiveId" clId="{EEF0AA23-2791-4FEA-9174-1A668BCA64CC}" dt="2023-05-28T08:13:55.155" v="5459" actId="21"/>
          <ac:spMkLst>
            <pc:docMk/>
            <pc:sldMk cId="2609573375" sldId="276"/>
            <ac:spMk id="3" creationId="{82CF6EBD-70D7-A8EA-0E84-1804974B1F63}"/>
          </ac:spMkLst>
        </pc:spChg>
        <pc:spChg chg="add mod">
          <ac:chgData name="iwasaki susumu" userId="35fb09954e2bca81" providerId="LiveId" clId="{EEF0AA23-2791-4FEA-9174-1A668BCA64CC}" dt="2023-05-28T08:17:13.048" v="5528" actId="255"/>
          <ac:spMkLst>
            <pc:docMk/>
            <pc:sldMk cId="2609573375" sldId="276"/>
            <ac:spMk id="4" creationId="{AB4A003C-76C3-9930-C92E-CF79CB774AFA}"/>
          </ac:spMkLst>
        </pc:spChg>
        <pc:spChg chg="add mod">
          <ac:chgData name="iwasaki susumu" userId="35fb09954e2bca81" providerId="LiveId" clId="{EEF0AA23-2791-4FEA-9174-1A668BCA64CC}" dt="2023-05-28T08:18:07.635" v="5551" actId="1076"/>
          <ac:spMkLst>
            <pc:docMk/>
            <pc:sldMk cId="2609573375" sldId="276"/>
            <ac:spMk id="5" creationId="{D510DEE6-3783-41C1-386D-92818421470F}"/>
          </ac:spMkLst>
        </pc:spChg>
        <pc:picChg chg="add mod">
          <ac:chgData name="iwasaki susumu" userId="35fb09954e2bca81" providerId="LiveId" clId="{EEF0AA23-2791-4FEA-9174-1A668BCA64CC}" dt="2023-05-28T08:18:20.986" v="5556" actId="14100"/>
          <ac:picMkLst>
            <pc:docMk/>
            <pc:sldMk cId="2609573375" sldId="276"/>
            <ac:picMk id="7" creationId="{4CE77FE6-62CC-5F36-2D6D-61610B0D20E1}"/>
          </ac:picMkLst>
        </pc:picChg>
        <pc:picChg chg="add mod">
          <ac:chgData name="iwasaki susumu" userId="35fb09954e2bca81" providerId="LiveId" clId="{EEF0AA23-2791-4FEA-9174-1A668BCA64CC}" dt="2023-05-28T08:18:40.652" v="5561" actId="14100"/>
          <ac:picMkLst>
            <pc:docMk/>
            <pc:sldMk cId="2609573375" sldId="276"/>
            <ac:picMk id="9" creationId="{8DB4BA6A-BF9A-5B3B-D28D-51331490394D}"/>
          </ac:picMkLst>
        </pc:picChg>
      </pc:sldChg>
      <pc:sldChg chg="delSp modSp new mod">
        <pc:chgData name="iwasaki susumu" userId="35fb09954e2bca81" providerId="LiveId" clId="{EEF0AA23-2791-4FEA-9174-1A668BCA64CC}" dt="2023-05-28T08:27:03.590" v="6359" actId="6549"/>
        <pc:sldMkLst>
          <pc:docMk/>
          <pc:sldMk cId="2344501863" sldId="277"/>
        </pc:sldMkLst>
        <pc:spChg chg="del">
          <ac:chgData name="iwasaki susumu" userId="35fb09954e2bca81" providerId="LiveId" clId="{EEF0AA23-2791-4FEA-9174-1A668BCA64CC}" dt="2023-05-28T08:23:30.775" v="6008" actId="21"/>
          <ac:spMkLst>
            <pc:docMk/>
            <pc:sldMk cId="2344501863" sldId="277"/>
            <ac:spMk id="2" creationId="{9862D71F-D4AD-222C-3390-95C5C5122DE3}"/>
          </ac:spMkLst>
        </pc:spChg>
        <pc:spChg chg="mod">
          <ac:chgData name="iwasaki susumu" userId="35fb09954e2bca81" providerId="LiveId" clId="{EEF0AA23-2791-4FEA-9174-1A668BCA64CC}" dt="2023-05-28T08:27:03.590" v="6359" actId="6549"/>
          <ac:spMkLst>
            <pc:docMk/>
            <pc:sldMk cId="2344501863" sldId="277"/>
            <ac:spMk id="3" creationId="{26BCB0C0-E9CE-C67F-DBF9-120BEDFD5672}"/>
          </ac:spMkLst>
        </pc:spChg>
      </pc:sldChg>
      <pc:sldMasterChg chg="addSldLayout modSldLayout">
        <pc:chgData name="iwasaki susumu" userId="35fb09954e2bca81" providerId="LiveId" clId="{EEF0AA23-2791-4FEA-9174-1A668BCA64CC}" dt="2023-05-28T05:17:48.015" v="397" actId="11529"/>
        <pc:sldMasterMkLst>
          <pc:docMk/>
          <pc:sldMasterMk cId="3683117961" sldId="2147483648"/>
        </pc:sldMasterMkLst>
        <pc:sldLayoutChg chg="add">
          <pc:chgData name="iwasaki susumu" userId="35fb09954e2bca81" providerId="LiveId" clId="{EEF0AA23-2791-4FEA-9174-1A668BCA64CC}" dt="2023-05-28T04:56:05.476" v="0" actId="680"/>
          <pc:sldLayoutMkLst>
            <pc:docMk/>
            <pc:sldMasterMk cId="3683117961" sldId="2147483648"/>
            <pc:sldLayoutMk cId="3258650939" sldId="2147483649"/>
          </pc:sldLayoutMkLst>
        </pc:sldLayoutChg>
        <pc:sldLayoutChg chg="addSp delSp modSp new mod">
          <pc:chgData name="iwasaki susumu" userId="35fb09954e2bca81" providerId="LiveId" clId="{EEF0AA23-2791-4FEA-9174-1A668BCA64CC}" dt="2023-05-28T05:17:48.015" v="397" actId="11529"/>
          <pc:sldLayoutMkLst>
            <pc:docMk/>
            <pc:sldMasterMk cId="3683117961" sldId="2147483648"/>
            <pc:sldLayoutMk cId="3771493226" sldId="2147483650"/>
          </pc:sldLayoutMkLst>
          <pc:spChg chg="add del">
            <ac:chgData name="iwasaki susumu" userId="35fb09954e2bca81" providerId="LiveId" clId="{EEF0AA23-2791-4FEA-9174-1A668BCA64CC}" dt="2023-05-28T05:17:17.224" v="394" actId="11529"/>
            <ac:spMkLst>
              <pc:docMk/>
              <pc:sldMasterMk cId="3683117961" sldId="2147483648"/>
              <pc:sldLayoutMk cId="3771493226" sldId="2147483650"/>
              <ac:spMk id="3" creationId="{2A837118-6BB1-3CD6-FCC3-05346AB7A56F}"/>
            </ac:spMkLst>
          </pc:spChg>
          <pc:spChg chg="add del mod">
            <ac:chgData name="iwasaki susumu" userId="35fb09954e2bca81" providerId="LiveId" clId="{EEF0AA23-2791-4FEA-9174-1A668BCA64CC}" dt="2023-05-28T05:17:36.807" v="396" actId="478"/>
            <ac:spMkLst>
              <pc:docMk/>
              <pc:sldMasterMk cId="3683117961" sldId="2147483648"/>
              <pc:sldLayoutMk cId="3771493226" sldId="2147483650"/>
              <ac:spMk id="4" creationId="{5584640A-9719-1E21-58F3-E6186FB73503}"/>
            </ac:spMkLst>
          </pc:spChg>
          <pc:spChg chg="add del">
            <ac:chgData name="iwasaki susumu" userId="35fb09954e2bca81" providerId="LiveId" clId="{EEF0AA23-2791-4FEA-9174-1A668BCA64CC}" dt="2023-05-28T05:17:48.015" v="397" actId="11529"/>
            <ac:spMkLst>
              <pc:docMk/>
              <pc:sldMasterMk cId="3683117961" sldId="2147483648"/>
              <pc:sldLayoutMk cId="3771493226" sldId="2147483650"/>
              <ac:spMk id="5" creationId="{F1C848BF-D6B3-9A73-1033-C87F20E58354}"/>
            </ac:spMkLst>
          </pc:spChg>
          <pc:spChg chg="add mod">
            <ac:chgData name="iwasaki susumu" userId="35fb09954e2bca81" providerId="LiveId" clId="{EEF0AA23-2791-4FEA-9174-1A668BCA64CC}" dt="2023-05-28T05:17:48.015" v="397" actId="11529"/>
            <ac:spMkLst>
              <pc:docMk/>
              <pc:sldMasterMk cId="3683117961" sldId="2147483648"/>
              <pc:sldLayoutMk cId="3771493226" sldId="2147483650"/>
              <ac:spMk id="6" creationId="{CC640D5F-33C5-A730-A2B2-500CD088047E}"/>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4625F-648E-AB40-703C-3B1D89FE28F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79AAD4-4142-2D9C-52F9-EAE1F65D379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325865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7012E-C2FB-989F-B697-67AFF264136F}"/>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CC640D5F-33C5-A730-A2B2-500CD088047E}"/>
              </a:ext>
            </a:extLst>
          </p:cNvPr>
          <p:cNvSpPr>
            <a:spLocks noGrp="1"/>
          </p:cNvSpPr>
          <p:nvPr>
            <p:ph type="body" sz="quarter" idx="10"/>
          </p:nvPr>
        </p:nvSpPr>
        <p:spPr>
          <a:xfrm>
            <a:off x="1073150" y="2478088"/>
            <a:ext cx="10123488" cy="3730625"/>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71493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11796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misra/news-category-datas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7DEC5-3C0B-A7F9-12C9-5CC1EFFDD11C}"/>
              </a:ext>
            </a:extLst>
          </p:cNvPr>
          <p:cNvSpPr>
            <a:spLocks noGrp="1"/>
          </p:cNvSpPr>
          <p:nvPr>
            <p:ph type="ctrTitle"/>
          </p:nvPr>
        </p:nvSpPr>
        <p:spPr>
          <a:xfrm>
            <a:off x="1524000" y="1362995"/>
            <a:ext cx="9144000" cy="2184363"/>
          </a:xfrm>
        </p:spPr>
        <p:txBody>
          <a:bodyPr/>
          <a:lstStyle/>
          <a:p>
            <a:r>
              <a:rPr kumimoji="1" lang="en-US" altLang="ja-JP" b="1" dirty="0"/>
              <a:t>Final Project</a:t>
            </a:r>
            <a:br>
              <a:rPr kumimoji="1" lang="en-US" altLang="ja-JP" b="1" dirty="0"/>
            </a:br>
            <a:br>
              <a:rPr kumimoji="1" lang="en-US" altLang="ja-JP" sz="1400" dirty="0"/>
            </a:br>
            <a:r>
              <a:rPr kumimoji="1" lang="en-US" altLang="ja-JP" sz="4400" dirty="0"/>
              <a:t>- Unsupervised Algorithms in Machine Learning -</a:t>
            </a:r>
            <a:endParaRPr kumimoji="1" lang="ja-JP" altLang="en-US" sz="4400" dirty="0"/>
          </a:p>
        </p:txBody>
      </p:sp>
      <p:sp>
        <p:nvSpPr>
          <p:cNvPr id="3" name="字幕 2">
            <a:extLst>
              <a:ext uri="{FF2B5EF4-FFF2-40B4-BE49-F238E27FC236}">
                <a16:creationId xmlns:a16="http://schemas.microsoft.com/office/drawing/2014/main" id="{2C9A1127-6AF2-DCA7-9851-352905490C42}"/>
              </a:ext>
            </a:extLst>
          </p:cNvPr>
          <p:cNvSpPr>
            <a:spLocks noGrp="1"/>
          </p:cNvSpPr>
          <p:nvPr>
            <p:ph type="subTitle" idx="1"/>
          </p:nvPr>
        </p:nvSpPr>
        <p:spPr>
          <a:xfrm>
            <a:off x="1524000" y="5180383"/>
            <a:ext cx="9144000" cy="757311"/>
          </a:xfrm>
        </p:spPr>
        <p:txBody>
          <a:bodyPr/>
          <a:lstStyle/>
          <a:p>
            <a:r>
              <a:rPr kumimoji="1" lang="en-US" altLang="ja-JP" dirty="0"/>
              <a:t>Susumu Iwasaki</a:t>
            </a:r>
            <a:endParaRPr kumimoji="1" lang="ja-JP" altLang="en-US" dirty="0"/>
          </a:p>
        </p:txBody>
      </p:sp>
      <p:sp>
        <p:nvSpPr>
          <p:cNvPr id="4" name="テキスト ボックス 3">
            <a:extLst>
              <a:ext uri="{FF2B5EF4-FFF2-40B4-BE49-F238E27FC236}">
                <a16:creationId xmlns:a16="http://schemas.microsoft.com/office/drawing/2014/main" id="{48355FC2-6710-D80D-79D0-1B64A751D0F9}"/>
              </a:ext>
            </a:extLst>
          </p:cNvPr>
          <p:cNvSpPr txBox="1"/>
          <p:nvPr/>
        </p:nvSpPr>
        <p:spPr>
          <a:xfrm>
            <a:off x="1524000" y="3870251"/>
            <a:ext cx="9385005" cy="400110"/>
          </a:xfrm>
          <a:prstGeom prst="rect">
            <a:avLst/>
          </a:prstGeom>
          <a:noFill/>
        </p:spPr>
        <p:txBody>
          <a:bodyPr wrap="square" rtlCol="0">
            <a:spAutoFit/>
          </a:bodyPr>
          <a:lstStyle/>
          <a:p>
            <a:r>
              <a:rPr kumimoji="1" lang="en-US" altLang="ja-JP" sz="2000" i="1" dirty="0"/>
              <a:t>Can we identify the type of news based on headlines and short descriptions?</a:t>
            </a:r>
            <a:endParaRPr kumimoji="1" lang="ja-JP" altLang="en-US" sz="2000" i="1" dirty="0"/>
          </a:p>
        </p:txBody>
      </p:sp>
    </p:spTree>
    <p:extLst>
      <p:ext uri="{BB962C8B-B14F-4D97-AF65-F5344CB8AC3E}">
        <p14:creationId xmlns:p14="http://schemas.microsoft.com/office/powerpoint/2010/main" val="219703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153C7-C0E3-C97C-B7AD-209FCFE25D46}"/>
              </a:ext>
            </a:extLst>
          </p:cNvPr>
          <p:cNvSpPr>
            <a:spLocks noGrp="1"/>
          </p:cNvSpPr>
          <p:nvPr>
            <p:ph type="title"/>
          </p:nvPr>
        </p:nvSpPr>
        <p:spPr>
          <a:xfrm>
            <a:off x="228599" y="140401"/>
            <a:ext cx="4680284" cy="745803"/>
          </a:xfrm>
        </p:spPr>
        <p:txBody>
          <a:bodyPr/>
          <a:lstStyle/>
          <a:p>
            <a:pPr marL="457200" indent="-457200">
              <a:buFont typeface="Arial" panose="020B0604020202020204" pitchFamily="34" charset="0"/>
              <a:buChar char="•"/>
            </a:pPr>
            <a:r>
              <a:rPr lang="en-US" altLang="ja-JP" sz="2800" dirty="0"/>
              <a:t>W</a:t>
            </a:r>
            <a:r>
              <a:rPr kumimoji="1" lang="en-US" altLang="ja-JP" sz="2800" dirty="0"/>
              <a:t>ordcloud of ‘POLITICS</a:t>
            </a:r>
            <a:r>
              <a:rPr kumimoji="1" lang="en-US" altLang="ja-JP" dirty="0"/>
              <a:t>’</a:t>
            </a:r>
            <a:endParaRPr kumimoji="1" lang="ja-JP" altLang="en-US" dirty="0"/>
          </a:p>
        </p:txBody>
      </p:sp>
      <p:pic>
        <p:nvPicPr>
          <p:cNvPr id="5" name="図 4">
            <a:extLst>
              <a:ext uri="{FF2B5EF4-FFF2-40B4-BE49-F238E27FC236}">
                <a16:creationId xmlns:a16="http://schemas.microsoft.com/office/drawing/2014/main" id="{45F3FC71-5225-9A34-1F4D-F3D9662AAA85}"/>
              </a:ext>
            </a:extLst>
          </p:cNvPr>
          <p:cNvPicPr>
            <a:picLocks noChangeAspect="1"/>
          </p:cNvPicPr>
          <p:nvPr/>
        </p:nvPicPr>
        <p:blipFill>
          <a:blip r:embed="rId2"/>
          <a:stretch>
            <a:fillRect/>
          </a:stretch>
        </p:blipFill>
        <p:spPr>
          <a:xfrm>
            <a:off x="1917032" y="752997"/>
            <a:ext cx="9079832" cy="2742569"/>
          </a:xfrm>
          <a:prstGeom prst="rect">
            <a:avLst/>
          </a:prstGeom>
        </p:spPr>
      </p:pic>
      <p:sp>
        <p:nvSpPr>
          <p:cNvPr id="6" name="タイトル 1">
            <a:extLst>
              <a:ext uri="{FF2B5EF4-FFF2-40B4-BE49-F238E27FC236}">
                <a16:creationId xmlns:a16="http://schemas.microsoft.com/office/drawing/2014/main" id="{820DD1DD-F6E1-F439-CDB3-D357C54ACC69}"/>
              </a:ext>
            </a:extLst>
          </p:cNvPr>
          <p:cNvSpPr txBox="1">
            <a:spLocks/>
          </p:cNvSpPr>
          <p:nvPr/>
        </p:nvSpPr>
        <p:spPr>
          <a:xfrm>
            <a:off x="228599" y="3495566"/>
            <a:ext cx="7565437" cy="74580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457200" indent="-457200">
              <a:buFont typeface="Arial" panose="020B0604020202020204" pitchFamily="34" charset="0"/>
              <a:buChar char="•"/>
            </a:pPr>
            <a:r>
              <a:rPr lang="en-US" altLang="ja-JP" sz="2800" dirty="0"/>
              <a:t>Wordcloud of ‘PARENTING &amp; EDUCATION</a:t>
            </a:r>
            <a:r>
              <a:rPr lang="en-US" altLang="ja-JP" dirty="0"/>
              <a:t>’</a:t>
            </a:r>
            <a:endParaRPr lang="ja-JP" altLang="en-US" dirty="0"/>
          </a:p>
        </p:txBody>
      </p:sp>
      <p:pic>
        <p:nvPicPr>
          <p:cNvPr id="8" name="図 7">
            <a:extLst>
              <a:ext uri="{FF2B5EF4-FFF2-40B4-BE49-F238E27FC236}">
                <a16:creationId xmlns:a16="http://schemas.microsoft.com/office/drawing/2014/main" id="{9EAEA16A-584E-6F2E-2452-D1A2E1182966}"/>
              </a:ext>
            </a:extLst>
          </p:cNvPr>
          <p:cNvPicPr>
            <a:picLocks noChangeAspect="1"/>
          </p:cNvPicPr>
          <p:nvPr/>
        </p:nvPicPr>
        <p:blipFill>
          <a:blip r:embed="rId3"/>
          <a:stretch>
            <a:fillRect/>
          </a:stretch>
        </p:blipFill>
        <p:spPr>
          <a:xfrm>
            <a:off x="1917032" y="4108162"/>
            <a:ext cx="9015663" cy="2618768"/>
          </a:xfrm>
          <a:prstGeom prst="rect">
            <a:avLst/>
          </a:prstGeom>
        </p:spPr>
      </p:pic>
    </p:spTree>
    <p:extLst>
      <p:ext uri="{BB962C8B-B14F-4D97-AF65-F5344CB8AC3E}">
        <p14:creationId xmlns:p14="http://schemas.microsoft.com/office/powerpoint/2010/main" val="311021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A07A9-06F1-7A3C-7E16-CC2175C9FF22}"/>
              </a:ext>
            </a:extLst>
          </p:cNvPr>
          <p:cNvSpPr>
            <a:spLocks noGrp="1"/>
          </p:cNvSpPr>
          <p:nvPr>
            <p:ph type="title"/>
          </p:nvPr>
        </p:nvSpPr>
        <p:spPr/>
        <p:txBody>
          <a:bodyPr/>
          <a:lstStyle/>
          <a:p>
            <a:r>
              <a:rPr kumimoji="1" lang="en-US" altLang="ja-JP" dirty="0"/>
              <a:t>Modelling</a:t>
            </a:r>
            <a:endParaRPr kumimoji="1" lang="ja-JP" altLang="en-US" dirty="0"/>
          </a:p>
        </p:txBody>
      </p:sp>
      <p:sp>
        <p:nvSpPr>
          <p:cNvPr id="3" name="テキスト プレースホルダー 2">
            <a:extLst>
              <a:ext uri="{FF2B5EF4-FFF2-40B4-BE49-F238E27FC236}">
                <a16:creationId xmlns:a16="http://schemas.microsoft.com/office/drawing/2014/main" id="{8749F50C-8BC8-4E39-C235-D555F87FF591}"/>
              </a:ext>
            </a:extLst>
          </p:cNvPr>
          <p:cNvSpPr>
            <a:spLocks noGrp="1"/>
          </p:cNvSpPr>
          <p:nvPr>
            <p:ph type="body" sz="quarter" idx="10"/>
          </p:nvPr>
        </p:nvSpPr>
        <p:spPr>
          <a:xfrm>
            <a:off x="1073150" y="1187116"/>
            <a:ext cx="10123488" cy="5173579"/>
          </a:xfrm>
        </p:spPr>
        <p:txBody>
          <a:bodyPr/>
          <a:lstStyle/>
          <a:p>
            <a:r>
              <a:rPr kumimoji="1" lang="en-US" altLang="ja-JP" dirty="0"/>
              <a:t>Vectorizing words: </a:t>
            </a:r>
          </a:p>
          <a:p>
            <a:pPr marL="0" indent="0">
              <a:buNone/>
            </a:pPr>
            <a:r>
              <a:rPr lang="en-US" altLang="ja-JP" dirty="0"/>
              <a:t>	</a:t>
            </a:r>
            <a:r>
              <a:rPr kumimoji="1" lang="en-US" altLang="ja-JP" dirty="0"/>
              <a:t>TFIDF (term frequency-inverse document frequency)</a:t>
            </a:r>
          </a:p>
          <a:p>
            <a:pPr marL="457200" lvl="1" indent="0">
              <a:buNone/>
            </a:pPr>
            <a:r>
              <a:rPr lang="en-US" altLang="ja-JP" sz="1600" dirty="0"/>
              <a:t>The TFIDF value increases proportionally to the number of times a word appears in the document and is offset by the number of documents in the corpus that contain the word, which helps to adjust for the fact that some words appear more frequently in general.</a:t>
            </a:r>
          </a:p>
          <a:p>
            <a:pPr marL="457200" lvl="1" indent="0">
              <a:buNone/>
            </a:pPr>
            <a:r>
              <a:rPr kumimoji="1" lang="en-US" altLang="ja-JP" sz="2000" dirty="0"/>
              <a:t>Hyperparameter of </a:t>
            </a:r>
            <a:r>
              <a:rPr kumimoji="1" lang="en-US" altLang="ja-JP" sz="2000" dirty="0" err="1"/>
              <a:t>TfidVectorizer</a:t>
            </a:r>
            <a:r>
              <a:rPr kumimoji="1" lang="en-US" altLang="ja-JP" sz="2000" dirty="0"/>
              <a:t>:</a:t>
            </a:r>
          </a:p>
          <a:p>
            <a:pPr marL="457200" lvl="1" indent="0">
              <a:buNone/>
            </a:pPr>
            <a:r>
              <a:rPr kumimoji="1" lang="en-US" altLang="ja-JP" sz="2000" dirty="0"/>
              <a:t>(default setting) </a:t>
            </a:r>
            <a:r>
              <a:rPr kumimoji="1" lang="en-US" altLang="ja-JP" sz="2000" dirty="0" err="1"/>
              <a:t>min_df</a:t>
            </a:r>
            <a:r>
              <a:rPr kumimoji="1" lang="en-US" altLang="ja-JP" sz="2000" dirty="0"/>
              <a:t> = 1,  </a:t>
            </a:r>
            <a:r>
              <a:rPr kumimoji="1" lang="en-US" altLang="ja-JP" sz="2000" dirty="0" err="1"/>
              <a:t>max_df</a:t>
            </a:r>
            <a:r>
              <a:rPr kumimoji="1" lang="en-US" altLang="ja-JP" sz="2000" dirty="0"/>
              <a:t> = 1, </a:t>
            </a:r>
            <a:r>
              <a:rPr kumimoji="1" lang="en-US" altLang="ja-JP" sz="2000" dirty="0" err="1"/>
              <a:t>ngram</a:t>
            </a:r>
            <a:r>
              <a:rPr kumimoji="1" lang="en-US" altLang="ja-JP" sz="2000" dirty="0"/>
              <a:t> = 1</a:t>
            </a:r>
            <a:endParaRPr lang="en-US" altLang="ja-JP" sz="2000" dirty="0"/>
          </a:p>
          <a:p>
            <a:r>
              <a:rPr kumimoji="1" lang="en-US" altLang="ja-JP" dirty="0"/>
              <a:t>Non-negative Matrix Factorization:</a:t>
            </a:r>
          </a:p>
          <a:p>
            <a:pPr marL="457200" lvl="1" indent="0">
              <a:buNone/>
            </a:pPr>
            <a:r>
              <a:rPr kumimoji="1" lang="en-US" altLang="ja-JP" sz="2000" dirty="0"/>
              <a:t>Hyperparameter of </a:t>
            </a:r>
            <a:r>
              <a:rPr kumimoji="1" lang="en-US" altLang="ja-JP" sz="2000" dirty="0" err="1"/>
              <a:t>sklearn.decomposition.NMF</a:t>
            </a:r>
            <a:r>
              <a:rPr kumimoji="1" lang="en-US" altLang="ja-JP" sz="2000" dirty="0"/>
              <a:t>: </a:t>
            </a:r>
            <a:r>
              <a:rPr lang="en-US" altLang="ja-JP" sz="2000" dirty="0"/>
              <a:t>n_components = 8</a:t>
            </a:r>
          </a:p>
          <a:p>
            <a:pPr marL="457200" lvl="1" indent="0">
              <a:buNone/>
            </a:pPr>
            <a:r>
              <a:rPr lang="en-US" altLang="ja-JP" sz="2000" dirty="0"/>
              <a:t>(default setting) solver =‘cd’ (Coordinate Descent solver), </a:t>
            </a:r>
            <a:r>
              <a:rPr lang="en-US" altLang="ja-JP" sz="2000" dirty="0" err="1"/>
              <a:t>beta_loss</a:t>
            </a:r>
            <a:r>
              <a:rPr lang="en-US" altLang="ja-JP" sz="2000" dirty="0"/>
              <a:t>=’</a:t>
            </a:r>
            <a:r>
              <a:rPr lang="en-US" altLang="ja-JP" sz="2000" dirty="0" err="1"/>
              <a:t>frobenius</a:t>
            </a:r>
            <a:r>
              <a:rPr lang="en-US" altLang="ja-JP" dirty="0"/>
              <a:t>’</a:t>
            </a:r>
          </a:p>
          <a:p>
            <a:pPr marL="457200" lvl="1" indent="0">
              <a:buNone/>
            </a:pPr>
            <a:r>
              <a:rPr kumimoji="1" lang="en-US" altLang="ja-JP" sz="2000" dirty="0"/>
              <a:t>-&gt; solver = ‘mu’, </a:t>
            </a:r>
            <a:r>
              <a:rPr kumimoji="1" lang="en-US" altLang="ja-JP" sz="2000" dirty="0" err="1"/>
              <a:t>beta_loss</a:t>
            </a:r>
            <a:r>
              <a:rPr kumimoji="1" lang="en-US" altLang="ja-JP" sz="2000" dirty="0"/>
              <a:t> = ‘</a:t>
            </a:r>
            <a:r>
              <a:rPr kumimoji="1" lang="en-US" altLang="ja-JP" sz="2000" dirty="0" err="1"/>
              <a:t>kullback-leibler</a:t>
            </a:r>
            <a:r>
              <a:rPr kumimoji="1" lang="en-US" altLang="ja-JP" sz="2000" dirty="0"/>
              <a:t>’</a:t>
            </a:r>
          </a:p>
          <a:p>
            <a:r>
              <a:rPr lang="en-US" altLang="ja-JP" dirty="0"/>
              <a:t>Calculation of accuracy:</a:t>
            </a:r>
          </a:p>
          <a:p>
            <a:pPr marL="457200" lvl="1" indent="0">
              <a:buNone/>
            </a:pPr>
            <a:r>
              <a:rPr kumimoji="1" lang="en-US" altLang="ja-JP" sz="2000" dirty="0"/>
              <a:t>Compare permutated 8 clusters with category of dataset for finding the best match</a:t>
            </a:r>
          </a:p>
        </p:txBody>
      </p:sp>
    </p:spTree>
    <p:extLst>
      <p:ext uri="{BB962C8B-B14F-4D97-AF65-F5344CB8AC3E}">
        <p14:creationId xmlns:p14="http://schemas.microsoft.com/office/powerpoint/2010/main" val="215340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F708E-1445-D12C-A466-B4B2553779F5}"/>
              </a:ext>
            </a:extLst>
          </p:cNvPr>
          <p:cNvSpPr>
            <a:spLocks noGrp="1"/>
          </p:cNvSpPr>
          <p:nvPr>
            <p:ph type="title"/>
          </p:nvPr>
        </p:nvSpPr>
        <p:spPr>
          <a:xfrm>
            <a:off x="838200" y="365126"/>
            <a:ext cx="10515600" cy="709696"/>
          </a:xfrm>
        </p:spPr>
        <p:txBody>
          <a:bodyPr/>
          <a:lstStyle/>
          <a:p>
            <a:r>
              <a:rPr kumimoji="1" lang="en-US" altLang="ja-JP" dirty="0" err="1"/>
              <a:t>Hyperparamter</a:t>
            </a:r>
            <a:r>
              <a:rPr kumimoji="1" lang="en-US" altLang="ja-JP" dirty="0"/>
              <a:t> tuning (1)</a:t>
            </a:r>
            <a:endParaRPr kumimoji="1" lang="ja-JP" altLang="en-US" dirty="0"/>
          </a:p>
        </p:txBody>
      </p:sp>
      <p:sp>
        <p:nvSpPr>
          <p:cNvPr id="3" name="テキスト プレースホルダー 2">
            <a:extLst>
              <a:ext uri="{FF2B5EF4-FFF2-40B4-BE49-F238E27FC236}">
                <a16:creationId xmlns:a16="http://schemas.microsoft.com/office/drawing/2014/main" id="{A8EC9CC2-7B7E-1F47-A1C0-B2CCE3C897FA}"/>
              </a:ext>
            </a:extLst>
          </p:cNvPr>
          <p:cNvSpPr>
            <a:spLocks noGrp="1"/>
          </p:cNvSpPr>
          <p:nvPr>
            <p:ph type="body" sz="quarter" idx="10"/>
          </p:nvPr>
        </p:nvSpPr>
        <p:spPr>
          <a:xfrm>
            <a:off x="1073150" y="1074822"/>
            <a:ext cx="10123488" cy="5133891"/>
          </a:xfrm>
        </p:spPr>
        <p:txBody>
          <a:bodyPr/>
          <a:lstStyle/>
          <a:p>
            <a:r>
              <a:rPr kumimoji="1" lang="en-US" altLang="ja-JP" dirty="0"/>
              <a:t>Default setting of TFIDF and NMF:</a:t>
            </a:r>
          </a:p>
          <a:p>
            <a:pPr marL="457200" lvl="1" indent="0">
              <a:buNone/>
            </a:pPr>
            <a:r>
              <a:rPr lang="en-US" altLang="ja-JP" dirty="0"/>
              <a:t>A</a:t>
            </a:r>
            <a:r>
              <a:rPr kumimoji="1" lang="en-US" altLang="ja-JP" dirty="0"/>
              <a:t>ccuracy is 0.2707</a:t>
            </a:r>
          </a:p>
          <a:p>
            <a:r>
              <a:rPr kumimoji="1" lang="en-US" altLang="ja-JP" dirty="0"/>
              <a:t>Hyperparameter of NMF is changed:</a:t>
            </a:r>
          </a:p>
          <a:p>
            <a:pPr marL="457200" lvl="1" indent="0">
              <a:buNone/>
            </a:pPr>
            <a:r>
              <a:rPr lang="en-US" altLang="ja-JP" dirty="0"/>
              <a:t>solver: ‘cd’ -&gt; ‘mu’ (multiplicative update solver), </a:t>
            </a:r>
          </a:p>
          <a:p>
            <a:pPr marL="457200" lvl="1" indent="0">
              <a:buNone/>
            </a:pPr>
            <a:r>
              <a:rPr lang="en-US" altLang="ja-JP" dirty="0" err="1"/>
              <a:t>beta_loss</a:t>
            </a:r>
            <a:r>
              <a:rPr lang="en-US" altLang="ja-JP" dirty="0"/>
              <a:t>: ‘</a:t>
            </a:r>
            <a:r>
              <a:rPr lang="en-US" altLang="ja-JP" dirty="0" err="1"/>
              <a:t>frobenius</a:t>
            </a:r>
            <a:r>
              <a:rPr lang="en-US" altLang="ja-JP" dirty="0"/>
              <a:t>’ -&gt; ‘</a:t>
            </a:r>
            <a:r>
              <a:rPr lang="en-US" altLang="ja-JP" dirty="0" err="1"/>
              <a:t>kullback-leibler</a:t>
            </a:r>
            <a:r>
              <a:rPr lang="en-US" altLang="ja-JP" dirty="0"/>
              <a:t>’</a:t>
            </a:r>
          </a:p>
          <a:p>
            <a:pPr marL="457200" lvl="1" indent="0">
              <a:buNone/>
            </a:pPr>
            <a:r>
              <a:rPr kumimoji="1" lang="en-US" altLang="ja-JP" dirty="0"/>
              <a:t>Accuracy is improved: 0.2930</a:t>
            </a:r>
          </a:p>
          <a:p>
            <a:r>
              <a:rPr kumimoji="1" lang="en-US" altLang="ja-JP" dirty="0"/>
              <a:t>Hyperparameter of </a:t>
            </a:r>
            <a:r>
              <a:rPr kumimoji="1" lang="en-US" altLang="ja-JP" dirty="0" err="1"/>
              <a:t>T</a:t>
            </a:r>
            <a:r>
              <a:rPr lang="en-US" altLang="ja-JP" dirty="0" err="1"/>
              <a:t>fidVectorizer</a:t>
            </a:r>
            <a:r>
              <a:rPr lang="en-US" altLang="ja-JP" dirty="0"/>
              <a:t> is changed:</a:t>
            </a:r>
          </a:p>
          <a:p>
            <a:pPr marL="457200" lvl="1" indent="0">
              <a:buNone/>
            </a:pPr>
            <a:r>
              <a:rPr lang="en-US" altLang="ja-JP" dirty="0" err="1"/>
              <a:t>n</a:t>
            </a:r>
            <a:r>
              <a:rPr kumimoji="1" lang="en-US" altLang="ja-JP" dirty="0" err="1"/>
              <a:t>gam</a:t>
            </a:r>
            <a:r>
              <a:rPr kumimoji="1" lang="en-US" altLang="ja-JP" dirty="0"/>
              <a:t>: 1 -&gt; 2</a:t>
            </a:r>
          </a:p>
          <a:p>
            <a:pPr marL="457200" lvl="1" indent="0">
              <a:buNone/>
            </a:pPr>
            <a:r>
              <a:rPr kumimoji="1" lang="en-US" altLang="ja-JP" dirty="0"/>
              <a:t>Accuracy is getting worse: 0.1317</a:t>
            </a:r>
          </a:p>
          <a:p>
            <a:r>
              <a:rPr lang="en-US" altLang="ja-JP" dirty="0"/>
              <a:t>Hyperparameter of </a:t>
            </a:r>
            <a:r>
              <a:rPr lang="en-US" altLang="ja-JP" dirty="0" err="1"/>
              <a:t>TfidVectorizer</a:t>
            </a:r>
            <a:r>
              <a:rPr lang="en-US" altLang="ja-JP" dirty="0"/>
              <a:t> is changed:</a:t>
            </a:r>
          </a:p>
          <a:p>
            <a:pPr marL="457200" lvl="1" indent="0">
              <a:buNone/>
            </a:pPr>
            <a:r>
              <a:rPr kumimoji="1" lang="en-US" altLang="ja-JP" dirty="0"/>
              <a:t>m</a:t>
            </a:r>
            <a:r>
              <a:rPr lang="en-US" altLang="ja-JP" dirty="0"/>
              <a:t>in_df: 1 -&gt; 2</a:t>
            </a:r>
          </a:p>
          <a:p>
            <a:pPr marL="457200" lvl="1" indent="0">
              <a:buNone/>
            </a:pPr>
            <a:r>
              <a:rPr kumimoji="1" lang="en-US" altLang="ja-JP" dirty="0"/>
              <a:t>Accuracy is improved: 0.3688</a:t>
            </a:r>
            <a:endParaRPr kumimoji="1" lang="ja-JP" altLang="en-US" dirty="0"/>
          </a:p>
        </p:txBody>
      </p:sp>
    </p:spTree>
    <p:extLst>
      <p:ext uri="{BB962C8B-B14F-4D97-AF65-F5344CB8AC3E}">
        <p14:creationId xmlns:p14="http://schemas.microsoft.com/office/powerpoint/2010/main" val="34108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F708E-1445-D12C-A466-B4B2553779F5}"/>
              </a:ext>
            </a:extLst>
          </p:cNvPr>
          <p:cNvSpPr>
            <a:spLocks noGrp="1"/>
          </p:cNvSpPr>
          <p:nvPr>
            <p:ph type="title"/>
          </p:nvPr>
        </p:nvSpPr>
        <p:spPr>
          <a:xfrm>
            <a:off x="838200" y="365126"/>
            <a:ext cx="10515600" cy="709696"/>
          </a:xfrm>
        </p:spPr>
        <p:txBody>
          <a:bodyPr/>
          <a:lstStyle/>
          <a:p>
            <a:r>
              <a:rPr kumimoji="1" lang="en-US" altLang="ja-JP" dirty="0" err="1"/>
              <a:t>Hyperparamter</a:t>
            </a:r>
            <a:r>
              <a:rPr kumimoji="1" lang="en-US" altLang="ja-JP" dirty="0"/>
              <a:t> tuning (2)</a:t>
            </a:r>
            <a:endParaRPr kumimoji="1" lang="ja-JP" altLang="en-US" dirty="0"/>
          </a:p>
        </p:txBody>
      </p:sp>
      <p:sp>
        <p:nvSpPr>
          <p:cNvPr id="3" name="テキスト プレースホルダー 2">
            <a:extLst>
              <a:ext uri="{FF2B5EF4-FFF2-40B4-BE49-F238E27FC236}">
                <a16:creationId xmlns:a16="http://schemas.microsoft.com/office/drawing/2014/main" id="{A8EC9CC2-7B7E-1F47-A1C0-B2CCE3C897FA}"/>
              </a:ext>
            </a:extLst>
          </p:cNvPr>
          <p:cNvSpPr>
            <a:spLocks noGrp="1"/>
          </p:cNvSpPr>
          <p:nvPr>
            <p:ph type="body" sz="quarter" idx="10"/>
          </p:nvPr>
        </p:nvSpPr>
        <p:spPr>
          <a:xfrm>
            <a:off x="1073150" y="1074822"/>
            <a:ext cx="10123488" cy="5133891"/>
          </a:xfrm>
        </p:spPr>
        <p:txBody>
          <a:bodyPr/>
          <a:lstStyle/>
          <a:p>
            <a:r>
              <a:rPr lang="en-US" altLang="ja-JP" dirty="0"/>
              <a:t>Hyperparameter of </a:t>
            </a:r>
            <a:r>
              <a:rPr lang="en-US" altLang="ja-JP" dirty="0" err="1"/>
              <a:t>TfidVectorizer</a:t>
            </a:r>
            <a:r>
              <a:rPr lang="en-US" altLang="ja-JP" dirty="0"/>
              <a:t> is changed:</a:t>
            </a:r>
          </a:p>
          <a:p>
            <a:pPr marL="457200" lvl="1" indent="0">
              <a:buNone/>
            </a:pPr>
            <a:r>
              <a:rPr kumimoji="1" lang="en-US" altLang="ja-JP" dirty="0"/>
              <a:t>m</a:t>
            </a:r>
            <a:r>
              <a:rPr lang="en-US" altLang="ja-JP" dirty="0"/>
              <a:t>in_df: 1 -&gt; 3</a:t>
            </a:r>
          </a:p>
          <a:p>
            <a:pPr marL="457200" lvl="1" indent="0">
              <a:buNone/>
            </a:pPr>
            <a:r>
              <a:rPr kumimoji="1" lang="en-US" altLang="ja-JP" dirty="0"/>
              <a:t>Accuracy is getting worse: 0.3013</a:t>
            </a:r>
          </a:p>
          <a:p>
            <a:r>
              <a:rPr kumimoji="1" lang="en-US" altLang="ja-JP" dirty="0"/>
              <a:t>Hyperparameter of NMF is changed:</a:t>
            </a:r>
          </a:p>
          <a:p>
            <a:pPr marL="457200" lvl="1" indent="0">
              <a:buNone/>
            </a:pPr>
            <a:r>
              <a:rPr lang="en-US" altLang="ja-JP" dirty="0"/>
              <a:t>Other hyperparameters are the same as the model of the best score (min_df = 2)</a:t>
            </a:r>
          </a:p>
          <a:p>
            <a:pPr marL="457200" lvl="1" indent="0">
              <a:buNone/>
            </a:pPr>
            <a:r>
              <a:rPr kumimoji="1" lang="en-US" altLang="ja-JP" dirty="0" err="1"/>
              <a:t>max</a:t>
            </a:r>
            <a:r>
              <a:rPr lang="en-US" altLang="ja-JP" dirty="0" err="1"/>
              <a:t>_iter</a:t>
            </a:r>
            <a:r>
              <a:rPr lang="en-US" altLang="ja-JP" dirty="0"/>
              <a:t>: 1000 -&gt; 10000</a:t>
            </a:r>
          </a:p>
          <a:p>
            <a:pPr marL="457200" lvl="1" indent="0">
              <a:buNone/>
            </a:pPr>
            <a:r>
              <a:rPr kumimoji="1" lang="en-US" altLang="ja-JP" dirty="0"/>
              <a:t>Accuracy is getting worse: 0.2414</a:t>
            </a:r>
            <a:endParaRPr kumimoji="1" lang="ja-JP" altLang="en-US" dirty="0"/>
          </a:p>
        </p:txBody>
      </p:sp>
    </p:spTree>
    <p:extLst>
      <p:ext uri="{BB962C8B-B14F-4D97-AF65-F5344CB8AC3E}">
        <p14:creationId xmlns:p14="http://schemas.microsoft.com/office/powerpoint/2010/main" val="387489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B8180D06-FD26-3CB8-9CEB-D1B69A375917}"/>
              </a:ext>
            </a:extLst>
          </p:cNvPr>
          <p:cNvGraphicFramePr>
            <a:graphicFrameLocks noGrp="1"/>
          </p:cNvGraphicFramePr>
          <p:nvPr>
            <p:extLst>
              <p:ext uri="{D42A27DB-BD31-4B8C-83A1-F6EECF244321}">
                <p14:modId xmlns:p14="http://schemas.microsoft.com/office/powerpoint/2010/main" val="3607552286"/>
              </p:ext>
            </p:extLst>
          </p:nvPr>
        </p:nvGraphicFramePr>
        <p:xfrm>
          <a:off x="551314" y="365125"/>
          <a:ext cx="10436727" cy="4927155"/>
        </p:xfrm>
        <a:graphic>
          <a:graphicData uri="http://schemas.openxmlformats.org/drawingml/2006/table">
            <a:tbl>
              <a:tblPr firstRow="1" bandRow="1">
                <a:tableStyleId>{5C22544A-7EE6-4342-B048-85BDC9FD1C3A}</a:tableStyleId>
              </a:tblPr>
              <a:tblGrid>
                <a:gridCol w="1490961">
                  <a:extLst>
                    <a:ext uri="{9D8B030D-6E8A-4147-A177-3AD203B41FA5}">
                      <a16:colId xmlns:a16="http://schemas.microsoft.com/office/drawing/2014/main" val="955658880"/>
                    </a:ext>
                  </a:extLst>
                </a:gridCol>
                <a:gridCol w="1193418">
                  <a:extLst>
                    <a:ext uri="{9D8B030D-6E8A-4147-A177-3AD203B41FA5}">
                      <a16:colId xmlns:a16="http://schemas.microsoft.com/office/drawing/2014/main" val="2913320751"/>
                    </a:ext>
                  </a:extLst>
                </a:gridCol>
                <a:gridCol w="1323473">
                  <a:extLst>
                    <a:ext uri="{9D8B030D-6E8A-4147-A177-3AD203B41FA5}">
                      <a16:colId xmlns:a16="http://schemas.microsoft.com/office/drawing/2014/main" val="4007355516"/>
                    </a:ext>
                  </a:extLst>
                </a:gridCol>
                <a:gridCol w="1443790">
                  <a:extLst>
                    <a:ext uri="{9D8B030D-6E8A-4147-A177-3AD203B41FA5}">
                      <a16:colId xmlns:a16="http://schemas.microsoft.com/office/drawing/2014/main" val="2364680417"/>
                    </a:ext>
                  </a:extLst>
                </a:gridCol>
                <a:gridCol w="2003163">
                  <a:extLst>
                    <a:ext uri="{9D8B030D-6E8A-4147-A177-3AD203B41FA5}">
                      <a16:colId xmlns:a16="http://schemas.microsoft.com/office/drawing/2014/main" val="2023705504"/>
                    </a:ext>
                  </a:extLst>
                </a:gridCol>
                <a:gridCol w="1490961">
                  <a:extLst>
                    <a:ext uri="{9D8B030D-6E8A-4147-A177-3AD203B41FA5}">
                      <a16:colId xmlns:a16="http://schemas.microsoft.com/office/drawing/2014/main" val="3104455841"/>
                    </a:ext>
                  </a:extLst>
                </a:gridCol>
                <a:gridCol w="1490961">
                  <a:extLst>
                    <a:ext uri="{9D8B030D-6E8A-4147-A177-3AD203B41FA5}">
                      <a16:colId xmlns:a16="http://schemas.microsoft.com/office/drawing/2014/main" val="847332905"/>
                    </a:ext>
                  </a:extLst>
                </a:gridCol>
              </a:tblGrid>
              <a:tr h="880033">
                <a:tc>
                  <a:txBody>
                    <a:bodyPr/>
                    <a:lstStyle/>
                    <a:p>
                      <a:pPr algn="ctr"/>
                      <a:endParaRPr kumimoji="1" lang="ja-JP" altLang="en-US" dirty="0"/>
                    </a:p>
                  </a:txBody>
                  <a:tcPr anchor="ctr"/>
                </a:tc>
                <a:tc>
                  <a:txBody>
                    <a:bodyPr/>
                    <a:lstStyle/>
                    <a:p>
                      <a:pPr algn="ctr"/>
                      <a:r>
                        <a:rPr kumimoji="1" lang="en-US" altLang="ja-JP" dirty="0" err="1"/>
                        <a:t>max_df</a:t>
                      </a:r>
                      <a:endParaRPr kumimoji="1" lang="ja-JP" altLang="en-US" dirty="0"/>
                    </a:p>
                  </a:txBody>
                  <a:tcPr anchor="ctr"/>
                </a:tc>
                <a:tc>
                  <a:txBody>
                    <a:bodyPr/>
                    <a:lstStyle/>
                    <a:p>
                      <a:pPr algn="ctr"/>
                      <a:r>
                        <a:rPr kumimoji="1" lang="en-US" altLang="ja-JP" dirty="0" err="1"/>
                        <a:t>min_df</a:t>
                      </a:r>
                      <a:endParaRPr kumimoji="1" lang="ja-JP" altLang="en-US" dirty="0"/>
                    </a:p>
                  </a:txBody>
                  <a:tcPr anchor="ctr"/>
                </a:tc>
                <a:tc>
                  <a:txBody>
                    <a:bodyPr/>
                    <a:lstStyle/>
                    <a:p>
                      <a:pPr algn="ctr"/>
                      <a:r>
                        <a:rPr kumimoji="1" lang="en-US" altLang="ja-JP" dirty="0" err="1"/>
                        <a:t>ngram</a:t>
                      </a:r>
                      <a:endParaRPr kumimoji="1" lang="ja-JP" altLang="en-US" dirty="0"/>
                    </a:p>
                  </a:txBody>
                  <a:tcPr anchor="ctr"/>
                </a:tc>
                <a:tc>
                  <a:txBody>
                    <a:bodyPr/>
                    <a:lstStyle/>
                    <a:p>
                      <a:pPr algn="ctr"/>
                      <a:r>
                        <a:rPr kumimoji="1" lang="en-US" altLang="ja-JP" dirty="0"/>
                        <a:t>NMF</a:t>
                      </a:r>
                      <a:endParaRPr kumimoji="1" lang="ja-JP" altLang="en-US" dirty="0"/>
                    </a:p>
                  </a:txBody>
                  <a:tcPr anchor="ctr"/>
                </a:tc>
                <a:tc>
                  <a:txBody>
                    <a:bodyPr/>
                    <a:lstStyle/>
                    <a:p>
                      <a:pPr algn="ctr"/>
                      <a:r>
                        <a:rPr kumimoji="1" lang="en-US" altLang="ja-JP" dirty="0" err="1"/>
                        <a:t>max_iter</a:t>
                      </a:r>
                      <a:endParaRPr kumimoji="1" lang="ja-JP" altLang="en-US" dirty="0"/>
                    </a:p>
                  </a:txBody>
                  <a:tcPr anchor="ctr"/>
                </a:tc>
                <a:tc>
                  <a:txBody>
                    <a:bodyPr/>
                    <a:lstStyle/>
                    <a:p>
                      <a:pPr algn="ctr"/>
                      <a:r>
                        <a:rPr kumimoji="1" lang="en-US" altLang="ja-JP" dirty="0"/>
                        <a:t>accuracy</a:t>
                      </a:r>
                      <a:endParaRPr kumimoji="1" lang="ja-JP" altLang="en-US" dirty="0"/>
                    </a:p>
                  </a:txBody>
                  <a:tcPr anchor="ctr"/>
                </a:tc>
                <a:extLst>
                  <a:ext uri="{0D108BD9-81ED-4DB2-BD59-A6C34878D82A}">
                    <a16:rowId xmlns:a16="http://schemas.microsoft.com/office/drawing/2014/main" val="497857685"/>
                  </a:ext>
                </a:extLst>
              </a:tr>
              <a:tr h="758491">
                <a:tc>
                  <a:txBody>
                    <a:bodyPr/>
                    <a:lstStyle/>
                    <a:p>
                      <a:pPr algn="ctr"/>
                      <a:r>
                        <a:rPr kumimoji="1" lang="en-US" altLang="ja-JP" dirty="0"/>
                        <a:t>(default)</a:t>
                      </a:r>
                      <a:endParaRPr kumimoji="1" lang="ja-JP" altLang="en-US" dirty="0"/>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t>‘cd’, ‘</a:t>
                      </a:r>
                      <a:r>
                        <a:rPr kumimoji="1" lang="en-US" altLang="ja-JP" dirty="0" err="1"/>
                        <a:t>frobenius</a:t>
                      </a:r>
                      <a:r>
                        <a:rPr kumimoji="1" lang="en-US" altLang="ja-JP" dirty="0"/>
                        <a:t>’</a:t>
                      </a:r>
                      <a:endParaRPr kumimoji="1" lang="ja-JP" altLang="en-US" dirty="0"/>
                    </a:p>
                  </a:txBody>
                  <a:tcPr anchor="ctr"/>
                </a:tc>
                <a:tc>
                  <a:txBody>
                    <a:bodyPr/>
                    <a:lstStyle/>
                    <a:p>
                      <a:pPr algn="ctr"/>
                      <a:r>
                        <a:rPr kumimoji="1" lang="en-US" altLang="ja-JP" dirty="0"/>
                        <a:t>1000</a:t>
                      </a:r>
                      <a:endParaRPr kumimoji="1" lang="ja-JP" altLang="en-US" dirty="0"/>
                    </a:p>
                  </a:txBody>
                  <a:tcPr anchor="ctr"/>
                </a:tc>
                <a:tc>
                  <a:txBody>
                    <a:bodyPr/>
                    <a:lstStyle/>
                    <a:p>
                      <a:pPr algn="ctr"/>
                      <a:r>
                        <a:rPr kumimoji="1" lang="en-US" altLang="ja-JP" dirty="0"/>
                        <a:t>0.2707</a:t>
                      </a:r>
                      <a:endParaRPr kumimoji="1" lang="ja-JP" altLang="en-US" dirty="0"/>
                    </a:p>
                  </a:txBody>
                  <a:tcPr anchor="ctr"/>
                </a:tc>
                <a:extLst>
                  <a:ext uri="{0D108BD9-81ED-4DB2-BD59-A6C34878D82A}">
                    <a16:rowId xmlns:a16="http://schemas.microsoft.com/office/drawing/2014/main" val="674331016"/>
                  </a:ext>
                </a:extLst>
              </a:tr>
              <a:tr h="657726">
                <a:tc>
                  <a:txBody>
                    <a:bodyPr/>
                    <a:lstStyle/>
                    <a:p>
                      <a:pPr algn="ctr"/>
                      <a:r>
                        <a:rPr kumimoji="1" lang="en-US" altLang="ja-JP" dirty="0"/>
                        <a:t>Model 1</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solidFill>
                            <a:srgbClr val="FF0000"/>
                          </a:solidFill>
                        </a:rPr>
                        <a:t>‘</a:t>
                      </a:r>
                      <a:r>
                        <a:rPr kumimoji="1" lang="en-US" altLang="ja-JP" dirty="0" err="1">
                          <a:solidFill>
                            <a:srgbClr val="FF0000"/>
                          </a:solidFill>
                        </a:rPr>
                        <a:t>mu’,’KL</a:t>
                      </a:r>
                      <a:r>
                        <a:rPr kumimoji="1" lang="en-US" altLang="ja-JP" dirty="0">
                          <a:solidFill>
                            <a:srgbClr val="FF0000"/>
                          </a:solidFill>
                        </a:rPr>
                        <a:t>’</a:t>
                      </a:r>
                      <a:endParaRPr kumimoji="1" lang="ja-JP" altLang="en-US" dirty="0">
                        <a:solidFill>
                          <a:srgbClr val="FF0000"/>
                        </a:solidFill>
                      </a:endParaRPr>
                    </a:p>
                  </a:txBody>
                  <a:tcPr anchor="ctr"/>
                </a:tc>
                <a:tc>
                  <a:txBody>
                    <a:bodyPr/>
                    <a:lstStyle/>
                    <a:p>
                      <a:pPr algn="ctr"/>
                      <a:r>
                        <a:rPr kumimoji="1" lang="ja-JP" altLang="en-US" dirty="0"/>
                        <a:t>↑</a:t>
                      </a:r>
                    </a:p>
                  </a:txBody>
                  <a:tcPr anchor="ctr"/>
                </a:tc>
                <a:tc>
                  <a:txBody>
                    <a:bodyPr/>
                    <a:lstStyle/>
                    <a:p>
                      <a:pPr algn="ctr"/>
                      <a:r>
                        <a:rPr kumimoji="1" lang="en-US" altLang="ja-JP" dirty="0"/>
                        <a:t>0.2930</a:t>
                      </a:r>
                      <a:endParaRPr kumimoji="1" lang="ja-JP" altLang="en-US" dirty="0"/>
                    </a:p>
                  </a:txBody>
                  <a:tcPr anchor="ctr"/>
                </a:tc>
                <a:extLst>
                  <a:ext uri="{0D108BD9-81ED-4DB2-BD59-A6C34878D82A}">
                    <a16:rowId xmlns:a16="http://schemas.microsoft.com/office/drawing/2014/main" val="234999304"/>
                  </a:ext>
                </a:extLst>
              </a:tr>
              <a:tr h="645171">
                <a:tc>
                  <a:txBody>
                    <a:bodyPr/>
                    <a:lstStyle/>
                    <a:p>
                      <a:pPr algn="ctr"/>
                      <a:r>
                        <a:rPr kumimoji="1" lang="en-US" altLang="ja-JP" dirty="0"/>
                        <a:t>Model 2</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solidFill>
                            <a:srgbClr val="FF0000"/>
                          </a:solidFill>
                        </a:rPr>
                        <a:t>2</a:t>
                      </a:r>
                      <a:endParaRPr kumimoji="1" lang="ja-JP" altLang="en-US" dirty="0">
                        <a:solidFill>
                          <a:srgbClr val="FF0000"/>
                        </a:solidFill>
                      </a:endParaRPr>
                    </a:p>
                  </a:txBody>
                  <a:tcPr anchor="ctr"/>
                </a:tc>
                <a:tc>
                  <a:txBody>
                    <a:bodyPr/>
                    <a:lstStyle/>
                    <a:p>
                      <a:pPr algn="ctr"/>
                      <a:r>
                        <a:rPr kumimoji="1" lang="ja-JP" altLang="en-US" dirty="0"/>
                        <a:t>↑</a:t>
                      </a:r>
                    </a:p>
                  </a:txBody>
                  <a:tcPr anchor="ctr"/>
                </a:tc>
                <a:tc>
                  <a:txBody>
                    <a:bodyPr/>
                    <a:lstStyle/>
                    <a:p>
                      <a:pPr algn="ctr"/>
                      <a:r>
                        <a:rPr kumimoji="1" lang="ja-JP" altLang="en-US" dirty="0"/>
                        <a:t>↑</a:t>
                      </a:r>
                    </a:p>
                  </a:txBody>
                  <a:tcPr anchor="ctr"/>
                </a:tc>
                <a:tc>
                  <a:txBody>
                    <a:bodyPr/>
                    <a:lstStyle/>
                    <a:p>
                      <a:pPr algn="ctr"/>
                      <a:r>
                        <a:rPr kumimoji="1" lang="en-US" altLang="ja-JP" dirty="0"/>
                        <a:t>0.1317</a:t>
                      </a:r>
                      <a:endParaRPr kumimoji="1" lang="ja-JP" altLang="en-US" dirty="0"/>
                    </a:p>
                  </a:txBody>
                  <a:tcPr anchor="ctr"/>
                </a:tc>
                <a:extLst>
                  <a:ext uri="{0D108BD9-81ED-4DB2-BD59-A6C34878D82A}">
                    <a16:rowId xmlns:a16="http://schemas.microsoft.com/office/drawing/2014/main" val="640218717"/>
                  </a:ext>
                </a:extLst>
              </a:tr>
              <a:tr h="606113">
                <a:tc>
                  <a:txBody>
                    <a:bodyPr/>
                    <a:lstStyle/>
                    <a:p>
                      <a:pPr algn="ctr"/>
                      <a:r>
                        <a:rPr kumimoji="1" lang="en-US" altLang="ja-JP" dirty="0"/>
                        <a:t>Model 3</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solidFill>
                            <a:srgbClr val="FF0000"/>
                          </a:solidFill>
                        </a:rPr>
                        <a:t>2</a:t>
                      </a:r>
                      <a:endParaRPr kumimoji="1" lang="ja-JP" altLang="en-US" dirty="0">
                        <a:solidFill>
                          <a:srgbClr val="FF0000"/>
                        </a:solidFill>
                      </a:endParaRPr>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ja-JP" altLang="en-US" dirty="0"/>
                        <a:t>↑</a:t>
                      </a:r>
                    </a:p>
                  </a:txBody>
                  <a:tcPr anchor="ctr"/>
                </a:tc>
                <a:tc>
                  <a:txBody>
                    <a:bodyPr/>
                    <a:lstStyle/>
                    <a:p>
                      <a:pPr algn="ctr"/>
                      <a:r>
                        <a:rPr kumimoji="1" lang="en-US" altLang="ja-JP" dirty="0">
                          <a:solidFill>
                            <a:srgbClr val="FF0000"/>
                          </a:solidFill>
                        </a:rPr>
                        <a:t>0.3688</a:t>
                      </a:r>
                      <a:endParaRPr kumimoji="1" lang="ja-JP" altLang="en-US" dirty="0">
                        <a:solidFill>
                          <a:srgbClr val="FF0000"/>
                        </a:solidFill>
                      </a:endParaRPr>
                    </a:p>
                  </a:txBody>
                  <a:tcPr anchor="ctr"/>
                </a:tc>
                <a:extLst>
                  <a:ext uri="{0D108BD9-81ED-4DB2-BD59-A6C34878D82A}">
                    <a16:rowId xmlns:a16="http://schemas.microsoft.com/office/drawing/2014/main" val="544043679"/>
                  </a:ext>
                </a:extLst>
              </a:tr>
              <a:tr h="721895">
                <a:tc>
                  <a:txBody>
                    <a:bodyPr/>
                    <a:lstStyle/>
                    <a:p>
                      <a:pPr algn="ctr"/>
                      <a:r>
                        <a:rPr kumimoji="1" lang="en-US" altLang="ja-JP" dirty="0"/>
                        <a:t>Model 3’</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ja-JP" altLang="en-US" dirty="0"/>
                        <a:t>↑</a:t>
                      </a:r>
                    </a:p>
                  </a:txBody>
                  <a:tcPr anchor="ctr"/>
                </a:tc>
                <a:tc>
                  <a:txBody>
                    <a:bodyPr/>
                    <a:lstStyle/>
                    <a:p>
                      <a:pPr algn="ctr"/>
                      <a:r>
                        <a:rPr kumimoji="1" lang="en-US" altLang="ja-JP" dirty="0">
                          <a:solidFill>
                            <a:srgbClr val="FF0000"/>
                          </a:solidFill>
                        </a:rPr>
                        <a:t>10000</a:t>
                      </a:r>
                      <a:endParaRPr kumimoji="1" lang="ja-JP" altLang="en-US" dirty="0">
                        <a:solidFill>
                          <a:srgbClr val="FF0000"/>
                        </a:solidFill>
                      </a:endParaRPr>
                    </a:p>
                  </a:txBody>
                  <a:tcPr anchor="ctr"/>
                </a:tc>
                <a:tc>
                  <a:txBody>
                    <a:bodyPr/>
                    <a:lstStyle/>
                    <a:p>
                      <a:pPr algn="ctr"/>
                      <a:r>
                        <a:rPr kumimoji="1" lang="en-US" altLang="ja-JP" dirty="0"/>
                        <a:t>0.2414</a:t>
                      </a:r>
                      <a:endParaRPr kumimoji="1" lang="ja-JP" altLang="en-US" dirty="0"/>
                    </a:p>
                  </a:txBody>
                  <a:tcPr anchor="ctr"/>
                </a:tc>
                <a:extLst>
                  <a:ext uri="{0D108BD9-81ED-4DB2-BD59-A6C34878D82A}">
                    <a16:rowId xmlns:a16="http://schemas.microsoft.com/office/drawing/2014/main" val="2320590579"/>
                  </a:ext>
                </a:extLst>
              </a:tr>
              <a:tr h="657726">
                <a:tc>
                  <a:txBody>
                    <a:bodyPr/>
                    <a:lstStyle/>
                    <a:p>
                      <a:pPr algn="ctr"/>
                      <a:r>
                        <a:rPr kumimoji="1" lang="en-US" altLang="ja-JP" dirty="0"/>
                        <a:t>Model 4</a:t>
                      </a:r>
                      <a:endParaRPr kumimoji="1" lang="ja-JP" altLang="en-US" dirty="0"/>
                    </a:p>
                  </a:txBody>
                  <a:tcPr anchor="ctr"/>
                </a:tc>
                <a:tc>
                  <a:txBody>
                    <a:bodyPr/>
                    <a:lstStyle/>
                    <a:p>
                      <a:pPr algn="ctr"/>
                      <a:r>
                        <a:rPr kumimoji="1" lang="ja-JP" altLang="en-US" dirty="0"/>
                        <a:t>↑</a:t>
                      </a:r>
                    </a:p>
                  </a:txBody>
                  <a:tcPr anchor="ctr"/>
                </a:tc>
                <a:tc>
                  <a:txBody>
                    <a:bodyPr/>
                    <a:lstStyle/>
                    <a:p>
                      <a:pPr algn="ctr"/>
                      <a:r>
                        <a:rPr kumimoji="1" lang="en-US" altLang="ja-JP" dirty="0">
                          <a:solidFill>
                            <a:srgbClr val="FF0000"/>
                          </a:solidFill>
                        </a:rPr>
                        <a:t>3</a:t>
                      </a:r>
                      <a:endParaRPr kumimoji="1" lang="ja-JP" altLang="en-US" dirty="0">
                        <a:solidFill>
                          <a:srgbClr val="FF0000"/>
                        </a:solidFill>
                      </a:endParaRPr>
                    </a:p>
                  </a:txBody>
                  <a:tcPr anchor="ctr"/>
                </a:tc>
                <a:tc>
                  <a:txBody>
                    <a:bodyPr/>
                    <a:lstStyle/>
                    <a:p>
                      <a:pPr algn="ctr"/>
                      <a:r>
                        <a:rPr kumimoji="1" lang="ja-JP" altLang="en-US" dirty="0"/>
                        <a:t>↑</a:t>
                      </a:r>
                    </a:p>
                  </a:txBody>
                  <a:tcPr anchor="ctr"/>
                </a:tc>
                <a:tc>
                  <a:txBody>
                    <a:bodyPr/>
                    <a:lstStyle/>
                    <a:p>
                      <a:pPr algn="ctr"/>
                      <a:r>
                        <a:rPr kumimoji="1" lang="ja-JP" altLang="en-US" dirty="0"/>
                        <a:t>↑</a:t>
                      </a:r>
                    </a:p>
                  </a:txBody>
                  <a:tcPr anchor="ctr"/>
                </a:tc>
                <a:tc>
                  <a:txBody>
                    <a:bodyPr/>
                    <a:lstStyle/>
                    <a:p>
                      <a:pPr algn="ctr"/>
                      <a:r>
                        <a:rPr kumimoji="1" lang="en-US" altLang="ja-JP" dirty="0"/>
                        <a:t>1000</a:t>
                      </a:r>
                      <a:endParaRPr kumimoji="1" lang="ja-JP" altLang="en-US" dirty="0"/>
                    </a:p>
                  </a:txBody>
                  <a:tcPr anchor="ctr"/>
                </a:tc>
                <a:tc>
                  <a:txBody>
                    <a:bodyPr/>
                    <a:lstStyle/>
                    <a:p>
                      <a:pPr algn="ctr"/>
                      <a:r>
                        <a:rPr kumimoji="1" lang="en-US" altLang="ja-JP" dirty="0"/>
                        <a:t>0.3013</a:t>
                      </a:r>
                      <a:endParaRPr kumimoji="1" lang="ja-JP" altLang="en-US" dirty="0"/>
                    </a:p>
                  </a:txBody>
                  <a:tcPr anchor="ctr"/>
                </a:tc>
                <a:extLst>
                  <a:ext uri="{0D108BD9-81ED-4DB2-BD59-A6C34878D82A}">
                    <a16:rowId xmlns:a16="http://schemas.microsoft.com/office/drawing/2014/main" val="436322014"/>
                  </a:ext>
                </a:extLst>
              </a:tr>
            </a:tbl>
          </a:graphicData>
        </a:graphic>
      </p:graphicFrame>
      <p:sp>
        <p:nvSpPr>
          <p:cNvPr id="7" name="タイトル 6">
            <a:extLst>
              <a:ext uri="{FF2B5EF4-FFF2-40B4-BE49-F238E27FC236}">
                <a16:creationId xmlns:a16="http://schemas.microsoft.com/office/drawing/2014/main" id="{0CED4DEA-C004-4EA3-41C3-DEACA75A5FB7}"/>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177725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153C7-C0E3-C97C-B7AD-209FCFE25D46}"/>
              </a:ext>
            </a:extLst>
          </p:cNvPr>
          <p:cNvSpPr>
            <a:spLocks noGrp="1"/>
          </p:cNvSpPr>
          <p:nvPr>
            <p:ph type="title"/>
          </p:nvPr>
        </p:nvSpPr>
        <p:spPr>
          <a:xfrm>
            <a:off x="228597" y="140401"/>
            <a:ext cx="10792329" cy="745803"/>
          </a:xfrm>
        </p:spPr>
        <p:txBody>
          <a:bodyPr/>
          <a:lstStyle/>
          <a:p>
            <a:pPr marL="457200" indent="-457200">
              <a:buFont typeface="Arial" panose="020B0604020202020204" pitchFamily="34" charset="0"/>
              <a:buChar char="•"/>
            </a:pPr>
            <a:r>
              <a:rPr lang="en-US" altLang="ja-JP" sz="2800" dirty="0"/>
              <a:t>W</a:t>
            </a:r>
            <a:r>
              <a:rPr kumimoji="1" lang="en-US" altLang="ja-JP" sz="2800" dirty="0"/>
              <a:t>ordcloud of ‘PARENTING &amp; EDUCATION</a:t>
            </a:r>
            <a:r>
              <a:rPr kumimoji="1" lang="en-US" altLang="ja-JP" dirty="0"/>
              <a:t>’ </a:t>
            </a:r>
            <a:r>
              <a:rPr kumimoji="1" lang="en-US" altLang="ja-JP" sz="2800" dirty="0"/>
              <a:t>of original dataset</a:t>
            </a:r>
            <a:endParaRPr kumimoji="1" lang="ja-JP" altLang="en-US" sz="2800" dirty="0"/>
          </a:p>
        </p:txBody>
      </p:sp>
      <p:sp>
        <p:nvSpPr>
          <p:cNvPr id="6" name="タイトル 1">
            <a:extLst>
              <a:ext uri="{FF2B5EF4-FFF2-40B4-BE49-F238E27FC236}">
                <a16:creationId xmlns:a16="http://schemas.microsoft.com/office/drawing/2014/main" id="{820DD1DD-F6E1-F439-CDB3-D357C54ACC69}"/>
              </a:ext>
            </a:extLst>
          </p:cNvPr>
          <p:cNvSpPr txBox="1">
            <a:spLocks/>
          </p:cNvSpPr>
          <p:nvPr/>
        </p:nvSpPr>
        <p:spPr>
          <a:xfrm>
            <a:off x="310815" y="3617495"/>
            <a:ext cx="11570369" cy="74580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457200" indent="-457200">
              <a:buFont typeface="Arial" panose="020B0604020202020204" pitchFamily="34" charset="0"/>
              <a:buChar char="•"/>
            </a:pPr>
            <a:r>
              <a:rPr lang="en-US" altLang="ja-JP" sz="2800" dirty="0"/>
              <a:t>Wordcloud of estimated ‘PARENTING &amp; EDUCATION’ of model3</a:t>
            </a:r>
            <a:endParaRPr lang="ja-JP" altLang="en-US" sz="2800" dirty="0"/>
          </a:p>
        </p:txBody>
      </p:sp>
      <p:pic>
        <p:nvPicPr>
          <p:cNvPr id="9" name="図 8">
            <a:extLst>
              <a:ext uri="{FF2B5EF4-FFF2-40B4-BE49-F238E27FC236}">
                <a16:creationId xmlns:a16="http://schemas.microsoft.com/office/drawing/2014/main" id="{1E9EF836-2C93-22B5-2CE6-CC3160397894}"/>
              </a:ext>
            </a:extLst>
          </p:cNvPr>
          <p:cNvPicPr>
            <a:picLocks noChangeAspect="1"/>
          </p:cNvPicPr>
          <p:nvPr/>
        </p:nvPicPr>
        <p:blipFill>
          <a:blip r:embed="rId2"/>
          <a:stretch>
            <a:fillRect/>
          </a:stretch>
        </p:blipFill>
        <p:spPr>
          <a:xfrm>
            <a:off x="1981200" y="4098758"/>
            <a:ext cx="8887326" cy="2751973"/>
          </a:xfrm>
          <a:prstGeom prst="rect">
            <a:avLst/>
          </a:prstGeom>
        </p:spPr>
      </p:pic>
      <p:pic>
        <p:nvPicPr>
          <p:cNvPr id="10" name="図 9">
            <a:extLst>
              <a:ext uri="{FF2B5EF4-FFF2-40B4-BE49-F238E27FC236}">
                <a16:creationId xmlns:a16="http://schemas.microsoft.com/office/drawing/2014/main" id="{CB45D853-2588-AA54-3468-E0F7CF756A30}"/>
              </a:ext>
            </a:extLst>
          </p:cNvPr>
          <p:cNvPicPr>
            <a:picLocks noChangeAspect="1"/>
          </p:cNvPicPr>
          <p:nvPr/>
        </p:nvPicPr>
        <p:blipFill>
          <a:blip r:embed="rId3"/>
          <a:stretch>
            <a:fillRect/>
          </a:stretch>
        </p:blipFill>
        <p:spPr>
          <a:xfrm>
            <a:off x="1913811" y="822215"/>
            <a:ext cx="9016765" cy="2615411"/>
          </a:xfrm>
          <a:prstGeom prst="rect">
            <a:avLst/>
          </a:prstGeom>
        </p:spPr>
      </p:pic>
    </p:spTree>
    <p:extLst>
      <p:ext uri="{BB962C8B-B14F-4D97-AF65-F5344CB8AC3E}">
        <p14:creationId xmlns:p14="http://schemas.microsoft.com/office/powerpoint/2010/main" val="421284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153C7-C0E3-C97C-B7AD-209FCFE25D46}"/>
              </a:ext>
            </a:extLst>
          </p:cNvPr>
          <p:cNvSpPr>
            <a:spLocks noGrp="1"/>
          </p:cNvSpPr>
          <p:nvPr>
            <p:ph type="title"/>
          </p:nvPr>
        </p:nvSpPr>
        <p:spPr>
          <a:xfrm>
            <a:off x="228598" y="140401"/>
            <a:ext cx="8273718" cy="745803"/>
          </a:xfrm>
        </p:spPr>
        <p:txBody>
          <a:bodyPr/>
          <a:lstStyle/>
          <a:p>
            <a:pPr marL="457200" indent="-457200">
              <a:buFont typeface="Arial" panose="020B0604020202020204" pitchFamily="34" charset="0"/>
              <a:buChar char="•"/>
            </a:pPr>
            <a:r>
              <a:rPr lang="en-US" altLang="ja-JP" sz="2800" dirty="0"/>
              <a:t>W</a:t>
            </a:r>
            <a:r>
              <a:rPr kumimoji="1" lang="en-US" altLang="ja-JP" sz="2800" dirty="0"/>
              <a:t>ordcloud of ‘POLITICS’ of </a:t>
            </a:r>
            <a:r>
              <a:rPr lang="en-US" altLang="ja-JP" sz="2800" dirty="0"/>
              <a:t>original dataset</a:t>
            </a:r>
            <a:endParaRPr kumimoji="1" lang="ja-JP" altLang="en-US" sz="2800" dirty="0"/>
          </a:p>
        </p:txBody>
      </p:sp>
      <p:sp>
        <p:nvSpPr>
          <p:cNvPr id="6" name="タイトル 1">
            <a:extLst>
              <a:ext uri="{FF2B5EF4-FFF2-40B4-BE49-F238E27FC236}">
                <a16:creationId xmlns:a16="http://schemas.microsoft.com/office/drawing/2014/main" id="{820DD1DD-F6E1-F439-CDB3-D357C54ACC69}"/>
              </a:ext>
            </a:extLst>
          </p:cNvPr>
          <p:cNvSpPr txBox="1">
            <a:spLocks/>
          </p:cNvSpPr>
          <p:nvPr/>
        </p:nvSpPr>
        <p:spPr>
          <a:xfrm>
            <a:off x="228599" y="3495566"/>
            <a:ext cx="10631906" cy="74580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457200" indent="-457200">
              <a:buFont typeface="Arial" panose="020B0604020202020204" pitchFamily="34" charset="0"/>
              <a:buChar char="•"/>
            </a:pPr>
            <a:r>
              <a:rPr lang="en-US" altLang="ja-JP" sz="2800" dirty="0"/>
              <a:t>Wordcloud of estimated ‘POLITICS’ of model 3</a:t>
            </a:r>
            <a:endParaRPr lang="ja-JP" altLang="en-US" sz="2800" dirty="0"/>
          </a:p>
        </p:txBody>
      </p:sp>
      <p:pic>
        <p:nvPicPr>
          <p:cNvPr id="4" name="図 3">
            <a:extLst>
              <a:ext uri="{FF2B5EF4-FFF2-40B4-BE49-F238E27FC236}">
                <a16:creationId xmlns:a16="http://schemas.microsoft.com/office/drawing/2014/main" id="{65B18166-D2D4-B1DA-4AE9-F3C9206888B9}"/>
              </a:ext>
            </a:extLst>
          </p:cNvPr>
          <p:cNvPicPr>
            <a:picLocks noChangeAspect="1"/>
          </p:cNvPicPr>
          <p:nvPr/>
        </p:nvPicPr>
        <p:blipFill>
          <a:blip r:embed="rId2"/>
          <a:stretch>
            <a:fillRect/>
          </a:stretch>
        </p:blipFill>
        <p:spPr>
          <a:xfrm>
            <a:off x="2027493" y="3962400"/>
            <a:ext cx="8977391" cy="2823411"/>
          </a:xfrm>
          <a:prstGeom prst="rect">
            <a:avLst/>
          </a:prstGeom>
        </p:spPr>
      </p:pic>
      <p:pic>
        <p:nvPicPr>
          <p:cNvPr id="7" name="図 6">
            <a:extLst>
              <a:ext uri="{FF2B5EF4-FFF2-40B4-BE49-F238E27FC236}">
                <a16:creationId xmlns:a16="http://schemas.microsoft.com/office/drawing/2014/main" id="{7ACB5D42-E430-688D-BEBD-47E81A4A708F}"/>
              </a:ext>
            </a:extLst>
          </p:cNvPr>
          <p:cNvPicPr>
            <a:picLocks noChangeAspect="1"/>
          </p:cNvPicPr>
          <p:nvPr/>
        </p:nvPicPr>
        <p:blipFill>
          <a:blip r:embed="rId3"/>
          <a:stretch>
            <a:fillRect/>
          </a:stretch>
        </p:blipFill>
        <p:spPr>
          <a:xfrm>
            <a:off x="2027493" y="625093"/>
            <a:ext cx="9083827" cy="2737341"/>
          </a:xfrm>
          <a:prstGeom prst="rect">
            <a:avLst/>
          </a:prstGeom>
        </p:spPr>
      </p:pic>
    </p:spTree>
    <p:extLst>
      <p:ext uri="{BB962C8B-B14F-4D97-AF65-F5344CB8AC3E}">
        <p14:creationId xmlns:p14="http://schemas.microsoft.com/office/powerpoint/2010/main" val="154536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8CEAA-595A-6C5E-5D38-22A64A08E30A}"/>
              </a:ext>
            </a:extLst>
          </p:cNvPr>
          <p:cNvSpPr>
            <a:spLocks noGrp="1"/>
          </p:cNvSpPr>
          <p:nvPr>
            <p:ph type="title"/>
          </p:nvPr>
        </p:nvSpPr>
        <p:spPr>
          <a:xfrm>
            <a:off x="838200" y="365126"/>
            <a:ext cx="10515600" cy="862096"/>
          </a:xfrm>
        </p:spPr>
        <p:txBody>
          <a:bodyPr/>
          <a:lstStyle/>
          <a:p>
            <a:r>
              <a:rPr kumimoji="1" lang="en-US" altLang="ja-JP" dirty="0"/>
              <a:t>NMF vs </a:t>
            </a:r>
            <a:r>
              <a:rPr kumimoji="1" lang="en-US" altLang="ja-JP" dirty="0" err="1"/>
              <a:t>MiniBatchKMeans</a:t>
            </a:r>
            <a:endParaRPr kumimoji="1" lang="ja-JP" altLang="en-US" dirty="0"/>
          </a:p>
        </p:txBody>
      </p:sp>
      <p:sp>
        <p:nvSpPr>
          <p:cNvPr id="3" name="テキスト プレースホルダー 2">
            <a:extLst>
              <a:ext uri="{FF2B5EF4-FFF2-40B4-BE49-F238E27FC236}">
                <a16:creationId xmlns:a16="http://schemas.microsoft.com/office/drawing/2014/main" id="{0A3102E9-B1A7-3647-B185-9C92B2C87746}"/>
              </a:ext>
            </a:extLst>
          </p:cNvPr>
          <p:cNvSpPr>
            <a:spLocks noGrp="1"/>
          </p:cNvSpPr>
          <p:nvPr>
            <p:ph type="body" sz="quarter" idx="10"/>
          </p:nvPr>
        </p:nvSpPr>
        <p:spPr>
          <a:xfrm>
            <a:off x="1073150" y="1387642"/>
            <a:ext cx="10123488" cy="4821071"/>
          </a:xfrm>
        </p:spPr>
        <p:txBody>
          <a:bodyPr/>
          <a:lstStyle/>
          <a:p>
            <a:r>
              <a:rPr kumimoji="1" lang="en-US" altLang="ja-JP" dirty="0"/>
              <a:t>By using the best TFIDF vectorized model, </a:t>
            </a:r>
          </a:p>
          <a:p>
            <a:pPr marL="0" indent="0">
              <a:buNone/>
            </a:pPr>
            <a:r>
              <a:rPr kumimoji="1" lang="en-US" altLang="ja-JP" dirty="0" err="1"/>
              <a:t>Kmeans</a:t>
            </a:r>
            <a:r>
              <a:rPr kumimoji="1" lang="en-US" altLang="ja-JP" dirty="0"/>
              <a:t> and </a:t>
            </a:r>
            <a:r>
              <a:rPr kumimoji="1" lang="en-US" altLang="ja-JP" dirty="0" err="1"/>
              <a:t>MiniBatch</a:t>
            </a:r>
            <a:r>
              <a:rPr lang="en-US" altLang="ja-JP" dirty="0" err="1"/>
              <a:t>KMeans</a:t>
            </a:r>
            <a:r>
              <a:rPr lang="en-US" altLang="ja-JP" dirty="0"/>
              <a:t> is tried in comparison with NMF.</a:t>
            </a:r>
          </a:p>
          <a:p>
            <a:pPr marL="0" indent="0">
              <a:buNone/>
            </a:pPr>
            <a:r>
              <a:rPr lang="en-US" altLang="ja-JP" dirty="0"/>
              <a:t>Accuracy is 0.1870, 0.2250 respectively.</a:t>
            </a:r>
            <a:endParaRPr kumimoji="1" lang="ja-JP" altLang="en-US" dirty="0"/>
          </a:p>
        </p:txBody>
      </p:sp>
    </p:spTree>
    <p:extLst>
      <p:ext uri="{BB962C8B-B14F-4D97-AF65-F5344CB8AC3E}">
        <p14:creationId xmlns:p14="http://schemas.microsoft.com/office/powerpoint/2010/main" val="6603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267FE5-40DC-5601-A85A-5D5F6AECE574}"/>
              </a:ext>
            </a:extLst>
          </p:cNvPr>
          <p:cNvSpPr>
            <a:spLocks noGrp="1"/>
          </p:cNvSpPr>
          <p:nvPr>
            <p:ph type="title"/>
          </p:nvPr>
        </p:nvSpPr>
        <p:spPr>
          <a:xfrm>
            <a:off x="838200" y="365125"/>
            <a:ext cx="10515600" cy="918243"/>
          </a:xfrm>
        </p:spPr>
        <p:txBody>
          <a:bodyPr/>
          <a:lstStyle/>
          <a:p>
            <a:r>
              <a:rPr kumimoji="1" lang="en-US" altLang="ja-JP" dirty="0"/>
              <a:t>Analysis</a:t>
            </a:r>
            <a:endParaRPr kumimoji="1" lang="ja-JP" altLang="en-US" dirty="0"/>
          </a:p>
        </p:txBody>
      </p:sp>
      <p:sp>
        <p:nvSpPr>
          <p:cNvPr id="3" name="テキスト プレースホルダー 2">
            <a:extLst>
              <a:ext uri="{FF2B5EF4-FFF2-40B4-BE49-F238E27FC236}">
                <a16:creationId xmlns:a16="http://schemas.microsoft.com/office/drawing/2014/main" id="{D8B46952-1D57-2CE1-F9AD-2C798F9B0034}"/>
              </a:ext>
            </a:extLst>
          </p:cNvPr>
          <p:cNvSpPr>
            <a:spLocks noGrp="1"/>
          </p:cNvSpPr>
          <p:nvPr>
            <p:ph type="body" sz="quarter" idx="10"/>
          </p:nvPr>
        </p:nvSpPr>
        <p:spPr>
          <a:xfrm>
            <a:off x="1073150" y="1098884"/>
            <a:ext cx="10123488" cy="5109829"/>
          </a:xfrm>
        </p:spPr>
        <p:txBody>
          <a:bodyPr/>
          <a:lstStyle/>
          <a:p>
            <a:r>
              <a:rPr lang="en-US" altLang="ja-JP" dirty="0"/>
              <a:t>The best hyperparameter setting is as follows:</a:t>
            </a:r>
          </a:p>
          <a:p>
            <a:pPr marL="0" indent="0">
              <a:buNone/>
            </a:pPr>
            <a:r>
              <a:rPr lang="en-US" altLang="ja-JP" dirty="0"/>
              <a:t>TFIDF: </a:t>
            </a:r>
            <a:r>
              <a:rPr lang="en-US" altLang="ja-JP" dirty="0" err="1"/>
              <a:t>max_df</a:t>
            </a:r>
            <a:r>
              <a:rPr lang="en-US" altLang="ja-JP" dirty="0"/>
              <a:t> = 1, min_df = 2, </a:t>
            </a:r>
            <a:r>
              <a:rPr lang="en-US" altLang="ja-JP" dirty="0" err="1"/>
              <a:t>ngram</a:t>
            </a:r>
            <a:r>
              <a:rPr lang="en-US" altLang="ja-JP" dirty="0"/>
              <a:t>=1</a:t>
            </a:r>
          </a:p>
          <a:p>
            <a:pPr marL="0" indent="0">
              <a:buNone/>
            </a:pPr>
            <a:r>
              <a:rPr kumimoji="1" lang="en-US" altLang="ja-JP" dirty="0"/>
              <a:t>NMF: solver = ‘mu’, </a:t>
            </a:r>
            <a:r>
              <a:rPr kumimoji="1" lang="en-US" altLang="ja-JP" dirty="0" err="1"/>
              <a:t>beta_loss</a:t>
            </a:r>
            <a:r>
              <a:rPr kumimoji="1" lang="en-US" altLang="ja-JP" dirty="0"/>
              <a:t> = ‘</a:t>
            </a:r>
            <a:r>
              <a:rPr kumimoji="1" lang="en-US" altLang="ja-JP" dirty="0" err="1"/>
              <a:t>kullback-leibler</a:t>
            </a:r>
            <a:r>
              <a:rPr kumimoji="1" lang="en-US" altLang="ja-JP" dirty="0"/>
              <a:t>’</a:t>
            </a:r>
          </a:p>
          <a:p>
            <a:pPr marL="0" indent="0">
              <a:buNone/>
            </a:pPr>
            <a:r>
              <a:rPr kumimoji="1" lang="en-US" altLang="ja-JP" dirty="0"/>
              <a:t>-&gt; The best a</a:t>
            </a:r>
            <a:r>
              <a:rPr lang="en-US" altLang="ja-JP" dirty="0"/>
              <a:t>ccuracy is 0.3688…</a:t>
            </a:r>
          </a:p>
          <a:p>
            <a:r>
              <a:rPr lang="en-US" altLang="ja-JP" dirty="0"/>
              <a:t>Even this model does not work very well.</a:t>
            </a:r>
          </a:p>
          <a:p>
            <a:r>
              <a:rPr kumimoji="1" lang="en-US" altLang="ja-JP" dirty="0"/>
              <a:t>Compared with </a:t>
            </a:r>
            <a:r>
              <a:rPr kumimoji="1" lang="en-US" altLang="ja-JP" dirty="0" err="1"/>
              <a:t>Kmeans</a:t>
            </a:r>
            <a:r>
              <a:rPr kumimoji="1" lang="en-US" altLang="ja-JP" dirty="0"/>
              <a:t>, this NMF score is better.</a:t>
            </a:r>
          </a:p>
          <a:p>
            <a:endParaRPr kumimoji="1" lang="en-US" altLang="ja-JP" dirty="0"/>
          </a:p>
          <a:p>
            <a:r>
              <a:rPr lang="en-US" altLang="ja-JP" dirty="0"/>
              <a:t>The reason of </a:t>
            </a:r>
            <a:r>
              <a:rPr lang="en-US" altLang="ja-JP" i="1" dirty="0"/>
              <a:t>not-good</a:t>
            </a:r>
            <a:r>
              <a:rPr lang="en-US" altLang="ja-JP" dirty="0"/>
              <a:t> accuracy score assumes to be the similarity of word usage in different categories.</a:t>
            </a:r>
          </a:p>
        </p:txBody>
      </p:sp>
    </p:spTree>
    <p:extLst>
      <p:ext uri="{BB962C8B-B14F-4D97-AF65-F5344CB8AC3E}">
        <p14:creationId xmlns:p14="http://schemas.microsoft.com/office/powerpoint/2010/main" val="199474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40BD4E-EC26-1033-8A63-6F39AEA04FD6}"/>
              </a:ext>
            </a:extLst>
          </p:cNvPr>
          <p:cNvSpPr>
            <a:spLocks noGrp="1"/>
          </p:cNvSpPr>
          <p:nvPr>
            <p:ph type="title"/>
          </p:nvPr>
        </p:nvSpPr>
        <p:spPr>
          <a:xfrm>
            <a:off x="573506" y="90488"/>
            <a:ext cx="10515600" cy="701675"/>
          </a:xfrm>
        </p:spPr>
        <p:txBody>
          <a:bodyPr/>
          <a:lstStyle/>
          <a:p>
            <a:r>
              <a:rPr kumimoji="1" lang="en-US" altLang="ja-JP" dirty="0"/>
              <a:t>Wordcloud of original datasets</a:t>
            </a:r>
            <a:endParaRPr kumimoji="1" lang="ja-JP" altLang="en-US" dirty="0"/>
          </a:p>
        </p:txBody>
      </p:sp>
      <p:sp>
        <p:nvSpPr>
          <p:cNvPr id="4" name="タイトル 1">
            <a:extLst>
              <a:ext uri="{FF2B5EF4-FFF2-40B4-BE49-F238E27FC236}">
                <a16:creationId xmlns:a16="http://schemas.microsoft.com/office/drawing/2014/main" id="{AB4A003C-76C3-9930-C92E-CF79CB774AFA}"/>
              </a:ext>
            </a:extLst>
          </p:cNvPr>
          <p:cNvSpPr txBox="1">
            <a:spLocks/>
          </p:cNvSpPr>
          <p:nvPr/>
        </p:nvSpPr>
        <p:spPr>
          <a:xfrm>
            <a:off x="894347" y="734668"/>
            <a:ext cx="10515600" cy="701675"/>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ja-JP" sz="2400" dirty="0"/>
              <a:t>‘SPORTS &amp; ENTAINMENT</a:t>
            </a:r>
            <a:endParaRPr lang="ja-JP" altLang="en-US" sz="2400" dirty="0"/>
          </a:p>
        </p:txBody>
      </p:sp>
      <p:sp>
        <p:nvSpPr>
          <p:cNvPr id="5" name="タイトル 1">
            <a:extLst>
              <a:ext uri="{FF2B5EF4-FFF2-40B4-BE49-F238E27FC236}">
                <a16:creationId xmlns:a16="http://schemas.microsoft.com/office/drawing/2014/main" id="{D510DEE6-3783-41C1-386D-92818421470F}"/>
              </a:ext>
            </a:extLst>
          </p:cNvPr>
          <p:cNvSpPr txBox="1">
            <a:spLocks/>
          </p:cNvSpPr>
          <p:nvPr/>
        </p:nvSpPr>
        <p:spPr>
          <a:xfrm>
            <a:off x="894347" y="3731786"/>
            <a:ext cx="4880810" cy="896176"/>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panose="020B0604020202020204" pitchFamily="34" charset="0"/>
              <a:buChar char="•"/>
            </a:pPr>
            <a:r>
              <a:rPr lang="en-US" altLang="ja-JP" sz="2400" dirty="0"/>
              <a:t>BUSINESS &amp; MONEY</a:t>
            </a:r>
            <a:endParaRPr lang="ja-JP" altLang="en-US" sz="2400" dirty="0"/>
          </a:p>
        </p:txBody>
      </p:sp>
      <p:pic>
        <p:nvPicPr>
          <p:cNvPr id="7" name="図 6">
            <a:extLst>
              <a:ext uri="{FF2B5EF4-FFF2-40B4-BE49-F238E27FC236}">
                <a16:creationId xmlns:a16="http://schemas.microsoft.com/office/drawing/2014/main" id="{4CE77FE6-62CC-5F36-2D6D-61610B0D20E1}"/>
              </a:ext>
            </a:extLst>
          </p:cNvPr>
          <p:cNvPicPr>
            <a:picLocks noChangeAspect="1"/>
          </p:cNvPicPr>
          <p:nvPr/>
        </p:nvPicPr>
        <p:blipFill>
          <a:blip r:embed="rId2"/>
          <a:stretch>
            <a:fillRect/>
          </a:stretch>
        </p:blipFill>
        <p:spPr>
          <a:xfrm>
            <a:off x="2550696" y="1085505"/>
            <a:ext cx="8444650" cy="2564074"/>
          </a:xfrm>
          <a:prstGeom prst="rect">
            <a:avLst/>
          </a:prstGeom>
        </p:spPr>
      </p:pic>
      <p:pic>
        <p:nvPicPr>
          <p:cNvPr id="9" name="図 8">
            <a:extLst>
              <a:ext uri="{FF2B5EF4-FFF2-40B4-BE49-F238E27FC236}">
                <a16:creationId xmlns:a16="http://schemas.microsoft.com/office/drawing/2014/main" id="{8DB4BA6A-BF9A-5B3B-D28D-51331490394D}"/>
              </a:ext>
            </a:extLst>
          </p:cNvPr>
          <p:cNvPicPr>
            <a:picLocks noChangeAspect="1"/>
          </p:cNvPicPr>
          <p:nvPr/>
        </p:nvPicPr>
        <p:blipFill>
          <a:blip r:embed="rId3"/>
          <a:stretch>
            <a:fillRect/>
          </a:stretch>
        </p:blipFill>
        <p:spPr>
          <a:xfrm>
            <a:off x="2550697" y="4195010"/>
            <a:ext cx="8444650" cy="2462463"/>
          </a:xfrm>
          <a:prstGeom prst="rect">
            <a:avLst/>
          </a:prstGeom>
        </p:spPr>
      </p:pic>
    </p:spTree>
    <p:extLst>
      <p:ext uri="{BB962C8B-B14F-4D97-AF65-F5344CB8AC3E}">
        <p14:creationId xmlns:p14="http://schemas.microsoft.com/office/powerpoint/2010/main" val="260957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8AB31-1EFA-8413-EAA2-F59605519FD9}"/>
              </a:ext>
            </a:extLst>
          </p:cNvPr>
          <p:cNvSpPr>
            <a:spLocks noGrp="1"/>
          </p:cNvSpPr>
          <p:nvPr>
            <p:ph type="ctrTitle"/>
          </p:nvPr>
        </p:nvSpPr>
        <p:spPr>
          <a:xfrm>
            <a:off x="1524000" y="356820"/>
            <a:ext cx="9144000" cy="1355023"/>
          </a:xfrm>
        </p:spPr>
        <p:txBody>
          <a:bodyPr/>
          <a:lstStyle/>
          <a:p>
            <a:r>
              <a:rPr kumimoji="1" lang="en-US" altLang="ja-JP" sz="4000" dirty="0"/>
              <a:t>“Can we identify the type of news based on headlines and short descriptions?”</a:t>
            </a:r>
            <a:endParaRPr kumimoji="1" lang="ja-JP" altLang="en-US" sz="4000" dirty="0"/>
          </a:p>
        </p:txBody>
      </p:sp>
      <p:sp>
        <p:nvSpPr>
          <p:cNvPr id="3" name="字幕 2">
            <a:extLst>
              <a:ext uri="{FF2B5EF4-FFF2-40B4-BE49-F238E27FC236}">
                <a16:creationId xmlns:a16="http://schemas.microsoft.com/office/drawing/2014/main" id="{FAA91A4A-904B-BCD2-300E-0A91B999B5AD}"/>
              </a:ext>
            </a:extLst>
          </p:cNvPr>
          <p:cNvSpPr>
            <a:spLocks noGrp="1"/>
          </p:cNvSpPr>
          <p:nvPr>
            <p:ph type="subTitle" idx="1"/>
          </p:nvPr>
        </p:nvSpPr>
        <p:spPr>
          <a:xfrm>
            <a:off x="1212112" y="1998919"/>
            <a:ext cx="9877646" cy="4720857"/>
          </a:xfrm>
        </p:spPr>
        <p:txBody>
          <a:bodyPr/>
          <a:lstStyle/>
          <a:p>
            <a:pPr algn="l"/>
            <a:r>
              <a:rPr kumimoji="1" lang="en-US" altLang="ja-JP" dirty="0"/>
              <a:t>- The purpose of this project:</a:t>
            </a:r>
          </a:p>
          <a:p>
            <a:pPr algn="l"/>
            <a:r>
              <a:rPr lang="en-US" altLang="ja-JP" dirty="0"/>
              <a:t>	T</a:t>
            </a:r>
            <a:r>
              <a:rPr kumimoji="1" lang="en-US" altLang="ja-JP" dirty="0"/>
              <a:t>o classify news by using NMF (Non-negative Matrix 	Factorization) for reducing the dimension </a:t>
            </a:r>
          </a:p>
          <a:p>
            <a:pPr marL="342900" indent="-342900" algn="l">
              <a:buFontTx/>
              <a:buChar char="-"/>
            </a:pPr>
            <a:r>
              <a:rPr lang="en-US" altLang="ja-JP" dirty="0"/>
              <a:t>Dataset: </a:t>
            </a:r>
          </a:p>
          <a:p>
            <a:pPr algn="l"/>
            <a:r>
              <a:rPr kumimoji="1" lang="en-US" altLang="ja-JP" dirty="0"/>
              <a:t>	"News Category Dataset" provided by Kaggle. 	</a:t>
            </a:r>
            <a:r>
              <a:rPr kumimoji="1" lang="en-US" altLang="ja-JP" sz="1600" dirty="0"/>
              <a:t>(</a:t>
            </a:r>
            <a:r>
              <a:rPr kumimoji="1" lang="en-US" altLang="ja-JP" sz="1600" dirty="0">
                <a:hlinkClick r:id="rId2"/>
              </a:rPr>
              <a:t>https://www.kaggle.com/datasets/rmisra/news-category-dataset</a:t>
            </a:r>
            <a:r>
              <a:rPr kumimoji="1" lang="en-US" altLang="ja-JP" sz="1600" dirty="0"/>
              <a:t>)</a:t>
            </a:r>
          </a:p>
          <a:p>
            <a:pPr algn="l"/>
            <a:r>
              <a:rPr lang="en-US" altLang="ja-JP" dirty="0"/>
              <a:t>	A</a:t>
            </a:r>
            <a:r>
              <a:rPr kumimoji="1" lang="en-US" altLang="ja-JP" dirty="0"/>
              <a:t>round 210k news headlines from 2012 to 2022 from HuffPost</a:t>
            </a:r>
          </a:p>
          <a:p>
            <a:pPr marL="342900" indent="-342900" algn="l">
              <a:buFontTx/>
              <a:buChar char="-"/>
            </a:pPr>
            <a:r>
              <a:rPr kumimoji="1" lang="en-US" altLang="ja-JP" dirty="0"/>
              <a:t>Validation method: </a:t>
            </a:r>
          </a:p>
          <a:p>
            <a:pPr algn="l"/>
            <a:r>
              <a:rPr lang="en-US" altLang="ja-JP" dirty="0"/>
              <a:t>	C</a:t>
            </a:r>
            <a:r>
              <a:rPr kumimoji="1" lang="en-US" altLang="ja-JP" dirty="0"/>
              <a:t>heck the accuracy of clustering in comparison with the 	category in the dataset.</a:t>
            </a:r>
            <a:endParaRPr kumimoji="1" lang="ja-JP" altLang="en-US" dirty="0"/>
          </a:p>
        </p:txBody>
      </p:sp>
    </p:spTree>
    <p:extLst>
      <p:ext uri="{BB962C8B-B14F-4D97-AF65-F5344CB8AC3E}">
        <p14:creationId xmlns:p14="http://schemas.microsoft.com/office/powerpoint/2010/main" val="323680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6BCB0C0-E9CE-C67F-DBF9-120BEDFD5672}"/>
              </a:ext>
            </a:extLst>
          </p:cNvPr>
          <p:cNvSpPr>
            <a:spLocks noGrp="1"/>
          </p:cNvSpPr>
          <p:nvPr>
            <p:ph type="body" sz="quarter" idx="10"/>
          </p:nvPr>
        </p:nvSpPr>
        <p:spPr>
          <a:xfrm>
            <a:off x="960855" y="881899"/>
            <a:ext cx="10123488" cy="3730625"/>
          </a:xfrm>
        </p:spPr>
        <p:txBody>
          <a:bodyPr/>
          <a:lstStyle/>
          <a:p>
            <a:r>
              <a:rPr kumimoji="1" lang="en-US" altLang="ja-JP" dirty="0"/>
              <a:t>For example, ‘POLITICS’ or ‘PARENTING &amp; EDUCATION’ might be well caught by this model.</a:t>
            </a:r>
          </a:p>
          <a:p>
            <a:r>
              <a:rPr lang="en-US" altLang="ja-JP" dirty="0"/>
              <a:t>But even seeing the </a:t>
            </a:r>
            <a:r>
              <a:rPr lang="en-US" altLang="ja-JP" dirty="0" err="1"/>
              <a:t>wordcloud</a:t>
            </a:r>
            <a:r>
              <a:rPr lang="en-US" altLang="ja-JP" dirty="0"/>
              <a:t> of original category such as ‘SPORTS &amp; ENTERTAINMENT’ and ‘BUSINESS &amp; MONEY’, we could not discern the difference.</a:t>
            </a:r>
          </a:p>
          <a:p>
            <a:r>
              <a:rPr kumimoji="1" lang="en-US" altLang="ja-JP" dirty="0"/>
              <a:t>In this sense, preprocess for removing common words should be essential for better accuracy.</a:t>
            </a:r>
          </a:p>
          <a:p>
            <a:r>
              <a:rPr lang="en-US" altLang="ja-JP" dirty="0"/>
              <a:t>This would be a future subject.</a:t>
            </a:r>
            <a:r>
              <a:rPr kumimoji="1" lang="en-US" altLang="ja-JP" dirty="0"/>
              <a:t> </a:t>
            </a:r>
            <a:endParaRPr kumimoji="1" lang="ja-JP" altLang="en-US" dirty="0"/>
          </a:p>
        </p:txBody>
      </p:sp>
    </p:spTree>
    <p:extLst>
      <p:ext uri="{BB962C8B-B14F-4D97-AF65-F5344CB8AC3E}">
        <p14:creationId xmlns:p14="http://schemas.microsoft.com/office/powerpoint/2010/main" val="234450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C0401-D7D4-8D76-4149-55D90044AA60}"/>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テキスト プレースホルダー 2">
            <a:extLst>
              <a:ext uri="{FF2B5EF4-FFF2-40B4-BE49-F238E27FC236}">
                <a16:creationId xmlns:a16="http://schemas.microsoft.com/office/drawing/2014/main" id="{98B13B7E-1B39-1BA1-9040-EEDB2DDCDD7C}"/>
              </a:ext>
            </a:extLst>
          </p:cNvPr>
          <p:cNvSpPr>
            <a:spLocks noGrp="1"/>
          </p:cNvSpPr>
          <p:nvPr>
            <p:ph type="body" sz="quarter" idx="10"/>
          </p:nvPr>
        </p:nvSpPr>
        <p:spPr>
          <a:xfrm>
            <a:off x="1073150" y="1275348"/>
            <a:ext cx="10123488" cy="4933366"/>
          </a:xfrm>
        </p:spPr>
        <p:txBody>
          <a:bodyPr/>
          <a:lstStyle/>
          <a:p>
            <a:r>
              <a:rPr kumimoji="1" lang="en-US" altLang="ja-JP" dirty="0"/>
              <a:t>In this project, we have executed clustering news articles by using NMF and TFIDF. </a:t>
            </a:r>
          </a:p>
          <a:p>
            <a:r>
              <a:rPr lang="en-US" altLang="ja-JP" dirty="0"/>
              <a:t>The best accuracy is 0.3688, which can be estimated that it would not work very well.</a:t>
            </a:r>
          </a:p>
          <a:p>
            <a:r>
              <a:rPr lang="en-US" altLang="ja-JP" dirty="0"/>
              <a:t>Under unsupervised learning algorithm, this might be the limit.</a:t>
            </a:r>
          </a:p>
          <a:p>
            <a:r>
              <a:rPr lang="en-US" altLang="ja-JP" dirty="0"/>
              <a:t>In order for more accuracy, to remove common words would be essential.</a:t>
            </a:r>
          </a:p>
          <a:p>
            <a:pPr marL="0" indent="0">
              <a:buNone/>
            </a:pPr>
            <a:endParaRPr kumimoji="1" lang="ja-JP" altLang="en-US" dirty="0"/>
          </a:p>
        </p:txBody>
      </p:sp>
    </p:spTree>
    <p:extLst>
      <p:ext uri="{BB962C8B-B14F-4D97-AF65-F5344CB8AC3E}">
        <p14:creationId xmlns:p14="http://schemas.microsoft.com/office/powerpoint/2010/main" val="6289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4695D-EB1F-7567-24B7-E868C9FE38CE}"/>
              </a:ext>
            </a:extLst>
          </p:cNvPr>
          <p:cNvSpPr>
            <a:spLocks noGrp="1"/>
          </p:cNvSpPr>
          <p:nvPr>
            <p:ph type="title"/>
          </p:nvPr>
        </p:nvSpPr>
        <p:spPr/>
        <p:txBody>
          <a:bodyPr/>
          <a:lstStyle/>
          <a:p>
            <a:r>
              <a:rPr kumimoji="1" lang="en-US" altLang="ja-JP" dirty="0"/>
              <a:t>1. Exploratory Data Analysis</a:t>
            </a:r>
            <a:endParaRPr kumimoji="1" lang="ja-JP" altLang="en-US" dirty="0"/>
          </a:p>
        </p:txBody>
      </p:sp>
      <p:graphicFrame>
        <p:nvGraphicFramePr>
          <p:cNvPr id="4" name="表 3">
            <a:extLst>
              <a:ext uri="{FF2B5EF4-FFF2-40B4-BE49-F238E27FC236}">
                <a16:creationId xmlns:a16="http://schemas.microsoft.com/office/drawing/2014/main" id="{F18939D8-0E10-E965-323B-B62C1AA87224}"/>
              </a:ext>
            </a:extLst>
          </p:cNvPr>
          <p:cNvGraphicFramePr>
            <a:graphicFrameLocks noGrp="1"/>
          </p:cNvGraphicFramePr>
          <p:nvPr>
            <p:extLst>
              <p:ext uri="{D42A27DB-BD31-4B8C-83A1-F6EECF244321}">
                <p14:modId xmlns:p14="http://schemas.microsoft.com/office/powerpoint/2010/main" val="2366655379"/>
              </p:ext>
            </p:extLst>
          </p:nvPr>
        </p:nvGraphicFramePr>
        <p:xfrm>
          <a:off x="954506" y="1690688"/>
          <a:ext cx="10611852" cy="4734175"/>
        </p:xfrm>
        <a:graphic>
          <a:graphicData uri="http://schemas.openxmlformats.org/drawingml/2006/table">
            <a:tbl>
              <a:tblPr/>
              <a:tblGrid>
                <a:gridCol w="385010">
                  <a:extLst>
                    <a:ext uri="{9D8B030D-6E8A-4147-A177-3AD203B41FA5}">
                      <a16:colId xmlns:a16="http://schemas.microsoft.com/office/drawing/2014/main" val="306845035"/>
                    </a:ext>
                  </a:extLst>
                </a:gridCol>
                <a:gridCol w="2382252">
                  <a:extLst>
                    <a:ext uri="{9D8B030D-6E8A-4147-A177-3AD203B41FA5}">
                      <a16:colId xmlns:a16="http://schemas.microsoft.com/office/drawing/2014/main" val="4139878162"/>
                    </a:ext>
                  </a:extLst>
                </a:gridCol>
                <a:gridCol w="2401841">
                  <a:extLst>
                    <a:ext uri="{9D8B030D-6E8A-4147-A177-3AD203B41FA5}">
                      <a16:colId xmlns:a16="http://schemas.microsoft.com/office/drawing/2014/main" val="3648583086"/>
                    </a:ext>
                  </a:extLst>
                </a:gridCol>
                <a:gridCol w="894813">
                  <a:extLst>
                    <a:ext uri="{9D8B030D-6E8A-4147-A177-3AD203B41FA5}">
                      <a16:colId xmlns:a16="http://schemas.microsoft.com/office/drawing/2014/main" val="3967791793"/>
                    </a:ext>
                  </a:extLst>
                </a:gridCol>
                <a:gridCol w="2044895">
                  <a:extLst>
                    <a:ext uri="{9D8B030D-6E8A-4147-A177-3AD203B41FA5}">
                      <a16:colId xmlns:a16="http://schemas.microsoft.com/office/drawing/2014/main" val="206946389"/>
                    </a:ext>
                  </a:extLst>
                </a:gridCol>
                <a:gridCol w="1575122">
                  <a:extLst>
                    <a:ext uri="{9D8B030D-6E8A-4147-A177-3AD203B41FA5}">
                      <a16:colId xmlns:a16="http://schemas.microsoft.com/office/drawing/2014/main" val="3864835784"/>
                    </a:ext>
                  </a:extLst>
                </a:gridCol>
                <a:gridCol w="927919">
                  <a:extLst>
                    <a:ext uri="{9D8B030D-6E8A-4147-A177-3AD203B41FA5}">
                      <a16:colId xmlns:a16="http://schemas.microsoft.com/office/drawing/2014/main" val="1275965097"/>
                    </a:ext>
                  </a:extLst>
                </a:gridCol>
              </a:tblGrid>
              <a:tr h="324894">
                <a:tc>
                  <a:txBody>
                    <a:bodyPr/>
                    <a:lstStyle/>
                    <a:p>
                      <a:pPr algn="ctr" fontAlgn="ctr"/>
                      <a:br>
                        <a:rPr lang="en-US" sz="800" b="1" dirty="0">
                          <a:effectLst/>
                        </a:rPr>
                      </a:br>
                      <a:endParaRPr lang="en-US" sz="800" b="1" dirty="0">
                        <a:effectLst/>
                      </a:endParaRP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ltLang="ja-JP" sz="1000" b="1" dirty="0">
                          <a:effectLst/>
                        </a:rPr>
                        <a:t>link</a:t>
                      </a:r>
                      <a:endParaRPr lang="en-US" sz="1000" b="1" dirty="0">
                        <a:effectLst/>
                      </a:endParaRP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000" b="1" dirty="0">
                          <a:effectLst/>
                        </a:rPr>
                        <a:t>headline</a:t>
                      </a: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000" b="1" dirty="0">
                          <a:effectLst/>
                        </a:rPr>
                        <a:t>category</a:t>
                      </a: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000" b="1" dirty="0">
                          <a:effectLst/>
                        </a:rPr>
                        <a:t>short_description</a:t>
                      </a: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000" b="1" dirty="0">
                          <a:effectLst/>
                        </a:rPr>
                        <a:t>authors</a:t>
                      </a:r>
                    </a:p>
                  </a:txBody>
                  <a:tcPr marL="42660" marR="42660" marT="21330" marB="2133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000" b="1" dirty="0">
                          <a:effectLst/>
                        </a:rPr>
                        <a:t>date</a:t>
                      </a:r>
                    </a:p>
                  </a:txBody>
                  <a:tcPr marL="42660" marR="42660" marT="21330" marB="21330">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24713995"/>
                  </a:ext>
                </a:extLst>
              </a:tr>
              <a:tr h="881856">
                <a:tc>
                  <a:txBody>
                    <a:bodyPr/>
                    <a:lstStyle/>
                    <a:p>
                      <a:pPr algn="ctr" fontAlgn="ctr"/>
                      <a:r>
                        <a:rPr lang="en-US" altLang="ja-JP" sz="800" b="1" dirty="0">
                          <a:effectLst/>
                        </a:rPr>
                        <a:t>0</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sz="1000" dirty="0">
                          <a:effectLst/>
                        </a:rPr>
                        <a:t>https://www.huffpost.com/entry/covid-boosters-...</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l" fontAlgn="ctr"/>
                      <a:r>
                        <a:rPr lang="en-US" sz="1000" dirty="0">
                          <a:effectLst/>
                        </a:rPr>
                        <a:t>Over 4 Million Americans Roll Up Sleeves For O...</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ctr" fontAlgn="ctr"/>
                      <a:r>
                        <a:rPr lang="en-US" sz="1000">
                          <a:effectLst/>
                        </a:rPr>
                        <a:t>U.S. NEWS</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l" fontAlgn="ctr"/>
                      <a:r>
                        <a:rPr lang="en-US" sz="1000" dirty="0">
                          <a:effectLst/>
                        </a:rPr>
                        <a:t>Health experts said it is too early to predict...</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ctr" fontAlgn="ctr"/>
                      <a:r>
                        <a:rPr lang="en-US" sz="1000" dirty="0">
                          <a:effectLst/>
                        </a:rPr>
                        <a:t>Carla K. Johnson, AP</a:t>
                      </a:r>
                    </a:p>
                  </a:txBody>
                  <a:tcPr marL="42660" marR="42660" marT="21330" marB="21330"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ctr" fontAlgn="ctr"/>
                      <a:r>
                        <a:rPr lang="en-US" altLang="ja-JP" sz="1000" dirty="0">
                          <a:effectLst/>
                        </a:rPr>
                        <a:t>2022-09-23</a:t>
                      </a:r>
                    </a:p>
                  </a:txBody>
                  <a:tcPr marL="42660" marR="42660" marT="21330" marB="21330" anchor="ctr">
                    <a:lnL>
                      <a:noFill/>
                    </a:lnL>
                    <a:lnR>
                      <a:noFill/>
                    </a:lnR>
                    <a:lnT w="12700" cmpd="sng">
                      <a:noFill/>
                      <a:prstDash val="soli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6130247"/>
                  </a:ext>
                </a:extLst>
              </a:tr>
              <a:tr h="881856">
                <a:tc>
                  <a:txBody>
                    <a:bodyPr/>
                    <a:lstStyle/>
                    <a:p>
                      <a:pPr algn="ctr" fontAlgn="ctr"/>
                      <a:r>
                        <a:rPr lang="en-US" altLang="ja-JP" sz="800" b="1" dirty="0">
                          <a:effectLst/>
                        </a:rPr>
                        <a:t>1</a:t>
                      </a:r>
                    </a:p>
                  </a:txBody>
                  <a:tcPr marL="42660" marR="42660" marT="21330" marB="21330" anchor="ctr">
                    <a:lnL>
                      <a:noFill/>
                    </a:lnL>
                    <a:lnR>
                      <a:noFill/>
                    </a:lnR>
                    <a:lnT>
                      <a:noFill/>
                    </a:lnT>
                    <a:lnB>
                      <a:noFill/>
                    </a:lnB>
                  </a:tcPr>
                </a:tc>
                <a:tc>
                  <a:txBody>
                    <a:bodyPr/>
                    <a:lstStyle/>
                    <a:p>
                      <a:pPr algn="r" fontAlgn="ctr"/>
                      <a:r>
                        <a:rPr lang="en-US" sz="1000" dirty="0">
                          <a:effectLst/>
                        </a:rPr>
                        <a:t>https://www.huffpost.com/entry/</a:t>
                      </a:r>
                      <a:r>
                        <a:rPr lang="en-US" sz="1000" dirty="0" err="1">
                          <a:effectLst/>
                        </a:rPr>
                        <a:t>american-airlin</a:t>
                      </a:r>
                      <a:r>
                        <a:rPr lang="en-US" sz="1000" dirty="0">
                          <a:effectLst/>
                        </a:rPr>
                        <a:t>...</a:t>
                      </a:r>
                    </a:p>
                  </a:txBody>
                  <a:tcPr marL="42660" marR="42660" marT="21330" marB="21330" anchor="ctr">
                    <a:lnL>
                      <a:noFill/>
                    </a:lnL>
                    <a:lnR>
                      <a:noFill/>
                    </a:lnR>
                    <a:lnT>
                      <a:noFill/>
                    </a:lnT>
                    <a:lnB>
                      <a:noFill/>
                    </a:lnB>
                  </a:tcPr>
                </a:tc>
                <a:tc>
                  <a:txBody>
                    <a:bodyPr/>
                    <a:lstStyle/>
                    <a:p>
                      <a:pPr algn="l" fontAlgn="ctr"/>
                      <a:r>
                        <a:rPr lang="en-US" sz="1000" dirty="0">
                          <a:effectLst/>
                        </a:rPr>
                        <a:t>American Airlines Flyer Charged, Banned For Li...</a:t>
                      </a:r>
                    </a:p>
                  </a:txBody>
                  <a:tcPr marL="42660" marR="42660" marT="21330" marB="21330" anchor="ctr">
                    <a:lnL>
                      <a:noFill/>
                    </a:lnL>
                    <a:lnR>
                      <a:noFill/>
                    </a:lnR>
                    <a:lnT>
                      <a:noFill/>
                    </a:lnT>
                    <a:lnB>
                      <a:noFill/>
                    </a:lnB>
                  </a:tcPr>
                </a:tc>
                <a:tc>
                  <a:txBody>
                    <a:bodyPr/>
                    <a:lstStyle/>
                    <a:p>
                      <a:pPr algn="ctr" fontAlgn="ctr"/>
                      <a:r>
                        <a:rPr lang="en-US" sz="1000" dirty="0">
                          <a:effectLst/>
                        </a:rPr>
                        <a:t>U.S. NEWS</a:t>
                      </a:r>
                    </a:p>
                  </a:txBody>
                  <a:tcPr marL="42660" marR="42660" marT="21330" marB="21330" anchor="ctr">
                    <a:lnL>
                      <a:noFill/>
                    </a:lnL>
                    <a:lnR>
                      <a:noFill/>
                    </a:lnR>
                    <a:lnT>
                      <a:noFill/>
                    </a:lnT>
                    <a:lnB>
                      <a:noFill/>
                    </a:lnB>
                  </a:tcPr>
                </a:tc>
                <a:tc>
                  <a:txBody>
                    <a:bodyPr/>
                    <a:lstStyle/>
                    <a:p>
                      <a:pPr algn="l" fontAlgn="ctr"/>
                      <a:r>
                        <a:rPr lang="en-US" sz="1000" dirty="0">
                          <a:effectLst/>
                        </a:rPr>
                        <a:t>He was subdued by passengers and crew when he ...</a:t>
                      </a:r>
                    </a:p>
                  </a:txBody>
                  <a:tcPr marL="42660" marR="42660" marT="21330" marB="21330" anchor="ctr">
                    <a:lnL>
                      <a:noFill/>
                    </a:lnL>
                    <a:lnR>
                      <a:noFill/>
                    </a:lnR>
                    <a:lnT>
                      <a:noFill/>
                    </a:lnT>
                    <a:lnB>
                      <a:noFill/>
                    </a:lnB>
                  </a:tcPr>
                </a:tc>
                <a:tc>
                  <a:txBody>
                    <a:bodyPr/>
                    <a:lstStyle/>
                    <a:p>
                      <a:pPr algn="ctr" fontAlgn="ctr"/>
                      <a:r>
                        <a:rPr lang="en-US" sz="1000">
                          <a:effectLst/>
                        </a:rPr>
                        <a:t>Mary Papenfuss</a:t>
                      </a:r>
                    </a:p>
                  </a:txBody>
                  <a:tcPr marL="42660" marR="42660" marT="21330" marB="21330" anchor="ctr">
                    <a:lnL>
                      <a:noFill/>
                    </a:lnL>
                    <a:lnR>
                      <a:noFill/>
                    </a:lnR>
                    <a:lnT>
                      <a:noFill/>
                    </a:lnT>
                    <a:lnB>
                      <a:noFill/>
                    </a:lnB>
                  </a:tcPr>
                </a:tc>
                <a:tc>
                  <a:txBody>
                    <a:bodyPr/>
                    <a:lstStyle/>
                    <a:p>
                      <a:pPr algn="ctr" fontAlgn="ctr"/>
                      <a:r>
                        <a:rPr lang="en-US" altLang="ja-JP" sz="1000" dirty="0">
                          <a:effectLst/>
                        </a:rPr>
                        <a:t>2022-09-23</a:t>
                      </a:r>
                    </a:p>
                  </a:txBody>
                  <a:tcPr marL="42660" marR="42660" marT="21330" marB="21330" anchor="ctr">
                    <a:lnL>
                      <a:noFill/>
                    </a:lnL>
                    <a:lnR>
                      <a:noFill/>
                    </a:lnR>
                    <a:lnT>
                      <a:noFill/>
                    </a:lnT>
                    <a:lnB>
                      <a:noFill/>
                    </a:lnB>
                  </a:tcPr>
                </a:tc>
                <a:extLst>
                  <a:ext uri="{0D108BD9-81ED-4DB2-BD59-A6C34878D82A}">
                    <a16:rowId xmlns:a16="http://schemas.microsoft.com/office/drawing/2014/main" val="2247600454"/>
                  </a:ext>
                </a:extLst>
              </a:tr>
              <a:tr h="742616">
                <a:tc>
                  <a:txBody>
                    <a:bodyPr/>
                    <a:lstStyle/>
                    <a:p>
                      <a:pPr algn="ctr" fontAlgn="ctr"/>
                      <a:r>
                        <a:rPr lang="en-US" altLang="ja-JP" sz="800" b="1">
                          <a:effectLst/>
                        </a:rPr>
                        <a:t>2</a:t>
                      </a:r>
                    </a:p>
                  </a:txBody>
                  <a:tcPr marL="42660" marR="42660" marT="21330" marB="21330" anchor="ctr">
                    <a:lnL>
                      <a:noFill/>
                    </a:lnL>
                    <a:lnR>
                      <a:noFill/>
                    </a:lnR>
                    <a:lnT>
                      <a:noFill/>
                    </a:lnT>
                    <a:lnB>
                      <a:noFill/>
                    </a:lnB>
                    <a:solidFill>
                      <a:srgbClr val="F5F5F5"/>
                    </a:solidFill>
                  </a:tcPr>
                </a:tc>
                <a:tc>
                  <a:txBody>
                    <a:bodyPr/>
                    <a:lstStyle/>
                    <a:p>
                      <a:pPr algn="r" fontAlgn="ctr"/>
                      <a:r>
                        <a:rPr lang="en-US" sz="1000">
                          <a:effectLst/>
                        </a:rPr>
                        <a:t>https://www.huffpost.com/entry/funniest-tweets...</a:t>
                      </a:r>
                    </a:p>
                  </a:txBody>
                  <a:tcPr marL="42660" marR="42660" marT="21330" marB="21330" anchor="ctr">
                    <a:lnL>
                      <a:noFill/>
                    </a:lnL>
                    <a:lnR>
                      <a:noFill/>
                    </a:lnR>
                    <a:lnT>
                      <a:noFill/>
                    </a:lnT>
                    <a:lnB>
                      <a:noFill/>
                    </a:lnB>
                    <a:solidFill>
                      <a:srgbClr val="F5F5F5"/>
                    </a:solidFill>
                  </a:tcPr>
                </a:tc>
                <a:tc>
                  <a:txBody>
                    <a:bodyPr/>
                    <a:lstStyle/>
                    <a:p>
                      <a:pPr algn="l" fontAlgn="ctr"/>
                      <a:r>
                        <a:rPr lang="en-US" sz="1000" dirty="0">
                          <a:effectLst/>
                        </a:rPr>
                        <a:t>23 Of The Funniest Tweets About Cats And Dogs ...</a:t>
                      </a:r>
                    </a:p>
                  </a:txBody>
                  <a:tcPr marL="42660" marR="42660" marT="21330" marB="21330" anchor="ctr">
                    <a:lnL>
                      <a:noFill/>
                    </a:lnL>
                    <a:lnR>
                      <a:noFill/>
                    </a:lnR>
                    <a:lnT>
                      <a:noFill/>
                    </a:lnT>
                    <a:lnB>
                      <a:noFill/>
                    </a:lnB>
                    <a:solidFill>
                      <a:srgbClr val="F5F5F5"/>
                    </a:solidFill>
                  </a:tcPr>
                </a:tc>
                <a:tc>
                  <a:txBody>
                    <a:bodyPr/>
                    <a:lstStyle/>
                    <a:p>
                      <a:pPr algn="ctr" fontAlgn="ctr"/>
                      <a:r>
                        <a:rPr lang="en-US" sz="1000">
                          <a:effectLst/>
                        </a:rPr>
                        <a:t>COMEDY</a:t>
                      </a:r>
                    </a:p>
                  </a:txBody>
                  <a:tcPr marL="42660" marR="42660" marT="21330" marB="21330" anchor="ctr">
                    <a:lnL>
                      <a:noFill/>
                    </a:lnL>
                    <a:lnR>
                      <a:noFill/>
                    </a:lnR>
                    <a:lnT>
                      <a:noFill/>
                    </a:lnT>
                    <a:lnB>
                      <a:noFill/>
                    </a:lnB>
                    <a:solidFill>
                      <a:srgbClr val="F5F5F5"/>
                    </a:solidFill>
                  </a:tcPr>
                </a:tc>
                <a:tc>
                  <a:txBody>
                    <a:bodyPr/>
                    <a:lstStyle/>
                    <a:p>
                      <a:pPr algn="l" fontAlgn="ctr"/>
                      <a:r>
                        <a:rPr lang="en-US" sz="1000" dirty="0">
                          <a:effectLst/>
                        </a:rPr>
                        <a:t>"Until you have a dog you don't understand </a:t>
                      </a:r>
                      <a:r>
                        <a:rPr lang="en-US" sz="1000" dirty="0" err="1">
                          <a:effectLst/>
                        </a:rPr>
                        <a:t>wha</a:t>
                      </a:r>
                      <a:r>
                        <a:rPr lang="en-US" sz="1000" dirty="0">
                          <a:effectLst/>
                        </a:rPr>
                        <a:t>...</a:t>
                      </a:r>
                    </a:p>
                  </a:txBody>
                  <a:tcPr marL="42660" marR="42660" marT="21330" marB="21330" anchor="ctr">
                    <a:lnL>
                      <a:noFill/>
                    </a:lnL>
                    <a:lnR>
                      <a:noFill/>
                    </a:lnR>
                    <a:lnT>
                      <a:noFill/>
                    </a:lnT>
                    <a:lnB>
                      <a:noFill/>
                    </a:lnB>
                    <a:solidFill>
                      <a:srgbClr val="F5F5F5"/>
                    </a:solidFill>
                  </a:tcPr>
                </a:tc>
                <a:tc>
                  <a:txBody>
                    <a:bodyPr/>
                    <a:lstStyle/>
                    <a:p>
                      <a:pPr algn="ctr" fontAlgn="ctr"/>
                      <a:r>
                        <a:rPr lang="en-US" sz="1000" dirty="0">
                          <a:effectLst/>
                        </a:rPr>
                        <a:t>Elyse </a:t>
                      </a:r>
                      <a:r>
                        <a:rPr lang="en-US" sz="1000" dirty="0" err="1">
                          <a:effectLst/>
                        </a:rPr>
                        <a:t>Wanshel</a:t>
                      </a:r>
                      <a:endParaRPr lang="en-US" sz="1000" dirty="0">
                        <a:effectLst/>
                      </a:endParaRPr>
                    </a:p>
                  </a:txBody>
                  <a:tcPr marL="42660" marR="42660" marT="21330" marB="21330" anchor="ctr">
                    <a:lnL>
                      <a:noFill/>
                    </a:lnL>
                    <a:lnR>
                      <a:noFill/>
                    </a:lnR>
                    <a:lnT>
                      <a:noFill/>
                    </a:lnT>
                    <a:lnB>
                      <a:noFill/>
                    </a:lnB>
                    <a:solidFill>
                      <a:srgbClr val="F5F5F5"/>
                    </a:solidFill>
                  </a:tcPr>
                </a:tc>
                <a:tc>
                  <a:txBody>
                    <a:bodyPr/>
                    <a:lstStyle/>
                    <a:p>
                      <a:pPr algn="ctr" fontAlgn="ctr"/>
                      <a:r>
                        <a:rPr lang="en-US" altLang="ja-JP" sz="1000">
                          <a:effectLst/>
                        </a:rPr>
                        <a:t>2022-09-23</a:t>
                      </a:r>
                    </a:p>
                  </a:txBody>
                  <a:tcPr marL="42660" marR="42660" marT="21330" marB="21330" anchor="ctr">
                    <a:lnL>
                      <a:noFill/>
                    </a:lnL>
                    <a:lnR>
                      <a:noFill/>
                    </a:lnR>
                    <a:lnT>
                      <a:noFill/>
                    </a:lnT>
                    <a:lnB>
                      <a:noFill/>
                    </a:lnB>
                    <a:solidFill>
                      <a:srgbClr val="F5F5F5"/>
                    </a:solidFill>
                  </a:tcPr>
                </a:tc>
                <a:extLst>
                  <a:ext uri="{0D108BD9-81ED-4DB2-BD59-A6C34878D82A}">
                    <a16:rowId xmlns:a16="http://schemas.microsoft.com/office/drawing/2014/main" val="3511622646"/>
                  </a:ext>
                </a:extLst>
              </a:tr>
              <a:tr h="1021097">
                <a:tc>
                  <a:txBody>
                    <a:bodyPr/>
                    <a:lstStyle/>
                    <a:p>
                      <a:pPr algn="ctr" fontAlgn="ctr"/>
                      <a:r>
                        <a:rPr lang="en-US" altLang="ja-JP" sz="800" b="1">
                          <a:effectLst/>
                        </a:rPr>
                        <a:t>3</a:t>
                      </a:r>
                    </a:p>
                  </a:txBody>
                  <a:tcPr marL="42660" marR="42660" marT="21330" marB="21330" anchor="ctr">
                    <a:lnL>
                      <a:noFill/>
                    </a:lnL>
                    <a:lnR>
                      <a:noFill/>
                    </a:lnR>
                    <a:lnT>
                      <a:noFill/>
                    </a:lnT>
                    <a:lnB>
                      <a:noFill/>
                    </a:lnB>
                  </a:tcPr>
                </a:tc>
                <a:tc>
                  <a:txBody>
                    <a:bodyPr/>
                    <a:lstStyle/>
                    <a:p>
                      <a:pPr algn="r" fontAlgn="ctr"/>
                      <a:r>
                        <a:rPr lang="en-US" sz="1000">
                          <a:effectLst/>
                        </a:rPr>
                        <a:t>https://www.huffpost.com/entry/funniest-parent...</a:t>
                      </a:r>
                    </a:p>
                  </a:txBody>
                  <a:tcPr marL="42660" marR="42660" marT="21330" marB="21330" anchor="ctr">
                    <a:lnL>
                      <a:noFill/>
                    </a:lnL>
                    <a:lnR>
                      <a:noFill/>
                    </a:lnR>
                    <a:lnT>
                      <a:noFill/>
                    </a:lnT>
                    <a:lnB>
                      <a:noFill/>
                    </a:lnB>
                  </a:tcPr>
                </a:tc>
                <a:tc>
                  <a:txBody>
                    <a:bodyPr/>
                    <a:lstStyle/>
                    <a:p>
                      <a:pPr algn="l" fontAlgn="ctr"/>
                      <a:r>
                        <a:rPr lang="en-US" sz="1000" dirty="0">
                          <a:effectLst/>
                        </a:rPr>
                        <a:t>The Funniest Tweets From Parents This Week (Se...</a:t>
                      </a:r>
                    </a:p>
                  </a:txBody>
                  <a:tcPr marL="42660" marR="42660" marT="21330" marB="21330" anchor="ctr">
                    <a:lnL>
                      <a:noFill/>
                    </a:lnL>
                    <a:lnR>
                      <a:noFill/>
                    </a:lnR>
                    <a:lnT>
                      <a:noFill/>
                    </a:lnT>
                    <a:lnB>
                      <a:noFill/>
                    </a:lnB>
                  </a:tcPr>
                </a:tc>
                <a:tc>
                  <a:txBody>
                    <a:bodyPr/>
                    <a:lstStyle/>
                    <a:p>
                      <a:pPr algn="ctr" fontAlgn="ctr"/>
                      <a:r>
                        <a:rPr lang="en-US" sz="1000">
                          <a:effectLst/>
                        </a:rPr>
                        <a:t>PARENTING</a:t>
                      </a:r>
                    </a:p>
                  </a:txBody>
                  <a:tcPr marL="42660" marR="42660" marT="21330" marB="21330" anchor="ctr">
                    <a:lnL>
                      <a:noFill/>
                    </a:lnL>
                    <a:lnR>
                      <a:noFill/>
                    </a:lnR>
                    <a:lnT>
                      <a:noFill/>
                    </a:lnT>
                    <a:lnB>
                      <a:noFill/>
                    </a:lnB>
                  </a:tcPr>
                </a:tc>
                <a:tc>
                  <a:txBody>
                    <a:bodyPr/>
                    <a:lstStyle/>
                    <a:p>
                      <a:pPr algn="l" fontAlgn="ctr"/>
                      <a:r>
                        <a:rPr lang="en-US" sz="1000" dirty="0">
                          <a:effectLst/>
                        </a:rPr>
                        <a:t>"Accidentally put grown-up toothpaste on my to...</a:t>
                      </a:r>
                    </a:p>
                  </a:txBody>
                  <a:tcPr marL="42660" marR="42660" marT="21330" marB="21330" anchor="ctr">
                    <a:lnL>
                      <a:noFill/>
                    </a:lnL>
                    <a:lnR>
                      <a:noFill/>
                    </a:lnR>
                    <a:lnT>
                      <a:noFill/>
                    </a:lnT>
                    <a:lnB>
                      <a:noFill/>
                    </a:lnB>
                  </a:tcPr>
                </a:tc>
                <a:tc>
                  <a:txBody>
                    <a:bodyPr/>
                    <a:lstStyle/>
                    <a:p>
                      <a:pPr algn="ctr" fontAlgn="ctr"/>
                      <a:r>
                        <a:rPr lang="en-US" sz="1000" dirty="0">
                          <a:effectLst/>
                        </a:rPr>
                        <a:t>Caroline Bologna</a:t>
                      </a:r>
                    </a:p>
                  </a:txBody>
                  <a:tcPr marL="42660" marR="42660" marT="21330" marB="21330" anchor="ctr">
                    <a:lnL>
                      <a:noFill/>
                    </a:lnL>
                    <a:lnR>
                      <a:noFill/>
                    </a:lnR>
                    <a:lnT>
                      <a:noFill/>
                    </a:lnT>
                    <a:lnB>
                      <a:noFill/>
                    </a:lnB>
                  </a:tcPr>
                </a:tc>
                <a:tc>
                  <a:txBody>
                    <a:bodyPr/>
                    <a:lstStyle/>
                    <a:p>
                      <a:pPr algn="ctr" fontAlgn="ctr"/>
                      <a:r>
                        <a:rPr lang="en-US" altLang="ja-JP" sz="1000">
                          <a:effectLst/>
                        </a:rPr>
                        <a:t>2022-09-23</a:t>
                      </a:r>
                    </a:p>
                  </a:txBody>
                  <a:tcPr marL="42660" marR="42660" marT="21330" marB="21330" anchor="ctr">
                    <a:lnL>
                      <a:noFill/>
                    </a:lnL>
                    <a:lnR>
                      <a:noFill/>
                    </a:lnR>
                    <a:lnT>
                      <a:noFill/>
                    </a:lnT>
                    <a:lnB>
                      <a:noFill/>
                    </a:lnB>
                  </a:tcPr>
                </a:tc>
                <a:extLst>
                  <a:ext uri="{0D108BD9-81ED-4DB2-BD59-A6C34878D82A}">
                    <a16:rowId xmlns:a16="http://schemas.microsoft.com/office/drawing/2014/main" val="1877833562"/>
                  </a:ext>
                </a:extLst>
              </a:tr>
              <a:tr h="881856">
                <a:tc>
                  <a:txBody>
                    <a:bodyPr/>
                    <a:lstStyle/>
                    <a:p>
                      <a:pPr algn="ctr" fontAlgn="ctr"/>
                      <a:r>
                        <a:rPr lang="en-US" altLang="ja-JP" sz="800" b="1" dirty="0">
                          <a:effectLst/>
                        </a:rPr>
                        <a:t>4</a:t>
                      </a:r>
                    </a:p>
                  </a:txBody>
                  <a:tcPr marL="42660" marR="42660" marT="21330" marB="21330" anchor="ctr">
                    <a:lnL>
                      <a:noFill/>
                    </a:lnL>
                    <a:lnR>
                      <a:noFill/>
                    </a:lnR>
                    <a:lnT>
                      <a:noFill/>
                    </a:lnT>
                    <a:lnB>
                      <a:noFill/>
                    </a:lnB>
                    <a:solidFill>
                      <a:srgbClr val="F5F5F5"/>
                    </a:solidFill>
                  </a:tcPr>
                </a:tc>
                <a:tc>
                  <a:txBody>
                    <a:bodyPr/>
                    <a:lstStyle/>
                    <a:p>
                      <a:pPr algn="r" fontAlgn="ctr"/>
                      <a:r>
                        <a:rPr lang="en-US" sz="1000">
                          <a:effectLst/>
                        </a:rPr>
                        <a:t>https://www.huffpost.com/entry/amy-cooper-lose...</a:t>
                      </a:r>
                    </a:p>
                  </a:txBody>
                  <a:tcPr marL="42660" marR="42660" marT="21330" marB="21330" anchor="ctr">
                    <a:lnL>
                      <a:noFill/>
                    </a:lnL>
                    <a:lnR>
                      <a:noFill/>
                    </a:lnR>
                    <a:lnT>
                      <a:noFill/>
                    </a:lnT>
                    <a:lnB>
                      <a:noFill/>
                    </a:lnB>
                    <a:solidFill>
                      <a:srgbClr val="F5F5F5"/>
                    </a:solidFill>
                  </a:tcPr>
                </a:tc>
                <a:tc>
                  <a:txBody>
                    <a:bodyPr/>
                    <a:lstStyle/>
                    <a:p>
                      <a:pPr algn="l" fontAlgn="ctr"/>
                      <a:r>
                        <a:rPr lang="en-US" sz="1000" dirty="0">
                          <a:effectLst/>
                        </a:rPr>
                        <a:t>Woman Who Called Cops On Black Bird-Watcher Lo...</a:t>
                      </a:r>
                    </a:p>
                  </a:txBody>
                  <a:tcPr marL="42660" marR="42660" marT="21330" marB="21330" anchor="ctr">
                    <a:lnL>
                      <a:noFill/>
                    </a:lnL>
                    <a:lnR>
                      <a:noFill/>
                    </a:lnR>
                    <a:lnT>
                      <a:noFill/>
                    </a:lnT>
                    <a:lnB>
                      <a:noFill/>
                    </a:lnB>
                    <a:solidFill>
                      <a:srgbClr val="F5F5F5"/>
                    </a:solidFill>
                  </a:tcPr>
                </a:tc>
                <a:tc>
                  <a:txBody>
                    <a:bodyPr/>
                    <a:lstStyle/>
                    <a:p>
                      <a:pPr algn="ctr" fontAlgn="ctr"/>
                      <a:r>
                        <a:rPr lang="en-US" sz="1000" dirty="0">
                          <a:effectLst/>
                        </a:rPr>
                        <a:t>U.S. NEWS</a:t>
                      </a:r>
                    </a:p>
                  </a:txBody>
                  <a:tcPr marL="42660" marR="42660" marT="21330" marB="21330" anchor="ctr">
                    <a:lnL>
                      <a:noFill/>
                    </a:lnL>
                    <a:lnR>
                      <a:noFill/>
                    </a:lnR>
                    <a:lnT>
                      <a:noFill/>
                    </a:lnT>
                    <a:lnB>
                      <a:noFill/>
                    </a:lnB>
                    <a:solidFill>
                      <a:srgbClr val="F5F5F5"/>
                    </a:solidFill>
                  </a:tcPr>
                </a:tc>
                <a:tc>
                  <a:txBody>
                    <a:bodyPr/>
                    <a:lstStyle/>
                    <a:p>
                      <a:pPr algn="l" fontAlgn="ctr"/>
                      <a:r>
                        <a:rPr lang="en-US" sz="1000" dirty="0">
                          <a:effectLst/>
                        </a:rPr>
                        <a:t>Amy Cooper accused investment firm Franklin </a:t>
                      </a:r>
                      <a:r>
                        <a:rPr lang="en-US" sz="1000" dirty="0" err="1">
                          <a:effectLst/>
                        </a:rPr>
                        <a:t>Te</a:t>
                      </a:r>
                      <a:r>
                        <a:rPr lang="en-US" sz="1000" dirty="0">
                          <a:effectLst/>
                        </a:rPr>
                        <a:t>...</a:t>
                      </a:r>
                    </a:p>
                  </a:txBody>
                  <a:tcPr marL="42660" marR="42660" marT="21330" marB="21330" anchor="ctr">
                    <a:lnL>
                      <a:noFill/>
                    </a:lnL>
                    <a:lnR>
                      <a:noFill/>
                    </a:lnR>
                    <a:lnT>
                      <a:noFill/>
                    </a:lnT>
                    <a:lnB>
                      <a:noFill/>
                    </a:lnB>
                    <a:solidFill>
                      <a:srgbClr val="F5F5F5"/>
                    </a:solidFill>
                  </a:tcPr>
                </a:tc>
                <a:tc>
                  <a:txBody>
                    <a:bodyPr/>
                    <a:lstStyle/>
                    <a:p>
                      <a:pPr algn="ctr" fontAlgn="ctr"/>
                      <a:r>
                        <a:rPr lang="en-US" sz="1000" dirty="0">
                          <a:effectLst/>
                        </a:rPr>
                        <a:t>Nina </a:t>
                      </a:r>
                      <a:r>
                        <a:rPr lang="en-US" sz="1000" dirty="0" err="1">
                          <a:effectLst/>
                        </a:rPr>
                        <a:t>Golgowski</a:t>
                      </a:r>
                      <a:endParaRPr lang="en-US" sz="1000" dirty="0">
                        <a:effectLst/>
                      </a:endParaRPr>
                    </a:p>
                  </a:txBody>
                  <a:tcPr marL="42660" marR="42660" marT="21330" marB="21330" anchor="ctr">
                    <a:lnL>
                      <a:noFill/>
                    </a:lnL>
                    <a:lnR>
                      <a:noFill/>
                    </a:lnR>
                    <a:lnT>
                      <a:noFill/>
                    </a:lnT>
                    <a:lnB>
                      <a:noFill/>
                    </a:lnB>
                    <a:solidFill>
                      <a:srgbClr val="F5F5F5"/>
                    </a:solidFill>
                  </a:tcPr>
                </a:tc>
                <a:tc>
                  <a:txBody>
                    <a:bodyPr/>
                    <a:lstStyle/>
                    <a:p>
                      <a:pPr algn="ctr" fontAlgn="ctr"/>
                      <a:r>
                        <a:rPr lang="en-US" altLang="ja-JP" sz="1000" dirty="0">
                          <a:effectLst/>
                        </a:rPr>
                        <a:t>2022-09-22</a:t>
                      </a:r>
                    </a:p>
                  </a:txBody>
                  <a:tcPr marL="42660" marR="42660" marT="21330" marB="21330" anchor="ctr">
                    <a:lnL>
                      <a:noFill/>
                    </a:lnL>
                    <a:lnR>
                      <a:noFill/>
                    </a:lnR>
                    <a:lnT>
                      <a:noFill/>
                    </a:lnT>
                    <a:lnB>
                      <a:noFill/>
                    </a:lnB>
                    <a:solidFill>
                      <a:srgbClr val="F5F5F5"/>
                    </a:solidFill>
                  </a:tcPr>
                </a:tc>
                <a:extLst>
                  <a:ext uri="{0D108BD9-81ED-4DB2-BD59-A6C34878D82A}">
                    <a16:rowId xmlns:a16="http://schemas.microsoft.com/office/drawing/2014/main" val="1926530365"/>
                  </a:ext>
                </a:extLst>
              </a:tr>
            </a:tbl>
          </a:graphicData>
        </a:graphic>
      </p:graphicFrame>
      <p:sp>
        <p:nvSpPr>
          <p:cNvPr id="5" name="テキスト ボックス 4">
            <a:extLst>
              <a:ext uri="{FF2B5EF4-FFF2-40B4-BE49-F238E27FC236}">
                <a16:creationId xmlns:a16="http://schemas.microsoft.com/office/drawing/2014/main" id="{3DF1A5AF-4CB7-9CA7-944A-72F7D026FB6E}"/>
              </a:ext>
            </a:extLst>
          </p:cNvPr>
          <p:cNvSpPr txBox="1"/>
          <p:nvPr/>
        </p:nvSpPr>
        <p:spPr>
          <a:xfrm>
            <a:off x="1114926" y="1138989"/>
            <a:ext cx="6489032" cy="369332"/>
          </a:xfrm>
          <a:prstGeom prst="rect">
            <a:avLst/>
          </a:prstGeom>
          <a:noFill/>
        </p:spPr>
        <p:txBody>
          <a:bodyPr wrap="square" rtlCol="0">
            <a:spAutoFit/>
          </a:bodyPr>
          <a:lstStyle/>
          <a:p>
            <a:r>
              <a:rPr kumimoji="1" lang="en-US" altLang="ja-JP" dirty="0"/>
              <a:t>First 5 rows of “News_Category_Dataset_v3.json”</a:t>
            </a:r>
            <a:endParaRPr kumimoji="1" lang="ja-JP" altLang="en-US" dirty="0"/>
          </a:p>
        </p:txBody>
      </p:sp>
    </p:spTree>
    <p:extLst>
      <p:ext uri="{BB962C8B-B14F-4D97-AF65-F5344CB8AC3E}">
        <p14:creationId xmlns:p14="http://schemas.microsoft.com/office/powerpoint/2010/main" val="255113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0E09E-6606-A3A5-4835-C33991B2912D}"/>
              </a:ext>
            </a:extLst>
          </p:cNvPr>
          <p:cNvSpPr>
            <a:spLocks noGrp="1"/>
          </p:cNvSpPr>
          <p:nvPr>
            <p:ph type="title"/>
          </p:nvPr>
        </p:nvSpPr>
        <p:spPr>
          <a:xfrm>
            <a:off x="838200" y="365126"/>
            <a:ext cx="10515600" cy="878138"/>
          </a:xfrm>
        </p:spPr>
        <p:txBody>
          <a:bodyPr/>
          <a:lstStyle/>
          <a:p>
            <a:r>
              <a:rPr kumimoji="1" lang="en-US" altLang="ja-JP" dirty="0"/>
              <a:t>Overview of dataset (1)</a:t>
            </a:r>
            <a:endParaRPr kumimoji="1" lang="ja-JP" altLang="en-US" dirty="0"/>
          </a:p>
        </p:txBody>
      </p:sp>
      <p:sp>
        <p:nvSpPr>
          <p:cNvPr id="3" name="テキスト プレースホルダー 2">
            <a:extLst>
              <a:ext uri="{FF2B5EF4-FFF2-40B4-BE49-F238E27FC236}">
                <a16:creationId xmlns:a16="http://schemas.microsoft.com/office/drawing/2014/main" id="{99A05466-0EC1-9A67-F12F-E8E69E12B12B}"/>
              </a:ext>
            </a:extLst>
          </p:cNvPr>
          <p:cNvSpPr>
            <a:spLocks noGrp="1"/>
          </p:cNvSpPr>
          <p:nvPr>
            <p:ph type="body" sz="quarter" idx="10"/>
          </p:nvPr>
        </p:nvSpPr>
        <p:spPr>
          <a:xfrm>
            <a:off x="1073150" y="1243264"/>
            <a:ext cx="10123488" cy="4965449"/>
          </a:xfrm>
        </p:spPr>
        <p:txBody>
          <a:bodyPr/>
          <a:lstStyle/>
          <a:p>
            <a:r>
              <a:rPr kumimoji="1" lang="en-US" altLang="ja-JP" dirty="0"/>
              <a:t>209527 news articles</a:t>
            </a:r>
          </a:p>
          <a:p>
            <a:r>
              <a:rPr kumimoji="1" lang="en-US" altLang="ja-JP" dirty="0"/>
              <a:t>6 columns: ‘category’, ‘headline’, ‘authors’, ‘link’, ‘short_description’, ‘date’</a:t>
            </a:r>
          </a:p>
          <a:p>
            <a:pPr marL="0" indent="0">
              <a:buNone/>
            </a:pPr>
            <a:r>
              <a:rPr lang="en-US" altLang="ja-JP" dirty="0"/>
              <a:t>-&gt; As the content of ‘headline’ and ‘short_description’ would be redundant, concatenate two columns into one.</a:t>
            </a:r>
          </a:p>
          <a:p>
            <a:r>
              <a:rPr lang="en-US" altLang="ja-JP" dirty="0"/>
              <a:t>There is not any null data in these columns.</a:t>
            </a:r>
          </a:p>
          <a:p>
            <a:r>
              <a:rPr kumimoji="1" lang="en-US" altLang="ja-JP" dirty="0"/>
              <a:t>As 15 news articles are duplicated, then remove them</a:t>
            </a:r>
          </a:p>
        </p:txBody>
      </p:sp>
    </p:spTree>
    <p:extLst>
      <p:ext uri="{BB962C8B-B14F-4D97-AF65-F5344CB8AC3E}">
        <p14:creationId xmlns:p14="http://schemas.microsoft.com/office/powerpoint/2010/main" val="318512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CC18B-8D8B-BBB3-9788-7F0AC9FDC298}"/>
              </a:ext>
            </a:extLst>
          </p:cNvPr>
          <p:cNvSpPr>
            <a:spLocks noGrp="1"/>
          </p:cNvSpPr>
          <p:nvPr>
            <p:ph type="title"/>
          </p:nvPr>
        </p:nvSpPr>
        <p:spPr>
          <a:xfrm>
            <a:off x="838200" y="365126"/>
            <a:ext cx="10515600" cy="877720"/>
          </a:xfrm>
        </p:spPr>
        <p:txBody>
          <a:bodyPr/>
          <a:lstStyle/>
          <a:p>
            <a:r>
              <a:rPr kumimoji="1" lang="en-US" altLang="ja-JP" dirty="0"/>
              <a:t>Overview of data (2)</a:t>
            </a:r>
            <a:endParaRPr kumimoji="1" lang="ja-JP" altLang="en-US" dirty="0"/>
          </a:p>
        </p:txBody>
      </p:sp>
      <p:sp>
        <p:nvSpPr>
          <p:cNvPr id="3" name="テキスト プレースホルダー 2">
            <a:extLst>
              <a:ext uri="{FF2B5EF4-FFF2-40B4-BE49-F238E27FC236}">
                <a16:creationId xmlns:a16="http://schemas.microsoft.com/office/drawing/2014/main" id="{036CCCC5-82CC-98F8-8531-853B6076B16B}"/>
              </a:ext>
            </a:extLst>
          </p:cNvPr>
          <p:cNvSpPr>
            <a:spLocks noGrp="1"/>
          </p:cNvSpPr>
          <p:nvPr>
            <p:ph type="body" sz="quarter" idx="10"/>
          </p:nvPr>
        </p:nvSpPr>
        <p:spPr>
          <a:xfrm>
            <a:off x="642143" y="1058780"/>
            <a:ext cx="10844003" cy="5434094"/>
          </a:xfrm>
        </p:spPr>
        <p:txBody>
          <a:bodyPr/>
          <a:lstStyle/>
          <a:p>
            <a:r>
              <a:rPr kumimoji="1" lang="en-US" altLang="ja-JP" sz="2400" dirty="0"/>
              <a:t>42 subje</a:t>
            </a:r>
            <a:r>
              <a:rPr kumimoji="1" lang="en-US" altLang="ja-JP" dirty="0"/>
              <a:t>cts</a:t>
            </a:r>
            <a:r>
              <a:rPr kumimoji="1" lang="en-US" altLang="ja-JP" sz="2400" dirty="0"/>
              <a:t> in ‘category’:</a:t>
            </a:r>
          </a:p>
          <a:p>
            <a:pPr marL="457200" lvl="1" indent="0">
              <a:buNone/>
            </a:pPr>
            <a:r>
              <a:rPr kumimoji="1" lang="en-US" altLang="ja-JP" sz="2000" dirty="0"/>
              <a:t>POLITICS  (35602),  WELLNESS (17945),  ENTERTAINMENT (17362), TRAVEL (9900),  STYLE &amp; BEAUTY (9814), </a:t>
            </a:r>
            <a:r>
              <a:rPr kumimoji="1" lang="en-US" altLang="ja-JP" sz="2000" dirty="0">
                <a:solidFill>
                  <a:srgbClr val="FF0000"/>
                </a:solidFill>
              </a:rPr>
              <a:t>PARENTING</a:t>
            </a:r>
            <a:r>
              <a:rPr kumimoji="1" lang="en-US" altLang="ja-JP" sz="2000" dirty="0"/>
              <a:t> (8791), HEALTHY LIVING (6694), QUEER VOICES (6347), FOOD &amp; DRINK (6340), BUSINESS (5992), COMEDY (5400), SPORTS (5077), BLACK VOICES (4583), HOME &amp; LIVING (4320), </a:t>
            </a:r>
            <a:r>
              <a:rPr kumimoji="1" lang="en-US" altLang="ja-JP" sz="2000" dirty="0">
                <a:solidFill>
                  <a:srgbClr val="FF0000"/>
                </a:solidFill>
              </a:rPr>
              <a:t>PARENTS</a:t>
            </a:r>
            <a:r>
              <a:rPr kumimoji="1" lang="en-US" altLang="ja-JP" sz="2000" dirty="0"/>
              <a:t> (3955), THE WORLDPOST (3664), WEDDINGS (3653), WOMEN (3572), </a:t>
            </a:r>
            <a:r>
              <a:rPr lang="en-US" altLang="ja-JP" sz="2000" dirty="0"/>
              <a:t>CRIME (3562),</a:t>
            </a:r>
            <a:r>
              <a:rPr kumimoji="1" lang="en-US" altLang="ja-JP" sz="2000" dirty="0"/>
              <a:t>IMPACT (3484), DIVORCE (3426), </a:t>
            </a:r>
            <a:r>
              <a:rPr lang="en-US" altLang="ja-JP" sz="2000" dirty="0"/>
              <a:t>WORLD NEWS (3299),</a:t>
            </a:r>
            <a:r>
              <a:rPr kumimoji="1" lang="en-US" altLang="ja-JP" sz="2000" dirty="0"/>
              <a:t>MEDIA (2944), WEIRD NEWS (2777), GREEN (2622), WORLDPOST (2579), RELIGION (2577), STYLE (2254), SCIENCE (2206), </a:t>
            </a:r>
            <a:r>
              <a:rPr lang="en-US" altLang="ja-JP" sz="2000" dirty="0"/>
              <a:t>TECH (2104), </a:t>
            </a:r>
            <a:r>
              <a:rPr kumimoji="1" lang="en-US" altLang="ja-JP" sz="2000" dirty="0"/>
              <a:t>TASTE (2096), MONEY (1756), </a:t>
            </a:r>
            <a:r>
              <a:rPr kumimoji="1" lang="en-US" altLang="ja-JP" sz="2000" dirty="0">
                <a:solidFill>
                  <a:srgbClr val="0070C0"/>
                </a:solidFill>
              </a:rPr>
              <a:t>ARTS</a:t>
            </a:r>
            <a:r>
              <a:rPr kumimoji="1" lang="en-US" altLang="ja-JP" sz="2000" dirty="0"/>
              <a:t> (1509), </a:t>
            </a:r>
            <a:r>
              <a:rPr lang="en-US" altLang="ja-JP" sz="2000" dirty="0"/>
              <a:t>ENVIRONMENT (1444), </a:t>
            </a:r>
            <a:r>
              <a:rPr kumimoji="1" lang="en-US" altLang="ja-JP" sz="2000" dirty="0"/>
              <a:t>FIFTY (1401), GOOD NEWS (1398), </a:t>
            </a:r>
            <a:r>
              <a:rPr kumimoji="1" lang="en-US" altLang="ja-JP" sz="2000" dirty="0">
                <a:solidFill>
                  <a:srgbClr val="0070C0"/>
                </a:solidFill>
              </a:rPr>
              <a:t>ARTS &amp; CULTURE </a:t>
            </a:r>
            <a:r>
              <a:rPr kumimoji="1" lang="en-US" altLang="ja-JP" sz="2000" dirty="0"/>
              <a:t>(1339), COLLEGE (1144), LATINO VOICES (1130), </a:t>
            </a:r>
            <a:r>
              <a:rPr kumimoji="1" lang="en-US" altLang="ja-JP" sz="2000" dirty="0">
                <a:solidFill>
                  <a:srgbClr val="0070C0"/>
                </a:solidFill>
              </a:rPr>
              <a:t>CULTURE &amp; ARTS </a:t>
            </a:r>
            <a:r>
              <a:rPr kumimoji="1" lang="en-US" altLang="ja-JP" sz="2000" dirty="0"/>
              <a:t>(1074), EDUCATION (1014)</a:t>
            </a:r>
          </a:p>
          <a:p>
            <a:r>
              <a:rPr kumimoji="1" lang="en-US" altLang="ja-JP" dirty="0"/>
              <a:t>Some redundancy exists between subjects: </a:t>
            </a:r>
            <a:r>
              <a:rPr kumimoji="1" lang="en-US" altLang="ja-JP" dirty="0" err="1"/>
              <a:t>eg.</a:t>
            </a:r>
            <a:r>
              <a:rPr kumimoji="1" lang="en-US" altLang="ja-JP" dirty="0"/>
              <a:t>, ‘parenting’ &amp; ‘parent’, ‘arts’ &amp; ‘arts &amp; culture’ &amp; ‘culture &amp; arts’,</a:t>
            </a:r>
            <a:r>
              <a:rPr kumimoji="1" lang="en-US" altLang="ja-JP" dirty="0" err="1"/>
              <a:t>etc</a:t>
            </a:r>
            <a:r>
              <a:rPr kumimoji="1" lang="en-US" altLang="ja-JP" dirty="0"/>
              <a:t>.</a:t>
            </a:r>
          </a:p>
          <a:p>
            <a:pPr marL="0" indent="0">
              <a:buNone/>
            </a:pPr>
            <a:r>
              <a:rPr kumimoji="1" lang="en-US" altLang="ja-JP" dirty="0"/>
              <a:t> -&gt; Grouping is needed between categories</a:t>
            </a:r>
            <a:endParaRPr kumimoji="1" lang="ja-JP" altLang="en-US" dirty="0"/>
          </a:p>
        </p:txBody>
      </p:sp>
    </p:spTree>
    <p:extLst>
      <p:ext uri="{BB962C8B-B14F-4D97-AF65-F5344CB8AC3E}">
        <p14:creationId xmlns:p14="http://schemas.microsoft.com/office/powerpoint/2010/main" val="3723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0FF3B-7B5C-B396-F511-B8DF032B6FC6}"/>
              </a:ext>
            </a:extLst>
          </p:cNvPr>
          <p:cNvSpPr>
            <a:spLocks noGrp="1"/>
          </p:cNvSpPr>
          <p:nvPr>
            <p:ph type="title"/>
          </p:nvPr>
        </p:nvSpPr>
        <p:spPr>
          <a:xfrm>
            <a:off x="838200" y="365125"/>
            <a:ext cx="10515600" cy="789907"/>
          </a:xfrm>
        </p:spPr>
        <p:txBody>
          <a:bodyPr/>
          <a:lstStyle/>
          <a:p>
            <a:r>
              <a:rPr kumimoji="1" lang="en-US" altLang="ja-JP" dirty="0"/>
              <a:t>Grouping categories </a:t>
            </a:r>
            <a:r>
              <a:rPr kumimoji="1" lang="en-US" altLang="ja-JP" sz="2400" dirty="0"/>
              <a:t>(except for ‘POLOTICS’)</a:t>
            </a:r>
            <a:endParaRPr kumimoji="1" lang="ja-JP" altLang="en-US" sz="2400" dirty="0"/>
          </a:p>
        </p:txBody>
      </p:sp>
      <p:sp>
        <p:nvSpPr>
          <p:cNvPr id="3" name="テキスト プレースホルダー 2">
            <a:extLst>
              <a:ext uri="{FF2B5EF4-FFF2-40B4-BE49-F238E27FC236}">
                <a16:creationId xmlns:a16="http://schemas.microsoft.com/office/drawing/2014/main" id="{5E37356C-6145-F846-1A9D-7CEA9857758B}"/>
              </a:ext>
            </a:extLst>
          </p:cNvPr>
          <p:cNvSpPr>
            <a:spLocks noGrp="1"/>
          </p:cNvSpPr>
          <p:nvPr>
            <p:ph type="body" sz="quarter" idx="10"/>
          </p:nvPr>
        </p:nvSpPr>
        <p:spPr>
          <a:xfrm>
            <a:off x="525379" y="1267327"/>
            <a:ext cx="11257547" cy="5053682"/>
          </a:xfrm>
        </p:spPr>
        <p:txBody>
          <a:bodyPr/>
          <a:lstStyle/>
          <a:p>
            <a:r>
              <a:rPr kumimoji="1" lang="en-US" altLang="ja-JP" sz="2000" dirty="0"/>
              <a:t>‘LIFE &amp; WELLNESS’ &lt;= ['WELLNESS', 'HEALTHY LIVING', 'HOME &amp; LIVING', 'STYLE &amp; BEAUTY', 'STYLE’]</a:t>
            </a:r>
          </a:p>
          <a:p>
            <a:r>
              <a:rPr lang="en-US" altLang="ja-JP" sz="2000" dirty="0"/>
              <a:t>'PARENTING &amp; EDUCATION’&lt;=</a:t>
            </a:r>
            <a:r>
              <a:rPr kumimoji="1" lang="en-US" altLang="ja-JP" sz="2000" dirty="0"/>
              <a:t> ['PARENTING', 'PARENTS', 'EDUCATION', 'COLLEGE']</a:t>
            </a:r>
          </a:p>
          <a:p>
            <a:r>
              <a:rPr lang="en-US" altLang="ja-JP" sz="2000" dirty="0"/>
              <a:t>'SPORTS &amp; ENTERTAINMENT’&lt;=</a:t>
            </a:r>
            <a:r>
              <a:rPr kumimoji="1" lang="en-US" altLang="ja-JP" sz="2000" dirty="0"/>
              <a:t> ['SPORTS', 'ENTERTAINMENT', 'COMEDY','WEIRD NEWS', 'ARTS']</a:t>
            </a:r>
          </a:p>
          <a:p>
            <a:r>
              <a:rPr lang="en-US" altLang="ja-JP" sz="2000" dirty="0"/>
              <a:t>'TRAVEL &amp; ART’&lt;=</a:t>
            </a:r>
            <a:r>
              <a:rPr kumimoji="1" lang="en-US" altLang="ja-JP" sz="2000" dirty="0"/>
              <a:t> ['TRAVEL', 'ARTS &amp; CULTURE', 'CULTURE &amp; ARTS', 'FOOD &amp; DRINK', 'TASTE']</a:t>
            </a:r>
          </a:p>
          <a:p>
            <a:r>
              <a:rPr lang="en-US" altLang="ja-JP" sz="2000" dirty="0"/>
              <a:t>'EMPOWERED VOICES’&lt;=</a:t>
            </a:r>
            <a:r>
              <a:rPr kumimoji="1" lang="en-US" altLang="ja-JP" sz="2000" dirty="0"/>
              <a:t> ['WOMEN','QUEER VOICES', 'LATINO VOICES', 'BLACK VOICES’] </a:t>
            </a:r>
          </a:p>
          <a:p>
            <a:r>
              <a:rPr lang="en-US" altLang="ja-JP" sz="2000" dirty="0"/>
              <a:t>'BUSINESS &amp; MONEY’&lt;=</a:t>
            </a:r>
            <a:r>
              <a:rPr kumimoji="1" lang="en-US" altLang="ja-JP" sz="2000" dirty="0"/>
              <a:t> ['BUSINESS', 'MONEY']</a:t>
            </a:r>
          </a:p>
          <a:p>
            <a:r>
              <a:rPr lang="en-US" altLang="ja-JP" sz="2000" dirty="0"/>
              <a:t>'WORLDNEWS’&lt;=</a:t>
            </a:r>
            <a:r>
              <a:rPr kumimoji="1" lang="en-US" altLang="ja-JP" sz="2000" dirty="0"/>
              <a:t> ['THE WORLDPOST', 'WORLDPOST', 'WORLD NEWS']</a:t>
            </a:r>
          </a:p>
          <a:p>
            <a:r>
              <a:rPr lang="en-US" altLang="ja-JP" sz="2000" dirty="0"/>
              <a:t>'SCIENCE &amp; ENVIRONMENT’&lt;=</a:t>
            </a:r>
            <a:r>
              <a:rPr kumimoji="1" lang="en-US" altLang="ja-JP" sz="2000" dirty="0"/>
              <a:t> ['TECH', 'SCIENCE', 'ENVIRONMENT','GREEN’] </a:t>
            </a:r>
          </a:p>
          <a:p>
            <a:r>
              <a:rPr lang="en-US" altLang="ja-JP" sz="2000" dirty="0"/>
              <a:t>'GENERAL’&lt;=</a:t>
            </a:r>
            <a:r>
              <a:rPr kumimoji="1" lang="en-US" altLang="ja-JP" sz="2000" dirty="0"/>
              <a:t> ['FIFTY', 'IMPACT', 'GOOD NEWS','CRIME', 'U.S. NEWS']</a:t>
            </a:r>
          </a:p>
          <a:p>
            <a:r>
              <a:rPr lang="en-US" altLang="ja-JP" sz="2000" dirty="0"/>
              <a:t>'MISC’&lt;=</a:t>
            </a:r>
            <a:r>
              <a:rPr kumimoji="1" lang="en-US" altLang="ja-JP" sz="2000" dirty="0"/>
              <a:t> ['WEDDINGS', 'DIVORCE', 'RELIGION','MEDIA']</a:t>
            </a:r>
            <a:endParaRPr kumimoji="1" lang="ja-JP" altLang="en-US" sz="2000" dirty="0"/>
          </a:p>
        </p:txBody>
      </p:sp>
    </p:spTree>
    <p:extLst>
      <p:ext uri="{BB962C8B-B14F-4D97-AF65-F5344CB8AC3E}">
        <p14:creationId xmlns:p14="http://schemas.microsoft.com/office/powerpoint/2010/main" val="252573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DB737D7-66DE-130A-DEFE-480EA51ACC03}"/>
              </a:ext>
            </a:extLst>
          </p:cNvPr>
          <p:cNvPicPr>
            <a:picLocks noChangeAspect="1"/>
          </p:cNvPicPr>
          <p:nvPr/>
        </p:nvPicPr>
        <p:blipFill>
          <a:blip r:embed="rId2"/>
          <a:stretch>
            <a:fillRect/>
          </a:stretch>
        </p:blipFill>
        <p:spPr>
          <a:xfrm>
            <a:off x="1298073" y="450248"/>
            <a:ext cx="9361906" cy="6407752"/>
          </a:xfrm>
          <a:prstGeom prst="rect">
            <a:avLst/>
          </a:prstGeom>
        </p:spPr>
      </p:pic>
    </p:spTree>
    <p:extLst>
      <p:ext uri="{BB962C8B-B14F-4D97-AF65-F5344CB8AC3E}">
        <p14:creationId xmlns:p14="http://schemas.microsoft.com/office/powerpoint/2010/main" val="50500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8BFCDA4-4CD9-AE8B-CFCC-DA973970B7F1}"/>
              </a:ext>
            </a:extLst>
          </p:cNvPr>
          <p:cNvSpPr>
            <a:spLocks noGrp="1"/>
          </p:cNvSpPr>
          <p:nvPr>
            <p:ph type="body" sz="quarter" idx="10"/>
          </p:nvPr>
        </p:nvSpPr>
        <p:spPr>
          <a:xfrm>
            <a:off x="745958" y="497304"/>
            <a:ext cx="10450680" cy="6023811"/>
          </a:xfrm>
        </p:spPr>
        <p:txBody>
          <a:bodyPr/>
          <a:lstStyle/>
          <a:p>
            <a:r>
              <a:rPr kumimoji="1" lang="en-US" altLang="ja-JP" dirty="0"/>
              <a:t> Remove 'MISC', 'GENERAL', 'WORLDNEWS' for reducing the total number of categories, because after clustering, in order to evaluate accuracy, which is calculated by comparing real category and permuted clustered group, so that the calculation  of permutation does take too much time in case the number of categories is over 8. </a:t>
            </a:r>
          </a:p>
          <a:p>
            <a:r>
              <a:rPr lang="en-US" altLang="ja-JP" dirty="0"/>
              <a:t>Balance the volume of each category </a:t>
            </a:r>
            <a:endParaRPr kumimoji="1" lang="ja-JP" altLang="en-US" dirty="0"/>
          </a:p>
        </p:txBody>
      </p:sp>
      <p:pic>
        <p:nvPicPr>
          <p:cNvPr id="5" name="図 4">
            <a:extLst>
              <a:ext uri="{FF2B5EF4-FFF2-40B4-BE49-F238E27FC236}">
                <a16:creationId xmlns:a16="http://schemas.microsoft.com/office/drawing/2014/main" id="{B0673591-8A49-6DF3-A392-6F47269FC40A}"/>
              </a:ext>
            </a:extLst>
          </p:cNvPr>
          <p:cNvPicPr>
            <a:picLocks noChangeAspect="1"/>
          </p:cNvPicPr>
          <p:nvPr/>
        </p:nvPicPr>
        <p:blipFill>
          <a:blip r:embed="rId2"/>
          <a:stretch>
            <a:fillRect/>
          </a:stretch>
        </p:blipFill>
        <p:spPr>
          <a:xfrm>
            <a:off x="1587077" y="3429000"/>
            <a:ext cx="5000668" cy="3346948"/>
          </a:xfrm>
          <a:prstGeom prst="rect">
            <a:avLst/>
          </a:prstGeom>
        </p:spPr>
      </p:pic>
    </p:spTree>
    <p:extLst>
      <p:ext uri="{BB962C8B-B14F-4D97-AF65-F5344CB8AC3E}">
        <p14:creationId xmlns:p14="http://schemas.microsoft.com/office/powerpoint/2010/main" val="81310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79496-7326-CDAA-0597-3445DCB3FEF4}"/>
              </a:ext>
            </a:extLst>
          </p:cNvPr>
          <p:cNvSpPr>
            <a:spLocks noGrp="1"/>
          </p:cNvSpPr>
          <p:nvPr>
            <p:ph type="title"/>
          </p:nvPr>
        </p:nvSpPr>
        <p:spPr>
          <a:xfrm>
            <a:off x="838200" y="365125"/>
            <a:ext cx="10515600" cy="805949"/>
          </a:xfrm>
        </p:spPr>
        <p:txBody>
          <a:bodyPr/>
          <a:lstStyle/>
          <a:p>
            <a:r>
              <a:rPr kumimoji="1" lang="en-US" altLang="ja-JP" dirty="0"/>
              <a:t>Cleaning text</a:t>
            </a:r>
            <a:endParaRPr kumimoji="1" lang="ja-JP" altLang="en-US" dirty="0"/>
          </a:p>
        </p:txBody>
      </p:sp>
      <p:sp>
        <p:nvSpPr>
          <p:cNvPr id="3" name="テキスト プレースホルダー 2">
            <a:extLst>
              <a:ext uri="{FF2B5EF4-FFF2-40B4-BE49-F238E27FC236}">
                <a16:creationId xmlns:a16="http://schemas.microsoft.com/office/drawing/2014/main" id="{6A8181BC-17FB-80B4-8351-F553F9931898}"/>
              </a:ext>
            </a:extLst>
          </p:cNvPr>
          <p:cNvSpPr>
            <a:spLocks noGrp="1"/>
          </p:cNvSpPr>
          <p:nvPr>
            <p:ph type="body" sz="quarter" idx="10"/>
          </p:nvPr>
        </p:nvSpPr>
        <p:spPr>
          <a:xfrm>
            <a:off x="1073150" y="1355558"/>
            <a:ext cx="10123488" cy="4853155"/>
          </a:xfrm>
        </p:spPr>
        <p:txBody>
          <a:bodyPr/>
          <a:lstStyle/>
          <a:p>
            <a:r>
              <a:rPr kumimoji="1" lang="en-US" altLang="ja-JP" dirty="0"/>
              <a:t>Remove punctuation and English ‘stop words’ and normalize the case of words</a:t>
            </a:r>
          </a:p>
          <a:p>
            <a:r>
              <a:rPr lang="en-US" altLang="ja-JP" dirty="0"/>
              <a:t>Too long text are removed (# of words &gt; 330) as outliners </a:t>
            </a:r>
            <a:endParaRPr kumimoji="1" lang="ja-JP" altLang="en-US" dirty="0"/>
          </a:p>
        </p:txBody>
      </p:sp>
      <p:pic>
        <p:nvPicPr>
          <p:cNvPr id="5" name="図 4">
            <a:extLst>
              <a:ext uri="{FF2B5EF4-FFF2-40B4-BE49-F238E27FC236}">
                <a16:creationId xmlns:a16="http://schemas.microsoft.com/office/drawing/2014/main" id="{E4A413CE-FCC2-F381-EE3E-1006968BC82D}"/>
              </a:ext>
            </a:extLst>
          </p:cNvPr>
          <p:cNvPicPr>
            <a:picLocks noChangeAspect="1"/>
          </p:cNvPicPr>
          <p:nvPr/>
        </p:nvPicPr>
        <p:blipFill>
          <a:blip r:embed="rId2"/>
          <a:stretch>
            <a:fillRect/>
          </a:stretch>
        </p:blipFill>
        <p:spPr>
          <a:xfrm>
            <a:off x="1671558" y="3122182"/>
            <a:ext cx="8335538" cy="3086531"/>
          </a:xfrm>
          <a:prstGeom prst="rect">
            <a:avLst/>
          </a:prstGeom>
        </p:spPr>
      </p:pic>
    </p:spTree>
    <p:extLst>
      <p:ext uri="{BB962C8B-B14F-4D97-AF65-F5344CB8AC3E}">
        <p14:creationId xmlns:p14="http://schemas.microsoft.com/office/powerpoint/2010/main" val="4537787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1581</Words>
  <Application>Microsoft Office PowerPoint</Application>
  <PresentationFormat>ワイド画面</PresentationFormat>
  <Paragraphs>194</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Final Project  - Unsupervised Algorithms in Machine Learning -</vt:lpstr>
      <vt:lpstr>“Can we identify the type of news based on headlines and short descriptions?”</vt:lpstr>
      <vt:lpstr>1. Exploratory Data Analysis</vt:lpstr>
      <vt:lpstr>Overview of dataset (1)</vt:lpstr>
      <vt:lpstr>Overview of data (2)</vt:lpstr>
      <vt:lpstr>Grouping categories (except for ‘POLOTICS’)</vt:lpstr>
      <vt:lpstr>PowerPoint プレゼンテーション</vt:lpstr>
      <vt:lpstr>PowerPoint プレゼンテーション</vt:lpstr>
      <vt:lpstr>Cleaning text</vt:lpstr>
      <vt:lpstr>Wordcloud of ‘POLITICS’</vt:lpstr>
      <vt:lpstr>Modelling</vt:lpstr>
      <vt:lpstr>Hyperparamter tuning (1)</vt:lpstr>
      <vt:lpstr>Hyperparamter tuning (2)</vt:lpstr>
      <vt:lpstr>PowerPoint プレゼンテーション</vt:lpstr>
      <vt:lpstr>Wordcloud of ‘PARENTING &amp; EDUCATION’ of original dataset</vt:lpstr>
      <vt:lpstr>Wordcloud of ‘POLITICS’ of original dataset</vt:lpstr>
      <vt:lpstr>NMF vs MiniBatchKMeans</vt:lpstr>
      <vt:lpstr>Analysis</vt:lpstr>
      <vt:lpstr>Wordcloud of original datasets</vt:lpstr>
      <vt:lpstr>PowerPoint プレゼンテーション</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Unsupervised Algorithms in Machine Learning -</dc:title>
  <dc:creator>iwasaki susumu</dc:creator>
  <cp:lastModifiedBy>iwasaki susumu</cp:lastModifiedBy>
  <cp:revision>1</cp:revision>
  <dcterms:created xsi:type="dcterms:W3CDTF">2023-05-28T04:55:43Z</dcterms:created>
  <dcterms:modified xsi:type="dcterms:W3CDTF">2023-05-29T01:39:55Z</dcterms:modified>
</cp:coreProperties>
</file>