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74" r:id="rId19"/>
    <p:sldId id="286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wasaki susumu" userId="35fb09954e2bca81" providerId="LiveId" clId="{513DBA24-4A95-403F-8EB7-CF85C6C1B85A}"/>
    <pc:docChg chg="custSel addSld delSld modSld sldOrd">
      <pc:chgData name="iwasaki susumu" userId="35fb09954e2bca81" providerId="LiveId" clId="{513DBA24-4A95-403F-8EB7-CF85C6C1B85A}" dt="2023-05-29T11:09:38.204" v="2736" actId="6549"/>
      <pc:docMkLst>
        <pc:docMk/>
      </pc:docMkLst>
      <pc:sldChg chg="modSp mod">
        <pc:chgData name="iwasaki susumu" userId="35fb09954e2bca81" providerId="LiveId" clId="{513DBA24-4A95-403F-8EB7-CF85C6C1B85A}" dt="2023-05-29T04:39:56.303" v="29" actId="20577"/>
        <pc:sldMkLst>
          <pc:docMk/>
          <pc:sldMk cId="2197031348" sldId="256"/>
        </pc:sldMkLst>
        <pc:spChg chg="mod">
          <ac:chgData name="iwasaki susumu" userId="35fb09954e2bca81" providerId="LiveId" clId="{513DBA24-4A95-403F-8EB7-CF85C6C1B85A}" dt="2023-05-29T04:39:56.303" v="29" actId="20577"/>
          <ac:spMkLst>
            <pc:docMk/>
            <pc:sldMk cId="2197031348" sldId="256"/>
            <ac:spMk id="2" creationId="{CDB7DEC5-3C0B-A7F9-12C9-5CC1EFFDD11C}"/>
          </ac:spMkLst>
        </pc:spChg>
      </pc:sldChg>
      <pc:sldChg chg="modSp mod">
        <pc:chgData name="iwasaki susumu" userId="35fb09954e2bca81" providerId="LiveId" clId="{513DBA24-4A95-403F-8EB7-CF85C6C1B85A}" dt="2023-05-29T04:42:19.150" v="101" actId="20577"/>
        <pc:sldMkLst>
          <pc:docMk/>
          <pc:sldMk cId="3236800537" sldId="257"/>
        </pc:sldMkLst>
        <pc:spChg chg="mod">
          <ac:chgData name="iwasaki susumu" userId="35fb09954e2bca81" providerId="LiveId" clId="{513DBA24-4A95-403F-8EB7-CF85C6C1B85A}" dt="2023-05-29T04:42:19.150" v="101" actId="20577"/>
          <ac:spMkLst>
            <pc:docMk/>
            <pc:sldMk cId="3236800537" sldId="257"/>
            <ac:spMk id="3" creationId="{FAA91A4A-904B-BCD2-300E-0A91B999B5AD}"/>
          </ac:spMkLst>
        </pc:spChg>
      </pc:sldChg>
      <pc:sldChg chg="modSp mod">
        <pc:chgData name="iwasaki susumu" userId="35fb09954e2bca81" providerId="LiveId" clId="{513DBA24-4A95-403F-8EB7-CF85C6C1B85A}" dt="2023-05-29T10:49:19.455" v="2732" actId="6549"/>
        <pc:sldMkLst>
          <pc:docMk/>
          <pc:sldMk cId="3723672652" sldId="260"/>
        </pc:sldMkLst>
        <pc:spChg chg="mod">
          <ac:chgData name="iwasaki susumu" userId="35fb09954e2bca81" providerId="LiveId" clId="{513DBA24-4A95-403F-8EB7-CF85C6C1B85A}" dt="2023-05-29T10:49:19.455" v="2732" actId="6549"/>
          <ac:spMkLst>
            <pc:docMk/>
            <pc:sldMk cId="3723672652" sldId="260"/>
            <ac:spMk id="3" creationId="{036CCCC5-82CC-98F8-8531-853B6076B16B}"/>
          </ac:spMkLst>
        </pc:spChg>
      </pc:sldChg>
      <pc:sldChg chg="del">
        <pc:chgData name="iwasaki susumu" userId="35fb09954e2bca81" providerId="LiveId" clId="{513DBA24-4A95-403F-8EB7-CF85C6C1B85A}" dt="2023-05-29T04:43:56.031" v="102" actId="47"/>
        <pc:sldMkLst>
          <pc:docMk/>
          <pc:sldMk cId="813105851" sldId="263"/>
        </pc:sldMkLst>
      </pc:sldChg>
      <pc:sldChg chg="modSp mod">
        <pc:chgData name="iwasaki susumu" userId="35fb09954e2bca81" providerId="LiveId" clId="{513DBA24-4A95-403F-8EB7-CF85C6C1B85A}" dt="2023-05-29T05:06:16.554" v="337" actId="6549"/>
        <pc:sldMkLst>
          <pc:docMk/>
          <pc:sldMk cId="453778779" sldId="264"/>
        </pc:sldMkLst>
        <pc:spChg chg="mod">
          <ac:chgData name="iwasaki susumu" userId="35fb09954e2bca81" providerId="LiveId" clId="{513DBA24-4A95-403F-8EB7-CF85C6C1B85A}" dt="2023-05-29T05:06:16.554" v="337" actId="6549"/>
          <ac:spMkLst>
            <pc:docMk/>
            <pc:sldMk cId="453778779" sldId="264"/>
            <ac:spMk id="3" creationId="{6A8181BC-17FB-80B4-8351-F553F9931898}"/>
          </ac:spMkLst>
        </pc:spChg>
        <pc:picChg chg="mod">
          <ac:chgData name="iwasaki susumu" userId="35fb09954e2bca81" providerId="LiveId" clId="{513DBA24-4A95-403F-8EB7-CF85C6C1B85A}" dt="2023-05-29T05:03:22.883" v="252" actId="14100"/>
          <ac:picMkLst>
            <pc:docMk/>
            <pc:sldMk cId="453778779" sldId="264"/>
            <ac:picMk id="5" creationId="{E4A413CE-FCC2-F381-EE3E-1006968BC82D}"/>
          </ac:picMkLst>
        </pc:picChg>
      </pc:sldChg>
      <pc:sldChg chg="del">
        <pc:chgData name="iwasaki susumu" userId="35fb09954e2bca81" providerId="LiveId" clId="{513DBA24-4A95-403F-8EB7-CF85C6C1B85A}" dt="2023-05-29T04:44:09.463" v="107" actId="47"/>
        <pc:sldMkLst>
          <pc:docMk/>
          <pc:sldMk cId="3110217341" sldId="265"/>
        </pc:sldMkLst>
      </pc:sldChg>
      <pc:sldChg chg="addSp modSp mod">
        <pc:chgData name="iwasaki susumu" userId="35fb09954e2bca81" providerId="LiveId" clId="{513DBA24-4A95-403F-8EB7-CF85C6C1B85A}" dt="2023-05-29T07:32:09.615" v="956" actId="115"/>
        <pc:sldMkLst>
          <pc:docMk/>
          <pc:sldMk cId="2153402134" sldId="266"/>
        </pc:sldMkLst>
        <pc:spChg chg="mod">
          <ac:chgData name="iwasaki susumu" userId="35fb09954e2bca81" providerId="LiveId" clId="{513DBA24-4A95-403F-8EB7-CF85C6C1B85A}" dt="2023-05-29T07:32:09.615" v="956" actId="115"/>
          <ac:spMkLst>
            <pc:docMk/>
            <pc:sldMk cId="2153402134" sldId="266"/>
            <ac:spMk id="3" creationId="{8749F50C-8BC8-4E39-C235-D555F87FF591}"/>
          </ac:spMkLst>
        </pc:spChg>
        <pc:picChg chg="add mod">
          <ac:chgData name="iwasaki susumu" userId="35fb09954e2bca81" providerId="LiveId" clId="{513DBA24-4A95-403F-8EB7-CF85C6C1B85A}" dt="2023-05-29T07:27:05.397" v="744" actId="1076"/>
          <ac:picMkLst>
            <pc:docMk/>
            <pc:sldMk cId="2153402134" sldId="266"/>
            <ac:picMk id="5" creationId="{621B78A2-4265-F97F-CF65-77E9DF5C3B65}"/>
          </ac:picMkLst>
        </pc:picChg>
        <pc:picChg chg="add mod">
          <ac:chgData name="iwasaki susumu" userId="35fb09954e2bca81" providerId="LiveId" clId="{513DBA24-4A95-403F-8EB7-CF85C6C1B85A}" dt="2023-05-29T07:27:07.749" v="745" actId="1076"/>
          <ac:picMkLst>
            <pc:docMk/>
            <pc:sldMk cId="2153402134" sldId="266"/>
            <ac:picMk id="7" creationId="{FD93F8A5-9C06-58CD-632E-7104C7D39DC5}"/>
          </ac:picMkLst>
        </pc:picChg>
      </pc:sldChg>
      <pc:sldChg chg="del">
        <pc:chgData name="iwasaki susumu" userId="35fb09954e2bca81" providerId="LiveId" clId="{513DBA24-4A95-403F-8EB7-CF85C6C1B85A}" dt="2023-05-29T05:21:45.903" v="540" actId="47"/>
        <pc:sldMkLst>
          <pc:docMk/>
          <pc:sldMk cId="1777255110" sldId="267"/>
        </pc:sldMkLst>
      </pc:sldChg>
      <pc:sldChg chg="del">
        <pc:chgData name="iwasaki susumu" userId="35fb09954e2bca81" providerId="LiveId" clId="{513DBA24-4A95-403F-8EB7-CF85C6C1B85A}" dt="2023-05-29T05:22:07.050" v="546" actId="47"/>
        <pc:sldMkLst>
          <pc:docMk/>
          <pc:sldMk cId="341082848" sldId="268"/>
        </pc:sldMkLst>
      </pc:sldChg>
      <pc:sldChg chg="del">
        <pc:chgData name="iwasaki susumu" userId="35fb09954e2bca81" providerId="LiveId" clId="{513DBA24-4A95-403F-8EB7-CF85C6C1B85A}" dt="2023-05-29T05:21:44.132" v="539" actId="47"/>
        <pc:sldMkLst>
          <pc:docMk/>
          <pc:sldMk cId="3874898791" sldId="269"/>
        </pc:sldMkLst>
      </pc:sldChg>
      <pc:sldChg chg="del">
        <pc:chgData name="iwasaki susumu" userId="35fb09954e2bca81" providerId="LiveId" clId="{513DBA24-4A95-403F-8EB7-CF85C6C1B85A}" dt="2023-05-29T05:21:47.575" v="541" actId="47"/>
        <pc:sldMkLst>
          <pc:docMk/>
          <pc:sldMk cId="4212847670" sldId="271"/>
        </pc:sldMkLst>
      </pc:sldChg>
      <pc:sldChg chg="del">
        <pc:chgData name="iwasaki susumu" userId="35fb09954e2bca81" providerId="LiveId" clId="{513DBA24-4A95-403F-8EB7-CF85C6C1B85A}" dt="2023-05-29T05:21:48.694" v="542" actId="47"/>
        <pc:sldMkLst>
          <pc:docMk/>
          <pc:sldMk cId="1545367872" sldId="272"/>
        </pc:sldMkLst>
      </pc:sldChg>
      <pc:sldChg chg="del">
        <pc:chgData name="iwasaki susumu" userId="35fb09954e2bca81" providerId="LiveId" clId="{513DBA24-4A95-403F-8EB7-CF85C6C1B85A}" dt="2023-05-29T05:21:50.793" v="543" actId="47"/>
        <pc:sldMkLst>
          <pc:docMk/>
          <pc:sldMk cId="660333243" sldId="273"/>
        </pc:sldMkLst>
      </pc:sldChg>
      <pc:sldChg chg="addSp delSp modSp mod">
        <pc:chgData name="iwasaki susumu" userId="35fb09954e2bca81" providerId="LiveId" clId="{513DBA24-4A95-403F-8EB7-CF85C6C1B85A}" dt="2023-05-29T10:17:51.705" v="1962" actId="122"/>
        <pc:sldMkLst>
          <pc:docMk/>
          <pc:sldMk cId="1994749622" sldId="274"/>
        </pc:sldMkLst>
        <pc:spChg chg="mod">
          <ac:chgData name="iwasaki susumu" userId="35fb09954e2bca81" providerId="LiveId" clId="{513DBA24-4A95-403F-8EB7-CF85C6C1B85A}" dt="2023-05-29T10:15:44.391" v="1887" actId="20577"/>
          <ac:spMkLst>
            <pc:docMk/>
            <pc:sldMk cId="1994749622" sldId="274"/>
            <ac:spMk id="3" creationId="{D8B46952-1D57-2CE1-F9AD-2C798F9B0034}"/>
          </ac:spMkLst>
        </pc:spChg>
        <pc:graphicFrameChg chg="add del mod modGraphic">
          <ac:chgData name="iwasaki susumu" userId="35fb09954e2bca81" providerId="LiveId" clId="{513DBA24-4A95-403F-8EB7-CF85C6C1B85A}" dt="2023-05-29T07:55:01.228" v="1716" actId="21"/>
          <ac:graphicFrameMkLst>
            <pc:docMk/>
            <pc:sldMk cId="1994749622" sldId="274"/>
            <ac:graphicFrameMk id="4" creationId="{0C12AD8A-3F85-16E4-0295-9BA064246837}"/>
          </ac:graphicFrameMkLst>
        </pc:graphicFrameChg>
        <pc:graphicFrameChg chg="add mod modGraphic">
          <ac:chgData name="iwasaki susumu" userId="35fb09954e2bca81" providerId="LiveId" clId="{513DBA24-4A95-403F-8EB7-CF85C6C1B85A}" dt="2023-05-29T10:17:51.705" v="1962" actId="122"/>
          <ac:graphicFrameMkLst>
            <pc:docMk/>
            <pc:sldMk cId="1994749622" sldId="274"/>
            <ac:graphicFrameMk id="5" creationId="{ACF0AC79-AF4E-F5B4-FC0A-83306D6D5188}"/>
          </ac:graphicFrameMkLst>
        </pc:graphicFrameChg>
      </pc:sldChg>
      <pc:sldChg chg="modSp mod">
        <pc:chgData name="iwasaki susumu" userId="35fb09954e2bca81" providerId="LiveId" clId="{513DBA24-4A95-403F-8EB7-CF85C6C1B85A}" dt="2023-05-29T11:09:38.204" v="2736" actId="6549"/>
        <pc:sldMkLst>
          <pc:docMk/>
          <pc:sldMk cId="62894864" sldId="275"/>
        </pc:sldMkLst>
        <pc:spChg chg="mod">
          <ac:chgData name="iwasaki susumu" userId="35fb09954e2bca81" providerId="LiveId" clId="{513DBA24-4A95-403F-8EB7-CF85C6C1B85A}" dt="2023-05-29T11:09:38.204" v="2736" actId="6549"/>
          <ac:spMkLst>
            <pc:docMk/>
            <pc:sldMk cId="62894864" sldId="275"/>
            <ac:spMk id="3" creationId="{98B13B7E-1B39-1BA1-9040-EEDB2DDCDD7C}"/>
          </ac:spMkLst>
        </pc:spChg>
      </pc:sldChg>
      <pc:sldChg chg="del">
        <pc:chgData name="iwasaki susumu" userId="35fb09954e2bca81" providerId="LiveId" clId="{513DBA24-4A95-403F-8EB7-CF85C6C1B85A}" dt="2023-05-29T05:21:54.984" v="544" actId="47"/>
        <pc:sldMkLst>
          <pc:docMk/>
          <pc:sldMk cId="2609573375" sldId="276"/>
        </pc:sldMkLst>
      </pc:sldChg>
      <pc:sldChg chg="del">
        <pc:chgData name="iwasaki susumu" userId="35fb09954e2bca81" providerId="LiveId" clId="{513DBA24-4A95-403F-8EB7-CF85C6C1B85A}" dt="2023-05-29T05:21:56.478" v="545" actId="47"/>
        <pc:sldMkLst>
          <pc:docMk/>
          <pc:sldMk cId="2344501863" sldId="277"/>
        </pc:sldMkLst>
      </pc:sldChg>
      <pc:sldChg chg="addSp delSp modSp new mod">
        <pc:chgData name="iwasaki susumu" userId="35fb09954e2bca81" providerId="LiveId" clId="{513DBA24-4A95-403F-8EB7-CF85C6C1B85A}" dt="2023-05-29T05:10:15.627" v="406" actId="478"/>
        <pc:sldMkLst>
          <pc:docMk/>
          <pc:sldMk cId="2545074720" sldId="278"/>
        </pc:sldMkLst>
        <pc:spChg chg="del mod">
          <ac:chgData name="iwasaki susumu" userId="35fb09954e2bca81" providerId="LiveId" clId="{513DBA24-4A95-403F-8EB7-CF85C6C1B85A}" dt="2023-05-29T05:10:11.348" v="405" actId="478"/>
          <ac:spMkLst>
            <pc:docMk/>
            <pc:sldMk cId="2545074720" sldId="278"/>
            <ac:spMk id="2" creationId="{9923DAE2-958C-7BC0-3381-DB7A875A4B69}"/>
          </ac:spMkLst>
        </pc:spChg>
        <pc:spChg chg="del">
          <ac:chgData name="iwasaki susumu" userId="35fb09954e2bca81" providerId="LiveId" clId="{513DBA24-4A95-403F-8EB7-CF85C6C1B85A}" dt="2023-05-29T05:10:15.627" v="406" actId="478"/>
          <ac:spMkLst>
            <pc:docMk/>
            <pc:sldMk cId="2545074720" sldId="278"/>
            <ac:spMk id="3" creationId="{C63433B8-4344-9BE6-D5BF-EC4948EF7081}"/>
          </ac:spMkLst>
        </pc:spChg>
        <pc:picChg chg="add mod">
          <ac:chgData name="iwasaki susumu" userId="35fb09954e2bca81" providerId="LiveId" clId="{513DBA24-4A95-403F-8EB7-CF85C6C1B85A}" dt="2023-05-29T05:10:04.376" v="404" actId="14100"/>
          <ac:picMkLst>
            <pc:docMk/>
            <pc:sldMk cId="2545074720" sldId="278"/>
            <ac:picMk id="5" creationId="{A0B1813C-6135-9B4A-D541-3B45D7EC9CA6}"/>
          </ac:picMkLst>
        </pc:picChg>
      </pc:sldChg>
      <pc:sldChg chg="delSp modSp new del mod">
        <pc:chgData name="iwasaki susumu" userId="35fb09954e2bca81" providerId="LiveId" clId="{513DBA24-4A95-403F-8EB7-CF85C6C1B85A}" dt="2023-05-29T05:06:34.979" v="338" actId="47"/>
        <pc:sldMkLst>
          <pc:docMk/>
          <pc:sldMk cId="4286710753" sldId="278"/>
        </pc:sldMkLst>
        <pc:spChg chg="del">
          <ac:chgData name="iwasaki susumu" userId="35fb09954e2bca81" providerId="LiveId" clId="{513DBA24-4A95-403F-8EB7-CF85C6C1B85A}" dt="2023-05-29T05:00:00.934" v="109" actId="21"/>
          <ac:spMkLst>
            <pc:docMk/>
            <pc:sldMk cId="4286710753" sldId="278"/>
            <ac:spMk id="2" creationId="{8319CDBC-ACDC-37F6-8D06-4A5D4A9DF587}"/>
          </ac:spMkLst>
        </pc:spChg>
        <pc:spChg chg="mod">
          <ac:chgData name="iwasaki susumu" userId="35fb09954e2bca81" providerId="LiveId" clId="{513DBA24-4A95-403F-8EB7-CF85C6C1B85A}" dt="2023-05-29T05:03:00.433" v="251" actId="20577"/>
          <ac:spMkLst>
            <pc:docMk/>
            <pc:sldMk cId="4286710753" sldId="278"/>
            <ac:spMk id="3" creationId="{E231C2AE-39C2-0F81-7C64-BFB7A32A67F6}"/>
          </ac:spMkLst>
        </pc:spChg>
      </pc:sldChg>
      <pc:sldChg chg="addSp delSp modSp new mod">
        <pc:chgData name="iwasaki susumu" userId="35fb09954e2bca81" providerId="LiveId" clId="{513DBA24-4A95-403F-8EB7-CF85C6C1B85A}" dt="2023-05-29T05:12:12.998" v="417" actId="1076"/>
        <pc:sldMkLst>
          <pc:docMk/>
          <pc:sldMk cId="1823380513" sldId="279"/>
        </pc:sldMkLst>
        <pc:spChg chg="del">
          <ac:chgData name="iwasaki susumu" userId="35fb09954e2bca81" providerId="LiveId" clId="{513DBA24-4A95-403F-8EB7-CF85C6C1B85A}" dt="2023-05-29T05:10:32.809" v="408" actId="478"/>
          <ac:spMkLst>
            <pc:docMk/>
            <pc:sldMk cId="1823380513" sldId="279"/>
            <ac:spMk id="2" creationId="{837FEB1E-4D94-034F-E7D3-A80A34ABC769}"/>
          </ac:spMkLst>
        </pc:spChg>
        <pc:spChg chg="del">
          <ac:chgData name="iwasaki susumu" userId="35fb09954e2bca81" providerId="LiveId" clId="{513DBA24-4A95-403F-8EB7-CF85C6C1B85A}" dt="2023-05-29T05:10:35.609" v="409" actId="478"/>
          <ac:spMkLst>
            <pc:docMk/>
            <pc:sldMk cId="1823380513" sldId="279"/>
            <ac:spMk id="3" creationId="{1F9F7285-2EF1-1367-7D97-0AC1D48F4A69}"/>
          </ac:spMkLst>
        </pc:spChg>
        <pc:picChg chg="add mod">
          <ac:chgData name="iwasaki susumu" userId="35fb09954e2bca81" providerId="LiveId" clId="{513DBA24-4A95-403F-8EB7-CF85C6C1B85A}" dt="2023-05-29T05:12:12.998" v="417" actId="1076"/>
          <ac:picMkLst>
            <pc:docMk/>
            <pc:sldMk cId="1823380513" sldId="279"/>
            <ac:picMk id="5" creationId="{3EF75C80-A4CF-A2CF-B311-C1536C0DF7F3}"/>
          </ac:picMkLst>
        </pc:picChg>
        <pc:picChg chg="add mod">
          <ac:chgData name="iwasaki susumu" userId="35fb09954e2bca81" providerId="LiveId" clId="{513DBA24-4A95-403F-8EB7-CF85C6C1B85A}" dt="2023-05-29T05:12:01.178" v="415" actId="1076"/>
          <ac:picMkLst>
            <pc:docMk/>
            <pc:sldMk cId="1823380513" sldId="279"/>
            <ac:picMk id="7" creationId="{A7928324-64E1-C7FD-AE57-DA616B728EA2}"/>
          </ac:picMkLst>
        </pc:picChg>
      </pc:sldChg>
      <pc:sldChg chg="addSp delSp modSp new mod">
        <pc:chgData name="iwasaki susumu" userId="35fb09954e2bca81" providerId="LiveId" clId="{513DBA24-4A95-403F-8EB7-CF85C6C1B85A}" dt="2023-05-29T07:31:58.682" v="955" actId="115"/>
        <pc:sldMkLst>
          <pc:docMk/>
          <pc:sldMk cId="2400397493" sldId="280"/>
        </pc:sldMkLst>
        <pc:spChg chg="mod">
          <ac:chgData name="iwasaki susumu" userId="35fb09954e2bca81" providerId="LiveId" clId="{513DBA24-4A95-403F-8EB7-CF85C6C1B85A}" dt="2023-05-29T07:31:58.682" v="955" actId="115"/>
          <ac:spMkLst>
            <pc:docMk/>
            <pc:sldMk cId="2400397493" sldId="280"/>
            <ac:spMk id="2" creationId="{7660E4C8-6C61-32E7-1A42-A352E4D50B86}"/>
          </ac:spMkLst>
        </pc:spChg>
        <pc:spChg chg="del">
          <ac:chgData name="iwasaki susumu" userId="35fb09954e2bca81" providerId="LiveId" clId="{513DBA24-4A95-403F-8EB7-CF85C6C1B85A}" dt="2023-05-29T05:13:54.593" v="468" actId="478"/>
          <ac:spMkLst>
            <pc:docMk/>
            <pc:sldMk cId="2400397493" sldId="280"/>
            <ac:spMk id="3" creationId="{B48FE2CF-9AAE-5B05-52CD-D84EE61FC500}"/>
          </ac:spMkLst>
        </pc:spChg>
        <pc:picChg chg="add mod">
          <ac:chgData name="iwasaki susumu" userId="35fb09954e2bca81" providerId="LiveId" clId="{513DBA24-4A95-403F-8EB7-CF85C6C1B85A}" dt="2023-05-29T07:27:56.257" v="749" actId="1076"/>
          <ac:picMkLst>
            <pc:docMk/>
            <pc:sldMk cId="2400397493" sldId="280"/>
            <ac:picMk id="5" creationId="{0B29F3D1-11CB-FD10-F5D2-E35ABC226876}"/>
          </ac:picMkLst>
        </pc:picChg>
        <pc:picChg chg="add mod">
          <ac:chgData name="iwasaki susumu" userId="35fb09954e2bca81" providerId="LiveId" clId="{513DBA24-4A95-403F-8EB7-CF85C6C1B85A}" dt="2023-05-29T07:29:15.127" v="871" actId="1076"/>
          <ac:picMkLst>
            <pc:docMk/>
            <pc:sldMk cId="2400397493" sldId="280"/>
            <ac:picMk id="7" creationId="{A9FAA350-E994-6267-27C4-1CFDA4E4CF13}"/>
          </ac:picMkLst>
        </pc:picChg>
      </pc:sldChg>
      <pc:sldChg chg="addSp delSp modSp new mod">
        <pc:chgData name="iwasaki susumu" userId="35fb09954e2bca81" providerId="LiveId" clId="{513DBA24-4A95-403F-8EB7-CF85C6C1B85A}" dt="2023-05-29T05:15:22.890" v="481" actId="14100"/>
        <pc:sldMkLst>
          <pc:docMk/>
          <pc:sldMk cId="3388994568" sldId="281"/>
        </pc:sldMkLst>
        <pc:spChg chg="del">
          <ac:chgData name="iwasaki susumu" userId="35fb09954e2bca81" providerId="LiveId" clId="{513DBA24-4A95-403F-8EB7-CF85C6C1B85A}" dt="2023-05-29T05:14:47.024" v="475" actId="21"/>
          <ac:spMkLst>
            <pc:docMk/>
            <pc:sldMk cId="3388994568" sldId="281"/>
            <ac:spMk id="2" creationId="{88F89C20-26FD-12F3-5D15-0AE953A307C2}"/>
          </ac:spMkLst>
        </pc:spChg>
        <pc:spChg chg="del">
          <ac:chgData name="iwasaki susumu" userId="35fb09954e2bca81" providerId="LiveId" clId="{513DBA24-4A95-403F-8EB7-CF85C6C1B85A}" dt="2023-05-29T05:14:50.951" v="476" actId="21"/>
          <ac:spMkLst>
            <pc:docMk/>
            <pc:sldMk cId="3388994568" sldId="281"/>
            <ac:spMk id="3" creationId="{23D070E4-F86A-61B6-D46B-1852677357CF}"/>
          </ac:spMkLst>
        </pc:spChg>
        <pc:picChg chg="add mod">
          <ac:chgData name="iwasaki susumu" userId="35fb09954e2bca81" providerId="LiveId" clId="{513DBA24-4A95-403F-8EB7-CF85C6C1B85A}" dt="2023-05-29T05:15:22.890" v="481" actId="14100"/>
          <ac:picMkLst>
            <pc:docMk/>
            <pc:sldMk cId="3388994568" sldId="281"/>
            <ac:picMk id="5" creationId="{51A8CA2B-50E0-95E7-46F7-5391CB719456}"/>
          </ac:picMkLst>
        </pc:picChg>
      </pc:sldChg>
      <pc:sldChg chg="addSp delSp modSp new mod ord">
        <pc:chgData name="iwasaki susumu" userId="35fb09954e2bca81" providerId="LiveId" clId="{513DBA24-4A95-403F-8EB7-CF85C6C1B85A}" dt="2023-05-29T05:17:02.849" v="495" actId="14100"/>
        <pc:sldMkLst>
          <pc:docMk/>
          <pc:sldMk cId="4117462118" sldId="282"/>
        </pc:sldMkLst>
        <pc:spChg chg="del">
          <ac:chgData name="iwasaki susumu" userId="35fb09954e2bca81" providerId="LiveId" clId="{513DBA24-4A95-403F-8EB7-CF85C6C1B85A}" dt="2023-05-29T05:15:49.289" v="485" actId="21"/>
          <ac:spMkLst>
            <pc:docMk/>
            <pc:sldMk cId="4117462118" sldId="282"/>
            <ac:spMk id="2" creationId="{E6470800-9B56-A445-338D-A4C5FBD18823}"/>
          </ac:spMkLst>
        </pc:spChg>
        <pc:spChg chg="del">
          <ac:chgData name="iwasaki susumu" userId="35fb09954e2bca81" providerId="LiveId" clId="{513DBA24-4A95-403F-8EB7-CF85C6C1B85A}" dt="2023-05-29T05:15:54.045" v="486" actId="21"/>
          <ac:spMkLst>
            <pc:docMk/>
            <pc:sldMk cId="4117462118" sldId="282"/>
            <ac:spMk id="3" creationId="{DDEE4B2E-79D8-5ED1-9C02-C6B78F76D415}"/>
          </ac:spMkLst>
        </pc:spChg>
        <pc:picChg chg="add mod">
          <ac:chgData name="iwasaki susumu" userId="35fb09954e2bca81" providerId="LiveId" clId="{513DBA24-4A95-403F-8EB7-CF85C6C1B85A}" dt="2023-05-29T05:17:02.849" v="495" actId="14100"/>
          <ac:picMkLst>
            <pc:docMk/>
            <pc:sldMk cId="4117462118" sldId="282"/>
            <ac:picMk id="5" creationId="{A6F46A1B-3A96-ED84-8961-D0E37683268F}"/>
          </ac:picMkLst>
        </pc:picChg>
        <pc:picChg chg="add mod">
          <ac:chgData name="iwasaki susumu" userId="35fb09954e2bca81" providerId="LiveId" clId="{513DBA24-4A95-403F-8EB7-CF85C6C1B85A}" dt="2023-05-29T05:16:58.065" v="494" actId="1076"/>
          <ac:picMkLst>
            <pc:docMk/>
            <pc:sldMk cId="4117462118" sldId="282"/>
            <ac:picMk id="7" creationId="{DC7E6631-9379-D4C8-4AA3-3465B634C0AB}"/>
          </ac:picMkLst>
        </pc:picChg>
      </pc:sldChg>
      <pc:sldChg chg="addSp delSp modSp new mod ord">
        <pc:chgData name="iwasaki susumu" userId="35fb09954e2bca81" providerId="LiveId" clId="{513DBA24-4A95-403F-8EB7-CF85C6C1B85A}" dt="2023-05-29T07:34:46.256" v="1161" actId="14100"/>
        <pc:sldMkLst>
          <pc:docMk/>
          <pc:sldMk cId="1026071505" sldId="283"/>
        </pc:sldMkLst>
        <pc:spChg chg="mod">
          <ac:chgData name="iwasaki susumu" userId="35fb09954e2bca81" providerId="LiveId" clId="{513DBA24-4A95-403F-8EB7-CF85C6C1B85A}" dt="2023-05-29T07:34:40.263" v="1160" actId="20577"/>
          <ac:spMkLst>
            <pc:docMk/>
            <pc:sldMk cId="1026071505" sldId="283"/>
            <ac:spMk id="2" creationId="{6D2AAB0F-F96B-DBE4-E938-3499724FED07}"/>
          </ac:spMkLst>
        </pc:spChg>
        <pc:spChg chg="del">
          <ac:chgData name="iwasaki susumu" userId="35fb09954e2bca81" providerId="LiveId" clId="{513DBA24-4A95-403F-8EB7-CF85C6C1B85A}" dt="2023-05-29T05:17:45.102" v="512" actId="21"/>
          <ac:spMkLst>
            <pc:docMk/>
            <pc:sldMk cId="1026071505" sldId="283"/>
            <ac:spMk id="3" creationId="{72EE3F71-A05D-BFA7-4A1E-E4D2BDBAF5D2}"/>
          </ac:spMkLst>
        </pc:spChg>
        <pc:picChg chg="add mod">
          <ac:chgData name="iwasaki susumu" userId="35fb09954e2bca81" providerId="LiveId" clId="{513DBA24-4A95-403F-8EB7-CF85C6C1B85A}" dt="2023-05-29T05:46:57.964" v="566" actId="1076"/>
          <ac:picMkLst>
            <pc:docMk/>
            <pc:sldMk cId="1026071505" sldId="283"/>
            <ac:picMk id="5" creationId="{8150662F-0F5D-D476-8D40-34AADF78FEAC}"/>
          </ac:picMkLst>
        </pc:picChg>
        <pc:picChg chg="add mod">
          <ac:chgData name="iwasaki susumu" userId="35fb09954e2bca81" providerId="LiveId" clId="{513DBA24-4A95-403F-8EB7-CF85C6C1B85A}" dt="2023-05-29T07:34:46.256" v="1161" actId="14100"/>
          <ac:picMkLst>
            <pc:docMk/>
            <pc:sldMk cId="1026071505" sldId="283"/>
            <ac:picMk id="7" creationId="{F8C0DE8F-CBA3-D0EC-D255-049962089D4E}"/>
          </ac:picMkLst>
        </pc:picChg>
      </pc:sldChg>
      <pc:sldChg chg="addSp delSp modSp new mod">
        <pc:chgData name="iwasaki susumu" userId="35fb09954e2bca81" providerId="LiveId" clId="{513DBA24-4A95-403F-8EB7-CF85C6C1B85A}" dt="2023-05-29T05:19:29.651" v="523" actId="1076"/>
        <pc:sldMkLst>
          <pc:docMk/>
          <pc:sldMk cId="3940868569" sldId="284"/>
        </pc:sldMkLst>
        <pc:spChg chg="del">
          <ac:chgData name="iwasaki susumu" userId="35fb09954e2bca81" providerId="LiveId" clId="{513DBA24-4A95-403F-8EB7-CF85C6C1B85A}" dt="2023-05-29T05:18:43.380" v="517" actId="478"/>
          <ac:spMkLst>
            <pc:docMk/>
            <pc:sldMk cId="3940868569" sldId="284"/>
            <ac:spMk id="2" creationId="{1239CB9C-ED0F-44A3-18B2-4AFC353058F4}"/>
          </ac:spMkLst>
        </pc:spChg>
        <pc:spChg chg="del">
          <ac:chgData name="iwasaki susumu" userId="35fb09954e2bca81" providerId="LiveId" clId="{513DBA24-4A95-403F-8EB7-CF85C6C1B85A}" dt="2023-05-29T05:18:47.411" v="518" actId="478"/>
          <ac:spMkLst>
            <pc:docMk/>
            <pc:sldMk cId="3940868569" sldId="284"/>
            <ac:spMk id="3" creationId="{A45F13B6-441C-A40F-2CEA-9F2250EC8053}"/>
          </ac:spMkLst>
        </pc:spChg>
        <pc:picChg chg="add mod">
          <ac:chgData name="iwasaki susumu" userId="35fb09954e2bca81" providerId="LiveId" clId="{513DBA24-4A95-403F-8EB7-CF85C6C1B85A}" dt="2023-05-29T05:19:29.651" v="523" actId="1076"/>
          <ac:picMkLst>
            <pc:docMk/>
            <pc:sldMk cId="3940868569" sldId="284"/>
            <ac:picMk id="5" creationId="{A8DD7FBD-DDA4-1BBE-86C9-437889FEDC42}"/>
          </ac:picMkLst>
        </pc:picChg>
      </pc:sldChg>
      <pc:sldChg chg="addSp delSp modSp new mod">
        <pc:chgData name="iwasaki susumu" userId="35fb09954e2bca81" providerId="LiveId" clId="{513DBA24-4A95-403F-8EB7-CF85C6C1B85A}" dt="2023-05-29T05:21:25.894" v="538" actId="1076"/>
        <pc:sldMkLst>
          <pc:docMk/>
          <pc:sldMk cId="3738499478" sldId="285"/>
        </pc:sldMkLst>
        <pc:spChg chg="del">
          <ac:chgData name="iwasaki susumu" userId="35fb09954e2bca81" providerId="LiveId" clId="{513DBA24-4A95-403F-8EB7-CF85C6C1B85A}" dt="2023-05-29T05:20:25.287" v="530" actId="478"/>
          <ac:spMkLst>
            <pc:docMk/>
            <pc:sldMk cId="3738499478" sldId="285"/>
            <ac:spMk id="2" creationId="{E049AC45-C507-C4FB-4715-9ECEB49A18FB}"/>
          </ac:spMkLst>
        </pc:spChg>
        <pc:spChg chg="del">
          <ac:chgData name="iwasaki susumu" userId="35fb09954e2bca81" providerId="LiveId" clId="{513DBA24-4A95-403F-8EB7-CF85C6C1B85A}" dt="2023-05-29T05:20:20.949" v="529" actId="478"/>
          <ac:spMkLst>
            <pc:docMk/>
            <pc:sldMk cId="3738499478" sldId="285"/>
            <ac:spMk id="3" creationId="{E73B6352-7843-9046-A892-17D1230FC4E3}"/>
          </ac:spMkLst>
        </pc:spChg>
        <pc:picChg chg="add mod">
          <ac:chgData name="iwasaki susumu" userId="35fb09954e2bca81" providerId="LiveId" clId="{513DBA24-4A95-403F-8EB7-CF85C6C1B85A}" dt="2023-05-29T05:21:25.894" v="538" actId="1076"/>
          <ac:picMkLst>
            <pc:docMk/>
            <pc:sldMk cId="3738499478" sldId="285"/>
            <ac:picMk id="5" creationId="{58899983-8CB4-F21D-93A6-D8C50EABC0D4}"/>
          </ac:picMkLst>
        </pc:picChg>
        <pc:picChg chg="add mod">
          <ac:chgData name="iwasaki susumu" userId="35fb09954e2bca81" providerId="LiveId" clId="{513DBA24-4A95-403F-8EB7-CF85C6C1B85A}" dt="2023-05-29T05:21:18.573" v="535" actId="1076"/>
          <ac:picMkLst>
            <pc:docMk/>
            <pc:sldMk cId="3738499478" sldId="285"/>
            <ac:picMk id="7" creationId="{B536F97E-84CD-5D03-BCCE-48088C42EE19}"/>
          </ac:picMkLst>
        </pc:picChg>
      </pc:sldChg>
      <pc:sldChg chg="addSp delSp modSp new mod">
        <pc:chgData name="iwasaki susumu" userId="35fb09954e2bca81" providerId="LiveId" clId="{513DBA24-4A95-403F-8EB7-CF85C6C1B85A}" dt="2023-05-29T10:27:42.350" v="2521" actId="20577"/>
        <pc:sldMkLst>
          <pc:docMk/>
          <pc:sldMk cId="1187908491" sldId="286"/>
        </pc:sldMkLst>
        <pc:spChg chg="del">
          <ac:chgData name="iwasaki susumu" userId="35fb09954e2bca81" providerId="LiveId" clId="{513DBA24-4A95-403F-8EB7-CF85C6C1B85A}" dt="2023-05-29T07:55:27.445" v="1720" actId="21"/>
          <ac:spMkLst>
            <pc:docMk/>
            <pc:sldMk cId="1187908491" sldId="286"/>
            <ac:spMk id="2" creationId="{43905DB1-7DD5-A955-68A9-F1817A70EB58}"/>
          </ac:spMkLst>
        </pc:spChg>
        <pc:spChg chg="mod">
          <ac:chgData name="iwasaki susumu" userId="35fb09954e2bca81" providerId="LiveId" clId="{513DBA24-4A95-403F-8EB7-CF85C6C1B85A}" dt="2023-05-29T10:27:42.350" v="2521" actId="20577"/>
          <ac:spMkLst>
            <pc:docMk/>
            <pc:sldMk cId="1187908491" sldId="286"/>
            <ac:spMk id="3" creationId="{4D74E1A1-D368-975E-A732-982F37E56C7E}"/>
          </ac:spMkLst>
        </pc:spChg>
        <pc:picChg chg="add mod">
          <ac:chgData name="iwasaki susumu" userId="35fb09954e2bca81" providerId="LiveId" clId="{513DBA24-4A95-403F-8EB7-CF85C6C1B85A}" dt="2023-05-29T07:55:35.127" v="1722" actId="1076"/>
          <ac:picMkLst>
            <pc:docMk/>
            <pc:sldMk cId="1187908491" sldId="286"/>
            <ac:picMk id="4" creationId="{2222D3FA-1799-E46B-6A11-3E748DC7E8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DEC8A-7461-4752-8E55-2CD80E42EEB9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5F461-8EDC-4245-9691-27C24C51D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3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5F461-8EDC-4245-9691-27C24C51DE5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71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4625F-648E-AB40-703C-3B1D89FE2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79AAD4-4142-2D9C-52F9-EAE1F65D3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5865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7012E-C2FB-989F-B697-67AFF264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C640D5F-33C5-A730-A2B2-500CD0880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3150" y="2478088"/>
            <a:ext cx="10123488" cy="373062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7149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11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misra/news-category-dataset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7DEC5-3C0B-A7F9-12C9-5CC1EFFDD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2995"/>
            <a:ext cx="9144000" cy="2184363"/>
          </a:xfrm>
        </p:spPr>
        <p:txBody>
          <a:bodyPr/>
          <a:lstStyle/>
          <a:p>
            <a:r>
              <a:rPr kumimoji="1" lang="en-US" altLang="ja-JP" b="1" dirty="0"/>
              <a:t>Final Project</a:t>
            </a:r>
            <a:br>
              <a:rPr kumimoji="1" lang="en-US" altLang="ja-JP" b="1" dirty="0"/>
            </a:br>
            <a:br>
              <a:rPr kumimoji="1" lang="en-US" altLang="ja-JP" sz="1400" dirty="0"/>
            </a:br>
            <a:r>
              <a:rPr kumimoji="1" lang="en-US" altLang="ja-JP" sz="4400" dirty="0"/>
              <a:t>- Introduction to Deep Learning -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9A1127-6AF2-DCA7-9851-352905490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0383"/>
            <a:ext cx="9144000" cy="757311"/>
          </a:xfrm>
        </p:spPr>
        <p:txBody>
          <a:bodyPr/>
          <a:lstStyle/>
          <a:p>
            <a:r>
              <a:rPr kumimoji="1" lang="en-US" altLang="ja-JP" dirty="0"/>
              <a:t>Susumu Iwasaki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355FC2-6710-D80D-79D0-1B64A751D0F9}"/>
              </a:ext>
            </a:extLst>
          </p:cNvPr>
          <p:cNvSpPr txBox="1"/>
          <p:nvPr/>
        </p:nvSpPr>
        <p:spPr>
          <a:xfrm>
            <a:off x="1524000" y="3870251"/>
            <a:ext cx="938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Can we identify the type of news based on headlines and short descriptions?</a:t>
            </a:r>
            <a:endParaRPr kumimoji="1" lang="ja-JP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19703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B1813C-6135-9B4A-D541-3B45D7EC9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85" y="649287"/>
            <a:ext cx="10122896" cy="488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7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EF75C80-A4CF-A2CF-B311-C1536C0D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95" y="1758626"/>
            <a:ext cx="3858163" cy="27054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7928324-64E1-C7FD-AE57-DA616B728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132" y="140006"/>
            <a:ext cx="6346928" cy="65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8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0E4C8-6C61-32E7-1A42-A352E4D5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2" y="528755"/>
            <a:ext cx="10515600" cy="1685056"/>
          </a:xfrm>
        </p:spPr>
        <p:txBody>
          <a:bodyPr/>
          <a:lstStyle/>
          <a:p>
            <a:r>
              <a:rPr kumimoji="1" lang="en-US" altLang="ja-JP" sz="2800" dirty="0">
                <a:latin typeface="+mn-lt"/>
              </a:rPr>
              <a:t>(2) Bidirectional GRU + Convolution</a:t>
            </a:r>
            <a:br>
              <a:rPr kumimoji="1" lang="en-US" altLang="ja-JP" dirty="0"/>
            </a:br>
            <a:r>
              <a:rPr kumimoji="1" lang="en-US" altLang="ja-JP" sz="2400" dirty="0">
                <a:latin typeface="+mn-lt"/>
              </a:rPr>
              <a:t>The workflow of </a:t>
            </a:r>
            <a:r>
              <a:rPr kumimoji="1" lang="en-US" altLang="ja-JP" sz="2400" u="sng" dirty="0">
                <a:latin typeface="+mn-lt"/>
              </a:rPr>
              <a:t>Gated Recurrent Units</a:t>
            </a:r>
            <a:r>
              <a:rPr kumimoji="1" lang="en-US" altLang="ja-JP" sz="2400" dirty="0">
                <a:latin typeface="+mn-lt"/>
              </a:rPr>
              <a:t> is the same as RNN but the difference is in the operations inside the unit: reset gate &amp; update gate, in order to overcome vanishing gradient. </a:t>
            </a:r>
            <a:endParaRPr kumimoji="1" lang="ja-JP" altLang="en-US" sz="2400" dirty="0">
              <a:latin typeface="+mn-lt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B29F3D1-11CB-FD10-F5D2-E35ABC22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55" y="3932419"/>
            <a:ext cx="4293373" cy="254061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9FAA350-E994-6267-27C4-1CFDA4E4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46" y="2470699"/>
            <a:ext cx="831648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1A8CA2B-50E0-95E7-46F7-5391CB719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51" y="1078031"/>
            <a:ext cx="10380160" cy="49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6F46A1B-3A96-ED84-8961-D0E37683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82" y="1953928"/>
            <a:ext cx="4108776" cy="29289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C7E6631-9379-D4C8-4AA3-3465B634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510" y="298383"/>
            <a:ext cx="6313269" cy="639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6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AAB0F-F96B-DBE4-E938-3499724F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17908"/>
          </a:xfrm>
        </p:spPr>
        <p:txBody>
          <a:bodyPr/>
          <a:lstStyle/>
          <a:p>
            <a:r>
              <a:rPr lang="en-US" altLang="ja-JP" sz="2800" dirty="0">
                <a:latin typeface="+mn-lt"/>
              </a:rPr>
              <a:t>(3) LSTM</a:t>
            </a:r>
            <a:br>
              <a:rPr lang="en-US" altLang="ja-JP" sz="2800" dirty="0">
                <a:latin typeface="+mn-lt"/>
              </a:rPr>
            </a:br>
            <a:r>
              <a:rPr lang="en-US" altLang="ja-JP" sz="2800" dirty="0">
                <a:latin typeface="+mn-lt"/>
              </a:rPr>
              <a:t>Long Short-Term Memory’s architecture is similar to GRU’s, which adds 2 more gates: forget gate &amp; output gate, in order to overcome vanishing gradients.</a:t>
            </a:r>
            <a:endParaRPr kumimoji="1" lang="ja-JP" altLang="en-US" sz="2800" dirty="0">
              <a:latin typeface="+mn-lt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150662F-0F5D-D476-8D40-34AADF78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83" y="4228533"/>
            <a:ext cx="5161164" cy="173838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8C0DE8F-CBA3-D0EC-D255-04996208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20" y="2473693"/>
            <a:ext cx="9654224" cy="11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7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8DD7FBD-DDA4-1BBE-86C9-437889FE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45" y="1328287"/>
            <a:ext cx="9294310" cy="44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68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8899983-8CB4-F21D-93A6-D8C50EABC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51" y="1875012"/>
            <a:ext cx="4557632" cy="31079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536F97E-84CD-5D03-BCCE-48088C42E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305" y="184082"/>
            <a:ext cx="6526265" cy="66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9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67FE5-40DC-5601-A85A-5D5F6AEC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</p:spPr>
        <p:txBody>
          <a:bodyPr/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B46952-1D57-2CE1-F9AD-2C798F9B00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3150" y="1098884"/>
            <a:ext cx="10123488" cy="5109829"/>
          </a:xfrm>
        </p:spPr>
        <p:txBody>
          <a:bodyPr/>
          <a:lstStyle/>
          <a:p>
            <a:r>
              <a:rPr lang="en-US" altLang="ja-JP" dirty="0"/>
              <a:t>Among 3 models (</a:t>
            </a:r>
            <a:r>
              <a:rPr lang="en-US" altLang="ja-JP" dirty="0" err="1"/>
              <a:t>SimpleRNN</a:t>
            </a:r>
            <a:r>
              <a:rPr lang="en-US" altLang="ja-JP" dirty="0"/>
              <a:t>, GRU, LSTM), accuracy of LSTM is the best: 0.71</a:t>
            </a:r>
          </a:p>
          <a:p>
            <a:r>
              <a:rPr lang="en-US" altLang="ja-JP" dirty="0"/>
              <a:t>It would be observed that the accuracy order such as LSTM &gt; GRU &gt; </a:t>
            </a:r>
            <a:r>
              <a:rPr lang="en-US" altLang="ja-JP" dirty="0" err="1"/>
              <a:t>SimpleRNN</a:t>
            </a:r>
            <a:r>
              <a:rPr lang="en-US" altLang="ja-JP" dirty="0"/>
              <a:t> would be reflected by the effect of memory for overcoming vanishing gradients.</a:t>
            </a:r>
          </a:p>
          <a:p>
            <a:r>
              <a:rPr lang="en-US" altLang="ja-JP" dirty="0"/>
              <a:t>In-detail observation of confusion matrix of the RNN model would show that several combination of categories has the bad result.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CF0AC79-AF4E-F5B4-FC0A-83306D6D5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73172"/>
              </p:ext>
            </p:extLst>
          </p:nvPr>
        </p:nvGraphicFramePr>
        <p:xfrm>
          <a:off x="1935748" y="482002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418241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412735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4100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TRAVEL &amp; ART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EMPOWERED VOICES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8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TRAVEL &amp; ART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6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EMPOWERED VOICES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2817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74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222D3FA-1799-E46B-6A11-3E748DC7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245" y="2425191"/>
            <a:ext cx="8163252" cy="1237595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74E1A1-D368-975E-A732-982F37E56C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3150" y="635268"/>
            <a:ext cx="10123488" cy="5573446"/>
          </a:xfrm>
        </p:spPr>
        <p:txBody>
          <a:bodyPr/>
          <a:lstStyle/>
          <a:p>
            <a:r>
              <a:rPr kumimoji="1" lang="en-US" altLang="ja-JP" dirty="0"/>
              <a:t>Confusion matrix at the specific combination would suggest an interesting fact:</a:t>
            </a:r>
          </a:p>
          <a:p>
            <a:r>
              <a:rPr kumimoji="1" lang="en-US" altLang="ja-JP" dirty="0"/>
              <a:t>For example, the same confusion matrix at the LSTM model shows </a:t>
            </a:r>
            <a:r>
              <a:rPr kumimoji="1" lang="en-US" altLang="ja-JP" i="1" dirty="0"/>
              <a:t>not-so-good</a:t>
            </a:r>
            <a:r>
              <a:rPr kumimoji="1" lang="en-US" altLang="ja-JP" dirty="0"/>
              <a:t> result: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It would be assumed that between two categories, there might be some similarity for word usages.</a:t>
            </a:r>
          </a:p>
          <a:p>
            <a:r>
              <a:rPr lang="en-US" altLang="ja-JP" dirty="0"/>
              <a:t>In order for more accuracy, there is some room for improving grouping method for differentiating each group in terms of word usages.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790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8AB31-1EFA-8413-EAA2-F59605519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6820"/>
            <a:ext cx="9144000" cy="1355023"/>
          </a:xfrm>
        </p:spPr>
        <p:txBody>
          <a:bodyPr/>
          <a:lstStyle/>
          <a:p>
            <a:r>
              <a:rPr kumimoji="1" lang="en-US" altLang="ja-JP" sz="4000" dirty="0"/>
              <a:t>“Can we identify the type of news based on headlines and short descriptions?”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A91A4A-904B-BCD2-300E-0A91B999B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112" y="1998919"/>
            <a:ext cx="9877646" cy="4720857"/>
          </a:xfrm>
        </p:spPr>
        <p:txBody>
          <a:bodyPr/>
          <a:lstStyle/>
          <a:p>
            <a:pPr algn="l"/>
            <a:r>
              <a:rPr kumimoji="1" lang="en-US" altLang="ja-JP" sz="2800" dirty="0"/>
              <a:t>- The purpose of this project:</a:t>
            </a:r>
          </a:p>
          <a:p>
            <a:pPr algn="l"/>
            <a:r>
              <a:rPr lang="en-US" altLang="ja-JP" sz="2800" dirty="0"/>
              <a:t>	T</a:t>
            </a:r>
            <a:r>
              <a:rPr kumimoji="1" lang="en-US" altLang="ja-JP" sz="2800" dirty="0"/>
              <a:t>o predict the category of news articles by deep 	learning algorithms</a:t>
            </a:r>
          </a:p>
          <a:p>
            <a:pPr marL="342900" indent="-342900" algn="l">
              <a:buFontTx/>
              <a:buChar char="-"/>
            </a:pPr>
            <a:r>
              <a:rPr lang="en-US" altLang="ja-JP" sz="2800" dirty="0"/>
              <a:t>Dataset: </a:t>
            </a:r>
          </a:p>
          <a:p>
            <a:pPr algn="l"/>
            <a:r>
              <a:rPr kumimoji="1" lang="en-US" altLang="ja-JP" sz="2800" dirty="0"/>
              <a:t>	"News Category Dataset" provided by Kaggle. 	</a:t>
            </a:r>
            <a:r>
              <a:rPr kumimoji="1" lang="en-US" altLang="ja-JP" sz="2000" dirty="0"/>
              <a:t>(</a:t>
            </a:r>
            <a:r>
              <a:rPr kumimoji="1" lang="en-US" altLang="ja-JP" sz="2000" dirty="0">
                <a:hlinkClick r:id="rId2"/>
              </a:rPr>
              <a:t>https://www.kaggle.com/datasets/rmisra/news-category-dataset</a:t>
            </a:r>
            <a:r>
              <a:rPr kumimoji="1" lang="en-US" altLang="ja-JP" sz="2000" dirty="0"/>
              <a:t>)</a:t>
            </a:r>
          </a:p>
          <a:p>
            <a:pPr algn="l"/>
            <a:r>
              <a:rPr lang="en-US" altLang="ja-JP" sz="2800" dirty="0"/>
              <a:t>	A</a:t>
            </a:r>
            <a:r>
              <a:rPr kumimoji="1" lang="en-US" altLang="ja-JP" sz="2800" dirty="0"/>
              <a:t>round 210k news headlines from 2012 to 2022 from 	HuffPost</a:t>
            </a:r>
          </a:p>
        </p:txBody>
      </p:sp>
    </p:spTree>
    <p:extLst>
      <p:ext uri="{BB962C8B-B14F-4D97-AF65-F5344CB8AC3E}">
        <p14:creationId xmlns:p14="http://schemas.microsoft.com/office/powerpoint/2010/main" val="3236800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C0401-D7D4-8D76-4149-55D90044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B13B7E-1B39-1BA1-9040-EEDB2DDCD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3150" y="1275348"/>
            <a:ext cx="10123488" cy="4933366"/>
          </a:xfrm>
        </p:spPr>
        <p:txBody>
          <a:bodyPr/>
          <a:lstStyle/>
          <a:p>
            <a:r>
              <a:rPr kumimoji="1" lang="en-US" altLang="ja-JP" dirty="0"/>
              <a:t>In this project, we have executed 3 deep learning algorithms for predicting category by headlines and short description of news articles.</a:t>
            </a:r>
          </a:p>
          <a:p>
            <a:r>
              <a:rPr lang="en-US" altLang="ja-JP" dirty="0"/>
              <a:t>The best accuracy is 0.71 under LSTM model, which can be estimated that it would work very well.</a:t>
            </a:r>
          </a:p>
          <a:p>
            <a:r>
              <a:rPr lang="en-US" altLang="ja-JP" dirty="0"/>
              <a:t>In order for more accuracy, to refine the grouping methods would be essential.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89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4695D-EB1F-7567-24B7-E868C9FE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Exploratory Data Analysis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18939D8-0E10-E965-323B-B62C1AA87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55379"/>
              </p:ext>
            </p:extLst>
          </p:nvPr>
        </p:nvGraphicFramePr>
        <p:xfrm>
          <a:off x="954506" y="1690688"/>
          <a:ext cx="10611852" cy="4734175"/>
        </p:xfrm>
        <a:graphic>
          <a:graphicData uri="http://schemas.openxmlformats.org/drawingml/2006/table">
            <a:tbl>
              <a:tblPr/>
              <a:tblGrid>
                <a:gridCol w="385010">
                  <a:extLst>
                    <a:ext uri="{9D8B030D-6E8A-4147-A177-3AD203B41FA5}">
                      <a16:colId xmlns:a16="http://schemas.microsoft.com/office/drawing/2014/main" val="306845035"/>
                    </a:ext>
                  </a:extLst>
                </a:gridCol>
                <a:gridCol w="2382252">
                  <a:extLst>
                    <a:ext uri="{9D8B030D-6E8A-4147-A177-3AD203B41FA5}">
                      <a16:colId xmlns:a16="http://schemas.microsoft.com/office/drawing/2014/main" val="4139878162"/>
                    </a:ext>
                  </a:extLst>
                </a:gridCol>
                <a:gridCol w="2401841">
                  <a:extLst>
                    <a:ext uri="{9D8B030D-6E8A-4147-A177-3AD203B41FA5}">
                      <a16:colId xmlns:a16="http://schemas.microsoft.com/office/drawing/2014/main" val="3648583086"/>
                    </a:ext>
                  </a:extLst>
                </a:gridCol>
                <a:gridCol w="894813">
                  <a:extLst>
                    <a:ext uri="{9D8B030D-6E8A-4147-A177-3AD203B41FA5}">
                      <a16:colId xmlns:a16="http://schemas.microsoft.com/office/drawing/2014/main" val="3967791793"/>
                    </a:ext>
                  </a:extLst>
                </a:gridCol>
                <a:gridCol w="2044895">
                  <a:extLst>
                    <a:ext uri="{9D8B030D-6E8A-4147-A177-3AD203B41FA5}">
                      <a16:colId xmlns:a16="http://schemas.microsoft.com/office/drawing/2014/main" val="206946389"/>
                    </a:ext>
                  </a:extLst>
                </a:gridCol>
                <a:gridCol w="1575122">
                  <a:extLst>
                    <a:ext uri="{9D8B030D-6E8A-4147-A177-3AD203B41FA5}">
                      <a16:colId xmlns:a16="http://schemas.microsoft.com/office/drawing/2014/main" val="3864835784"/>
                    </a:ext>
                  </a:extLst>
                </a:gridCol>
                <a:gridCol w="927919">
                  <a:extLst>
                    <a:ext uri="{9D8B030D-6E8A-4147-A177-3AD203B41FA5}">
                      <a16:colId xmlns:a16="http://schemas.microsoft.com/office/drawing/2014/main" val="1275965097"/>
                    </a:ext>
                  </a:extLst>
                </a:gridCol>
              </a:tblGrid>
              <a:tr h="324894">
                <a:tc>
                  <a:txBody>
                    <a:bodyPr/>
                    <a:lstStyle/>
                    <a:p>
                      <a:pPr algn="ctr" fontAlgn="ctr"/>
                      <a:br>
                        <a:rPr lang="en-US" sz="800" b="1" dirty="0">
                          <a:effectLst/>
                        </a:rPr>
                      </a:br>
                      <a:endParaRPr lang="en-US" sz="800" b="1" dirty="0">
                        <a:effectLst/>
                      </a:endParaRP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dirty="0">
                          <a:effectLst/>
                        </a:rPr>
                        <a:t>link</a:t>
                      </a:r>
                      <a:endParaRPr lang="en-US" sz="1000" b="1" dirty="0">
                        <a:effectLst/>
                      </a:endParaRP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dirty="0">
                          <a:effectLst/>
                        </a:rPr>
                        <a:t>headline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dirty="0">
                          <a:effectLst/>
                        </a:rPr>
                        <a:t>category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dirty="0">
                          <a:effectLst/>
                        </a:rPr>
                        <a:t>short_description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dirty="0">
                          <a:effectLst/>
                        </a:rPr>
                        <a:t>authors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dirty="0">
                          <a:effectLst/>
                        </a:rPr>
                        <a:t>date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713995"/>
                  </a:ext>
                </a:extLst>
              </a:tr>
              <a:tr h="88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dirty="0">
                          <a:effectLst/>
                        </a:rPr>
                        <a:t>0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https://www.huffpost.com/entry/covid-boosters-...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Over 4 Million Americans Roll Up Sleeves For O...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U.S. NEWS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Health experts said it is too early to predict...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Carla K. Johnson, AP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dirty="0">
                          <a:effectLst/>
                        </a:rPr>
                        <a:t>2022-09-23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130247"/>
                  </a:ext>
                </a:extLst>
              </a:tr>
              <a:tr h="88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dirty="0">
                          <a:effectLst/>
                        </a:rPr>
                        <a:t>1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https://www.huffpost.com/entry/</a:t>
                      </a:r>
                      <a:r>
                        <a:rPr lang="en-US" sz="1000" dirty="0" err="1">
                          <a:effectLst/>
                        </a:rPr>
                        <a:t>american-airlin</a:t>
                      </a:r>
                      <a:r>
                        <a:rPr lang="en-US" sz="1000" dirty="0">
                          <a:effectLst/>
                        </a:rPr>
                        <a:t>...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American Airlines Flyer Charged, Banned For Li...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U.S. NEWS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He was subdued by passengers and crew when he ...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Mary Papenfuss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dirty="0">
                          <a:effectLst/>
                        </a:rPr>
                        <a:t>2022-09-23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600454"/>
                  </a:ext>
                </a:extLst>
              </a:tr>
              <a:tr h="7426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>
                          <a:effectLst/>
                        </a:rPr>
                        <a:t>2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https://www.huffpost.com/entry/funniest-tweets...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23 Of The Funniest Tweets About Cats And Dogs ...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COMEDY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"Until you have a dog you don't understand </a:t>
                      </a:r>
                      <a:r>
                        <a:rPr lang="en-US" sz="1000" dirty="0" err="1">
                          <a:effectLst/>
                        </a:rPr>
                        <a:t>wha</a:t>
                      </a:r>
                      <a:r>
                        <a:rPr lang="en-US" sz="1000" dirty="0">
                          <a:effectLst/>
                        </a:rPr>
                        <a:t>...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Elyse </a:t>
                      </a:r>
                      <a:r>
                        <a:rPr lang="en-US" sz="1000" dirty="0" err="1">
                          <a:effectLst/>
                        </a:rPr>
                        <a:t>Wanshel</a:t>
                      </a:r>
                      <a:endParaRPr lang="en-US" sz="1000" dirty="0">
                        <a:effectLst/>
                      </a:endParaRP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>
                          <a:effectLst/>
                        </a:rPr>
                        <a:t>2022-09-23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22646"/>
                  </a:ext>
                </a:extLst>
              </a:tr>
              <a:tr h="1021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>
                          <a:effectLst/>
                        </a:rPr>
                        <a:t>3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https://www.huffpost.com/entry/funniest-parent...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The Funniest Tweets From Parents This Week (Se...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PARENTING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"Accidentally put grown-up toothpaste on my to...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Caroline Bologna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>
                          <a:effectLst/>
                        </a:rPr>
                        <a:t>2022-09-23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833562"/>
                  </a:ext>
                </a:extLst>
              </a:tr>
              <a:tr h="88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dirty="0">
                          <a:effectLst/>
                        </a:rPr>
                        <a:t>4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https://www.huffpost.com/entry/amy-cooper-lose...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Woman Who Called Cops On Black Bird-Watcher Lo...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U.S. NEWS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Amy Cooper accused investment firm Franklin </a:t>
                      </a:r>
                      <a:r>
                        <a:rPr lang="en-US" sz="1000" dirty="0" err="1">
                          <a:effectLst/>
                        </a:rPr>
                        <a:t>Te</a:t>
                      </a:r>
                      <a:r>
                        <a:rPr lang="en-US" sz="1000" dirty="0">
                          <a:effectLst/>
                        </a:rPr>
                        <a:t>...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Nina </a:t>
                      </a:r>
                      <a:r>
                        <a:rPr lang="en-US" sz="1000" dirty="0" err="1">
                          <a:effectLst/>
                        </a:rPr>
                        <a:t>Golgowski</a:t>
                      </a:r>
                      <a:endParaRPr lang="en-US" sz="1000" dirty="0">
                        <a:effectLst/>
                      </a:endParaRP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dirty="0">
                          <a:effectLst/>
                        </a:rPr>
                        <a:t>2022-09-22</a:t>
                      </a:r>
                    </a:p>
                  </a:txBody>
                  <a:tcPr marL="42660" marR="42660" marT="21330" marB="213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3036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F1A5AF-4CB7-9CA7-944A-72F7D026FB6E}"/>
              </a:ext>
            </a:extLst>
          </p:cNvPr>
          <p:cNvSpPr txBox="1"/>
          <p:nvPr/>
        </p:nvSpPr>
        <p:spPr>
          <a:xfrm>
            <a:off x="1114926" y="1138989"/>
            <a:ext cx="648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First 5 rows of “News_Category_Dataset_v3.json”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113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0E09E-6606-A3A5-4835-C33991B2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138"/>
          </a:xfrm>
        </p:spPr>
        <p:txBody>
          <a:bodyPr/>
          <a:lstStyle/>
          <a:p>
            <a:r>
              <a:rPr kumimoji="1" lang="en-US" altLang="ja-JP" dirty="0"/>
              <a:t>Overview of dataset (1)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A05466-0EC1-9A67-F12F-E8E69E12B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3150" y="1243264"/>
            <a:ext cx="10123488" cy="4965449"/>
          </a:xfrm>
        </p:spPr>
        <p:txBody>
          <a:bodyPr/>
          <a:lstStyle/>
          <a:p>
            <a:r>
              <a:rPr kumimoji="1" lang="en-US" altLang="ja-JP" dirty="0"/>
              <a:t>209527 news articles</a:t>
            </a:r>
          </a:p>
          <a:p>
            <a:r>
              <a:rPr kumimoji="1" lang="en-US" altLang="ja-JP" dirty="0"/>
              <a:t>6 columns: ‘category’, ‘headline’, ‘authors’, ‘link’, ‘short_description’, ‘date’</a:t>
            </a:r>
          </a:p>
          <a:p>
            <a:pPr marL="0" indent="0">
              <a:buNone/>
            </a:pPr>
            <a:r>
              <a:rPr lang="en-US" altLang="ja-JP" dirty="0"/>
              <a:t>-&gt; As the content of ‘headline’ and ‘short_description’ would be redundant, concatenate two columns into one.</a:t>
            </a:r>
          </a:p>
          <a:p>
            <a:r>
              <a:rPr lang="en-US" altLang="ja-JP" dirty="0"/>
              <a:t>There is not any null data in these columns.</a:t>
            </a:r>
          </a:p>
          <a:p>
            <a:r>
              <a:rPr kumimoji="1" lang="en-US" altLang="ja-JP" dirty="0"/>
              <a:t>As 15 news articles are duplicated, then remove them</a:t>
            </a:r>
          </a:p>
        </p:txBody>
      </p:sp>
    </p:spTree>
    <p:extLst>
      <p:ext uri="{BB962C8B-B14F-4D97-AF65-F5344CB8AC3E}">
        <p14:creationId xmlns:p14="http://schemas.microsoft.com/office/powerpoint/2010/main" val="318512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CC18B-8D8B-BBB3-9788-7F0AC9FD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720"/>
          </a:xfrm>
        </p:spPr>
        <p:txBody>
          <a:bodyPr/>
          <a:lstStyle/>
          <a:p>
            <a:r>
              <a:rPr kumimoji="1" lang="en-US" altLang="ja-JP" dirty="0"/>
              <a:t>Overview of data (2)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6CCCC5-82CC-98F8-8531-853B6076B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143" y="1058780"/>
            <a:ext cx="10844003" cy="5434094"/>
          </a:xfrm>
        </p:spPr>
        <p:txBody>
          <a:bodyPr/>
          <a:lstStyle/>
          <a:p>
            <a:r>
              <a:rPr kumimoji="1" lang="en-US" altLang="ja-JP" sz="2400" dirty="0"/>
              <a:t>42 subjects in ‘category’:</a:t>
            </a:r>
          </a:p>
          <a:p>
            <a:pPr marL="457200" lvl="1" indent="0">
              <a:buNone/>
            </a:pPr>
            <a:r>
              <a:rPr kumimoji="1" lang="en-US" altLang="ja-JP" sz="2000" dirty="0"/>
              <a:t>POLITICS  (35602),  WELLNESS (17945),  ENTERTAINMENT (17362), TRAVEL (9900),  STYLE &amp; BEAUTY (9814), </a:t>
            </a:r>
            <a:r>
              <a:rPr kumimoji="1" lang="en-US" altLang="ja-JP" sz="2000" dirty="0">
                <a:solidFill>
                  <a:srgbClr val="FF0000"/>
                </a:solidFill>
              </a:rPr>
              <a:t>PARENTING</a:t>
            </a:r>
            <a:r>
              <a:rPr kumimoji="1" lang="en-US" altLang="ja-JP" sz="2000" dirty="0"/>
              <a:t> (8791), HEALTHY LIVING (6694), QUEER VOICES (6347), FOOD &amp; DRINK (6340), BUSINESS (5992), COMEDY (5400), SPORTS (5077), BLACK VOICES (4583), HOME &amp; LIVING (4320), </a:t>
            </a:r>
            <a:r>
              <a:rPr kumimoji="1" lang="en-US" altLang="ja-JP" sz="2000" dirty="0">
                <a:solidFill>
                  <a:srgbClr val="FF0000"/>
                </a:solidFill>
              </a:rPr>
              <a:t>PARENTS</a:t>
            </a:r>
            <a:r>
              <a:rPr kumimoji="1" lang="en-US" altLang="ja-JP" sz="2000" dirty="0"/>
              <a:t> (3955), THE WORLDPOST (3664), WEDDINGS (3653), WOMEN (3572), </a:t>
            </a:r>
            <a:r>
              <a:rPr lang="en-US" altLang="ja-JP" sz="2000" dirty="0"/>
              <a:t>CRIME (3562),</a:t>
            </a:r>
            <a:r>
              <a:rPr kumimoji="1" lang="en-US" altLang="ja-JP" sz="2000" dirty="0"/>
              <a:t>IMPACT (3484), DIVORCE (3426), </a:t>
            </a:r>
            <a:r>
              <a:rPr lang="en-US" altLang="ja-JP" sz="2000" dirty="0"/>
              <a:t>WORLD NEWS (3299),</a:t>
            </a:r>
            <a:r>
              <a:rPr kumimoji="1" lang="en-US" altLang="ja-JP" sz="2000" dirty="0"/>
              <a:t>MEDIA (2944), WEIRD NEWS (2777), GREEN (2622), WORLDPOST (2579), RELIGION (2577), STYLE (2254), SCIENCE (2206), </a:t>
            </a:r>
            <a:r>
              <a:rPr lang="en-US" altLang="ja-JP" sz="2000" dirty="0"/>
              <a:t>TECH (2104), </a:t>
            </a:r>
            <a:r>
              <a:rPr kumimoji="1" lang="en-US" altLang="ja-JP" sz="2000" dirty="0"/>
              <a:t>TASTE (2096), MONEY (1756), </a:t>
            </a:r>
            <a:r>
              <a:rPr kumimoji="1" lang="en-US" altLang="ja-JP" sz="2000" dirty="0">
                <a:solidFill>
                  <a:srgbClr val="0070C0"/>
                </a:solidFill>
              </a:rPr>
              <a:t>ARTS</a:t>
            </a:r>
            <a:r>
              <a:rPr kumimoji="1" lang="en-US" altLang="ja-JP" sz="2000" dirty="0"/>
              <a:t> (1509), </a:t>
            </a:r>
            <a:r>
              <a:rPr lang="en-US" altLang="ja-JP" sz="2000" dirty="0"/>
              <a:t>ENVIRONMENT (1444), </a:t>
            </a:r>
            <a:r>
              <a:rPr kumimoji="1" lang="en-US" altLang="ja-JP" sz="2000" dirty="0"/>
              <a:t>FIFTY (1401), GOOD NEWS (1398), </a:t>
            </a:r>
            <a:r>
              <a:rPr kumimoji="1" lang="en-US" altLang="ja-JP" sz="2000" dirty="0">
                <a:solidFill>
                  <a:srgbClr val="0070C0"/>
                </a:solidFill>
              </a:rPr>
              <a:t>ARTS &amp; CULTURE </a:t>
            </a:r>
            <a:r>
              <a:rPr kumimoji="1" lang="en-US" altLang="ja-JP" sz="2000" dirty="0"/>
              <a:t>(1339), COLLEGE (1144), LATINO VOICES (1130), </a:t>
            </a:r>
            <a:r>
              <a:rPr kumimoji="1" lang="en-US" altLang="ja-JP" sz="2000" dirty="0">
                <a:solidFill>
                  <a:srgbClr val="0070C0"/>
                </a:solidFill>
              </a:rPr>
              <a:t>CULTURE &amp; ARTS </a:t>
            </a:r>
            <a:r>
              <a:rPr kumimoji="1" lang="en-US" altLang="ja-JP" sz="2000" dirty="0"/>
              <a:t>(1074), EDUCATION (1014)</a:t>
            </a:r>
          </a:p>
          <a:p>
            <a:r>
              <a:rPr kumimoji="1" lang="en-US" altLang="ja-JP" dirty="0"/>
              <a:t>Some redundancy exists between subjects: </a:t>
            </a:r>
            <a:r>
              <a:rPr kumimoji="1" lang="en-US" altLang="ja-JP" dirty="0" err="1"/>
              <a:t>eg.</a:t>
            </a:r>
            <a:r>
              <a:rPr kumimoji="1" lang="en-US" altLang="ja-JP" dirty="0"/>
              <a:t>, ‘parenting’ &amp; ‘parent’, ‘arts’ &amp; ‘arts &amp; culture’ &amp; ‘culture &amp; arts’,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.</a:t>
            </a:r>
          </a:p>
          <a:p>
            <a:pPr marL="0" indent="0">
              <a:buNone/>
            </a:pPr>
            <a:r>
              <a:rPr kumimoji="1" lang="en-US" altLang="ja-JP" dirty="0"/>
              <a:t> -&gt; Grouping is needed between categories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367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0FF3B-7B5C-B396-F511-B8DF032B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r>
              <a:rPr kumimoji="1" lang="en-US" altLang="ja-JP" dirty="0"/>
              <a:t>Grouping categories </a:t>
            </a:r>
            <a:r>
              <a:rPr kumimoji="1" lang="en-US" altLang="ja-JP" sz="2400" dirty="0"/>
              <a:t>(except for ‘POLOTICS’)</a:t>
            </a:r>
            <a:endParaRPr kumimoji="1" lang="ja-JP" altLang="en-US" sz="24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37356C-6145-F846-1A9D-7CEA98577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379" y="1267327"/>
            <a:ext cx="11257547" cy="5053682"/>
          </a:xfrm>
        </p:spPr>
        <p:txBody>
          <a:bodyPr/>
          <a:lstStyle/>
          <a:p>
            <a:r>
              <a:rPr kumimoji="1" lang="en-US" altLang="ja-JP" sz="2000" dirty="0"/>
              <a:t>‘LIFE &amp; WELLNESS’ &lt;= ['WELLNESS', 'HEALTHY LIVING', 'HOME &amp; LIVING', 'STYLE &amp; BEAUTY', 'STYLE’]</a:t>
            </a:r>
          </a:p>
          <a:p>
            <a:r>
              <a:rPr lang="en-US" altLang="ja-JP" sz="2000" dirty="0"/>
              <a:t>'PARENTING &amp; EDUCATION’&lt;=</a:t>
            </a:r>
            <a:r>
              <a:rPr kumimoji="1" lang="en-US" altLang="ja-JP" sz="2000" dirty="0"/>
              <a:t> ['PARENTING', 'PARENTS', 'EDUCATION', 'COLLEGE']</a:t>
            </a:r>
          </a:p>
          <a:p>
            <a:r>
              <a:rPr lang="en-US" altLang="ja-JP" sz="2000" dirty="0"/>
              <a:t>'SPORTS &amp; ENTERTAINMENT’&lt;=</a:t>
            </a:r>
            <a:r>
              <a:rPr kumimoji="1" lang="en-US" altLang="ja-JP" sz="2000" dirty="0"/>
              <a:t> ['SPORTS', 'ENTERTAINMENT', 'COMEDY','WEIRD NEWS', 'ARTS']</a:t>
            </a:r>
          </a:p>
          <a:p>
            <a:r>
              <a:rPr lang="en-US" altLang="ja-JP" sz="2000" dirty="0"/>
              <a:t>'TRAVEL &amp; ART’&lt;=</a:t>
            </a:r>
            <a:r>
              <a:rPr kumimoji="1" lang="en-US" altLang="ja-JP" sz="2000" dirty="0"/>
              <a:t> ['TRAVEL', 'ARTS &amp; CULTURE', 'CULTURE &amp; ARTS', 'FOOD &amp; DRINK', 'TASTE']</a:t>
            </a:r>
          </a:p>
          <a:p>
            <a:r>
              <a:rPr lang="en-US" altLang="ja-JP" sz="2000" dirty="0"/>
              <a:t>'EMPOWERED VOICES’&lt;=</a:t>
            </a:r>
            <a:r>
              <a:rPr kumimoji="1" lang="en-US" altLang="ja-JP" sz="2000" dirty="0"/>
              <a:t> ['WOMEN','QUEER VOICES', 'LATINO VOICES', 'BLACK VOICES’] </a:t>
            </a:r>
          </a:p>
          <a:p>
            <a:r>
              <a:rPr lang="en-US" altLang="ja-JP" sz="2000" dirty="0"/>
              <a:t>'BUSINESS &amp; MONEY’&lt;=</a:t>
            </a:r>
            <a:r>
              <a:rPr kumimoji="1" lang="en-US" altLang="ja-JP" sz="2000" dirty="0"/>
              <a:t> ['BUSINESS', 'MONEY']</a:t>
            </a:r>
          </a:p>
          <a:p>
            <a:r>
              <a:rPr lang="en-US" altLang="ja-JP" sz="2000" dirty="0"/>
              <a:t>'WORLDNEWS’&lt;=</a:t>
            </a:r>
            <a:r>
              <a:rPr kumimoji="1" lang="en-US" altLang="ja-JP" sz="2000" dirty="0"/>
              <a:t> ['THE WORLDPOST', 'WORLDPOST', 'WORLD NEWS']</a:t>
            </a:r>
          </a:p>
          <a:p>
            <a:r>
              <a:rPr lang="en-US" altLang="ja-JP" sz="2000" dirty="0"/>
              <a:t>'SCIENCE &amp; ENVIRONMENT’&lt;=</a:t>
            </a:r>
            <a:r>
              <a:rPr kumimoji="1" lang="en-US" altLang="ja-JP" sz="2000" dirty="0"/>
              <a:t> ['TECH', 'SCIENCE', 'ENVIRONMENT','GREEN’] </a:t>
            </a:r>
          </a:p>
          <a:p>
            <a:r>
              <a:rPr lang="en-US" altLang="ja-JP" sz="2000" dirty="0"/>
              <a:t>'GENERAL’&lt;=</a:t>
            </a:r>
            <a:r>
              <a:rPr kumimoji="1" lang="en-US" altLang="ja-JP" sz="2000" dirty="0"/>
              <a:t> ['FIFTY', 'IMPACT', 'GOOD NEWS','CRIME', 'U.S. NEWS']</a:t>
            </a:r>
          </a:p>
          <a:p>
            <a:r>
              <a:rPr lang="en-US" altLang="ja-JP" sz="2000" dirty="0"/>
              <a:t>'MISC’&lt;=</a:t>
            </a:r>
            <a:r>
              <a:rPr kumimoji="1" lang="en-US" altLang="ja-JP" sz="2000" dirty="0"/>
              <a:t> ['WEDDINGS', 'DIVORCE', 'RELIGION','MEDIA']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573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DB737D7-66DE-130A-DEFE-480EA51A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73" y="450248"/>
            <a:ext cx="9361906" cy="64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0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79496-7326-CDAA-0597-3445DCB3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949"/>
          </a:xfrm>
        </p:spPr>
        <p:txBody>
          <a:bodyPr/>
          <a:lstStyle/>
          <a:p>
            <a:r>
              <a:rPr kumimoji="1" lang="en-US" altLang="ja-JP" dirty="0"/>
              <a:t>Cleaning text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8181BC-17FB-80B4-8351-F553F99318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3150" y="1355558"/>
            <a:ext cx="10123488" cy="4853155"/>
          </a:xfrm>
        </p:spPr>
        <p:txBody>
          <a:bodyPr/>
          <a:lstStyle/>
          <a:p>
            <a:r>
              <a:rPr kumimoji="1" lang="en-US" altLang="ja-JP" dirty="0"/>
              <a:t>Remove punctuation and English ‘stop words’ and normalize the case of words</a:t>
            </a:r>
          </a:p>
          <a:p>
            <a:r>
              <a:rPr lang="en-US" altLang="ja-JP" dirty="0"/>
              <a:t>Too long text are removed (# of words &gt; 400) as outliners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Tokenizing &amp; Padding</a:t>
            </a:r>
          </a:p>
          <a:p>
            <a:r>
              <a:rPr lang="en-US" altLang="ja-JP" dirty="0"/>
              <a:t>Embedding matrix with ‘</a:t>
            </a:r>
            <a:r>
              <a:rPr lang="en-US" altLang="ja-JP" dirty="0" err="1"/>
              <a:t>GloVe</a:t>
            </a:r>
            <a:r>
              <a:rPr lang="en-US" altLang="ja-JP" dirty="0"/>
              <a:t>’ embedding 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A413CE-FCC2-F381-EE3E-1006968B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58" y="3122183"/>
            <a:ext cx="8335538" cy="21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7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A07A9-06F1-7A3C-7E16-CC2175C9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Modelling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49F50C-8BC8-4E39-C235-D555F87FF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3150" y="1187116"/>
            <a:ext cx="10123488" cy="5173579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kumimoji="1" lang="en-US" altLang="ja-JP" dirty="0"/>
              <a:t>Base model – simple RNN </a:t>
            </a:r>
          </a:p>
          <a:p>
            <a:pPr marL="0" indent="0">
              <a:buNone/>
            </a:pPr>
            <a:r>
              <a:rPr lang="en-US" altLang="ja-JP" sz="2400" u="sng" dirty="0"/>
              <a:t>Recurrent Neural Networks</a:t>
            </a:r>
            <a:r>
              <a:rPr lang="en-US" altLang="ja-JP" sz="2400" dirty="0"/>
              <a:t> are designed to work with sequence data, and use the previous information in the sequence to produce the current output.</a:t>
            </a:r>
            <a:r>
              <a:rPr lang="en-US" altLang="ja-JP" dirty="0"/>
              <a:t> 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21B78A2-4265-F97F-CF65-77E9DF5C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24" y="4606479"/>
            <a:ext cx="4320722" cy="160105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D93F8A5-9C06-58CD-632E-7104C7D39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88" y="3078680"/>
            <a:ext cx="8297433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0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1150</Words>
  <Application>Microsoft Office PowerPoint</Application>
  <PresentationFormat>ワイド画面</PresentationFormat>
  <Paragraphs>114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Final Project  - Introduction to Deep Learning -</vt:lpstr>
      <vt:lpstr>“Can we identify the type of news based on headlines and short descriptions?”</vt:lpstr>
      <vt:lpstr>1. Exploratory Data Analysis</vt:lpstr>
      <vt:lpstr>Overview of dataset (1)</vt:lpstr>
      <vt:lpstr>Overview of data (2)</vt:lpstr>
      <vt:lpstr>Grouping categories (except for ‘POLOTICS’)</vt:lpstr>
      <vt:lpstr>PowerPoint プレゼンテーション</vt:lpstr>
      <vt:lpstr>Cleaning text</vt:lpstr>
      <vt:lpstr>Modelling</vt:lpstr>
      <vt:lpstr>PowerPoint プレゼンテーション</vt:lpstr>
      <vt:lpstr>PowerPoint プレゼンテーション</vt:lpstr>
      <vt:lpstr>(2) Bidirectional GRU + Convolution The workflow of Gated Recurrent Units is the same as RNN but the difference is in the operations inside the unit: reset gate &amp; update gate, in order to overcome vanishing gradient. </vt:lpstr>
      <vt:lpstr>PowerPoint プレゼンテーション</vt:lpstr>
      <vt:lpstr>PowerPoint プレゼンテーション</vt:lpstr>
      <vt:lpstr>(3) LSTM Long Short-Term Memory’s architecture is similar to GRU’s, which adds 2 more gates: forget gate &amp; output gate, in order to overcome vanishing gradients.</vt:lpstr>
      <vt:lpstr>PowerPoint プレゼンテーション</vt:lpstr>
      <vt:lpstr>PowerPoint プレゼンテーション</vt:lpstr>
      <vt:lpstr>Analysis</vt:lpstr>
      <vt:lpstr>PowerPoint プレゼンテーション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- Unsupervised Algorithms in Machine Learning -</dc:title>
  <dc:creator>iwasaki susumu</dc:creator>
  <cp:lastModifiedBy>iwasaki susumu</cp:lastModifiedBy>
  <cp:revision>2</cp:revision>
  <dcterms:created xsi:type="dcterms:W3CDTF">2023-05-28T04:55:43Z</dcterms:created>
  <dcterms:modified xsi:type="dcterms:W3CDTF">2023-05-29T11:22:09Z</dcterms:modified>
</cp:coreProperties>
</file>