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81" autoAdjust="0"/>
  </p:normalViewPr>
  <p:slideViewPr>
    <p:cSldViewPr snapToGrid="0">
      <p:cViewPr varScale="1">
        <p:scale>
          <a:sx n="119" d="100"/>
          <a:sy n="119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wasaki susumu" userId="35fb09954e2bca81" providerId="LiveId" clId="{6A5AD5D7-C529-41A3-AC49-A1317F4AA582}"/>
    <pc:docChg chg="undo custSel addSld delSld modSld">
      <pc:chgData name="iwasaki susumu" userId="35fb09954e2bca81" providerId="LiveId" clId="{6A5AD5D7-C529-41A3-AC49-A1317F4AA582}" dt="2023-02-14T02:38:46.792" v="6248" actId="1076"/>
      <pc:docMkLst>
        <pc:docMk/>
      </pc:docMkLst>
      <pc:sldChg chg="modSp mod">
        <pc:chgData name="iwasaki susumu" userId="35fb09954e2bca81" providerId="LiveId" clId="{6A5AD5D7-C529-41A3-AC49-A1317F4AA582}" dt="2023-02-13T03:57:58.912" v="3901" actId="6549"/>
        <pc:sldMkLst>
          <pc:docMk/>
          <pc:sldMk cId="4102015241" sldId="256"/>
        </pc:sldMkLst>
        <pc:spChg chg="mod">
          <ac:chgData name="iwasaki susumu" userId="35fb09954e2bca81" providerId="LiveId" clId="{6A5AD5D7-C529-41A3-AC49-A1317F4AA582}" dt="2023-02-13T03:57:58.912" v="3901" actId="6549"/>
          <ac:spMkLst>
            <pc:docMk/>
            <pc:sldMk cId="4102015241" sldId="256"/>
            <ac:spMk id="2" creationId="{BB2637BC-0C9A-19A5-98FA-2C9A214D3CB9}"/>
          </ac:spMkLst>
        </pc:spChg>
        <pc:spChg chg="mod">
          <ac:chgData name="iwasaki susumu" userId="35fb09954e2bca81" providerId="LiveId" clId="{6A5AD5D7-C529-41A3-AC49-A1317F4AA582}" dt="2023-02-13T03:57:40.918" v="3886" actId="1076"/>
          <ac:spMkLst>
            <pc:docMk/>
            <pc:sldMk cId="4102015241" sldId="256"/>
            <ac:spMk id="3" creationId="{5DFA8D63-7427-6D48-BACC-D2EB8F5FF9D0}"/>
          </ac:spMkLst>
        </pc:spChg>
      </pc:sldChg>
      <pc:sldChg chg="modSp mod">
        <pc:chgData name="iwasaki susumu" userId="35fb09954e2bca81" providerId="LiveId" clId="{6A5AD5D7-C529-41A3-AC49-A1317F4AA582}" dt="2023-02-14T01:57:08.469" v="6140" actId="313"/>
        <pc:sldMkLst>
          <pc:docMk/>
          <pc:sldMk cId="710500099" sldId="257"/>
        </pc:sldMkLst>
        <pc:spChg chg="mod">
          <ac:chgData name="iwasaki susumu" userId="35fb09954e2bca81" providerId="LiveId" clId="{6A5AD5D7-C529-41A3-AC49-A1317F4AA582}" dt="2023-02-13T01:13:20.623" v="15" actId="20577"/>
          <ac:spMkLst>
            <pc:docMk/>
            <pc:sldMk cId="710500099" sldId="257"/>
            <ac:spMk id="2" creationId="{AE9F0F9A-A8E0-7A4F-A52B-13B2B9533553}"/>
          </ac:spMkLst>
        </pc:spChg>
        <pc:spChg chg="mod">
          <ac:chgData name="iwasaki susumu" userId="35fb09954e2bca81" providerId="LiveId" clId="{6A5AD5D7-C529-41A3-AC49-A1317F4AA582}" dt="2023-02-14T01:57:08.469" v="6140" actId="313"/>
          <ac:spMkLst>
            <pc:docMk/>
            <pc:sldMk cId="710500099" sldId="257"/>
            <ac:spMk id="3" creationId="{DE8D515C-C293-1C38-D1AB-AEB53904C19F}"/>
          </ac:spMkLst>
        </pc:spChg>
      </pc:sldChg>
      <pc:sldChg chg="addSp modSp mod">
        <pc:chgData name="iwasaki susumu" userId="35fb09954e2bca81" providerId="LiveId" clId="{6A5AD5D7-C529-41A3-AC49-A1317F4AA582}" dt="2023-02-13T03:54:20.717" v="3787" actId="1076"/>
        <pc:sldMkLst>
          <pc:docMk/>
          <pc:sldMk cId="1239097018" sldId="258"/>
        </pc:sldMkLst>
        <pc:spChg chg="mod">
          <ac:chgData name="iwasaki susumu" userId="35fb09954e2bca81" providerId="LiveId" clId="{6A5AD5D7-C529-41A3-AC49-A1317F4AA582}" dt="2023-02-13T03:54:14.913" v="3786" actId="1076"/>
          <ac:spMkLst>
            <pc:docMk/>
            <pc:sldMk cId="1239097018" sldId="258"/>
            <ac:spMk id="2" creationId="{D7BB98DC-32B7-C09A-FB88-8C74702067E6}"/>
          </ac:spMkLst>
        </pc:spChg>
        <pc:picChg chg="add mod">
          <ac:chgData name="iwasaki susumu" userId="35fb09954e2bca81" providerId="LiveId" clId="{6A5AD5D7-C529-41A3-AC49-A1317F4AA582}" dt="2023-02-13T03:54:20.717" v="3787" actId="1076"/>
          <ac:picMkLst>
            <pc:docMk/>
            <pc:sldMk cId="1239097018" sldId="258"/>
            <ac:picMk id="4" creationId="{9985F682-8607-F4C0-3539-9E51251DB876}"/>
          </ac:picMkLst>
        </pc:picChg>
      </pc:sldChg>
      <pc:sldChg chg="addSp modSp new mod">
        <pc:chgData name="iwasaki susumu" userId="35fb09954e2bca81" providerId="LiveId" clId="{6A5AD5D7-C529-41A3-AC49-A1317F4AA582}" dt="2023-02-13T01:11:07.620" v="4" actId="14100"/>
        <pc:sldMkLst>
          <pc:docMk/>
          <pc:sldMk cId="3586004076" sldId="259"/>
        </pc:sldMkLst>
        <pc:picChg chg="add mod">
          <ac:chgData name="iwasaki susumu" userId="35fb09954e2bca81" providerId="LiveId" clId="{6A5AD5D7-C529-41A3-AC49-A1317F4AA582}" dt="2023-02-13T01:11:07.620" v="4" actId="14100"/>
          <ac:picMkLst>
            <pc:docMk/>
            <pc:sldMk cId="3586004076" sldId="259"/>
            <ac:picMk id="3" creationId="{1E0FD59C-6B1F-4A6C-DCEB-9C00C7EBDEC1}"/>
          </ac:picMkLst>
        </pc:picChg>
      </pc:sldChg>
      <pc:sldChg chg="addSp modSp new mod">
        <pc:chgData name="iwasaki susumu" userId="35fb09954e2bca81" providerId="LiveId" clId="{6A5AD5D7-C529-41A3-AC49-A1317F4AA582}" dt="2023-02-13T07:49:09.675" v="4097" actId="255"/>
        <pc:sldMkLst>
          <pc:docMk/>
          <pc:sldMk cId="4264925893" sldId="260"/>
        </pc:sldMkLst>
        <pc:spChg chg="mod">
          <ac:chgData name="iwasaki susumu" userId="35fb09954e2bca81" providerId="LiveId" clId="{6A5AD5D7-C529-41A3-AC49-A1317F4AA582}" dt="2023-02-13T01:13:46.711" v="47" actId="14100"/>
          <ac:spMkLst>
            <pc:docMk/>
            <pc:sldMk cId="4264925893" sldId="260"/>
            <ac:spMk id="2" creationId="{6F6516C5-8D9F-8222-40E3-042021A42AB1}"/>
          </ac:spMkLst>
        </pc:spChg>
        <pc:spChg chg="add mod">
          <ac:chgData name="iwasaki susumu" userId="35fb09954e2bca81" providerId="LiveId" clId="{6A5AD5D7-C529-41A3-AC49-A1317F4AA582}" dt="2023-02-13T01:17:03.952" v="156" actId="255"/>
          <ac:spMkLst>
            <pc:docMk/>
            <pc:sldMk cId="4264925893" sldId="260"/>
            <ac:spMk id="3" creationId="{7EBC05B2-FDB1-1538-F8A7-A4029DF4608F}"/>
          </ac:spMkLst>
        </pc:spChg>
        <pc:spChg chg="add mod">
          <ac:chgData name="iwasaki susumu" userId="35fb09954e2bca81" providerId="LiveId" clId="{6A5AD5D7-C529-41A3-AC49-A1317F4AA582}" dt="2023-02-13T07:49:09.675" v="4097" actId="255"/>
          <ac:spMkLst>
            <pc:docMk/>
            <pc:sldMk cId="4264925893" sldId="260"/>
            <ac:spMk id="6" creationId="{B9E9353C-2866-9A99-6022-54DB71301CE4}"/>
          </ac:spMkLst>
        </pc:spChg>
        <pc:picChg chg="add mod">
          <ac:chgData name="iwasaki susumu" userId="35fb09954e2bca81" providerId="LiveId" clId="{6A5AD5D7-C529-41A3-AC49-A1317F4AA582}" dt="2023-02-13T01:15:43.589" v="86" actId="1076"/>
          <ac:picMkLst>
            <pc:docMk/>
            <pc:sldMk cId="4264925893" sldId="260"/>
            <ac:picMk id="5" creationId="{494F9B36-62FC-D89E-1E37-3A21B34BC50E}"/>
          </ac:picMkLst>
        </pc:picChg>
      </pc:sldChg>
      <pc:sldChg chg="addSp modSp new mod">
        <pc:chgData name="iwasaki susumu" userId="35fb09954e2bca81" providerId="LiveId" clId="{6A5AD5D7-C529-41A3-AC49-A1317F4AA582}" dt="2023-02-13T07:52:03.948" v="4109" actId="1076"/>
        <pc:sldMkLst>
          <pc:docMk/>
          <pc:sldMk cId="450777075" sldId="261"/>
        </pc:sldMkLst>
        <pc:spChg chg="mod">
          <ac:chgData name="iwasaki susumu" userId="35fb09954e2bca81" providerId="LiveId" clId="{6A5AD5D7-C529-41A3-AC49-A1317F4AA582}" dt="2023-02-13T01:23:52.370" v="242" actId="20577"/>
          <ac:spMkLst>
            <pc:docMk/>
            <pc:sldMk cId="450777075" sldId="261"/>
            <ac:spMk id="2" creationId="{E5078E46-9E5F-F6E9-893A-8E60440BF466}"/>
          </ac:spMkLst>
        </pc:spChg>
        <pc:spChg chg="add mod">
          <ac:chgData name="iwasaki susumu" userId="35fb09954e2bca81" providerId="LiveId" clId="{6A5AD5D7-C529-41A3-AC49-A1317F4AA582}" dt="2023-02-13T07:52:03.948" v="4109" actId="1076"/>
          <ac:spMkLst>
            <pc:docMk/>
            <pc:sldMk cId="450777075" sldId="261"/>
            <ac:spMk id="5" creationId="{2AD074ED-ACD7-16D5-D6EF-38536A674784}"/>
          </ac:spMkLst>
        </pc:spChg>
        <pc:spChg chg="add mod">
          <ac:chgData name="iwasaki susumu" userId="35fb09954e2bca81" providerId="LiveId" clId="{6A5AD5D7-C529-41A3-AC49-A1317F4AA582}" dt="2023-02-13T04:03:30.115" v="4011" actId="1076"/>
          <ac:spMkLst>
            <pc:docMk/>
            <pc:sldMk cId="450777075" sldId="261"/>
            <ac:spMk id="6" creationId="{32B6F8C3-69EB-A3B2-4A03-3E74D3CE60B8}"/>
          </ac:spMkLst>
        </pc:spChg>
        <pc:spChg chg="add mod">
          <ac:chgData name="iwasaki susumu" userId="35fb09954e2bca81" providerId="LiveId" clId="{6A5AD5D7-C529-41A3-AC49-A1317F4AA582}" dt="2023-02-13T04:03:55.478" v="4014" actId="113"/>
          <ac:spMkLst>
            <pc:docMk/>
            <pc:sldMk cId="450777075" sldId="261"/>
            <ac:spMk id="7" creationId="{54220B0A-82AA-F623-BE19-38E273C32155}"/>
          </ac:spMkLst>
        </pc:spChg>
        <pc:picChg chg="add mod">
          <ac:chgData name="iwasaki susumu" userId="35fb09954e2bca81" providerId="LiveId" clId="{6A5AD5D7-C529-41A3-AC49-A1317F4AA582}" dt="2023-02-13T03:58:48.464" v="3903" actId="14100"/>
          <ac:picMkLst>
            <pc:docMk/>
            <pc:sldMk cId="450777075" sldId="261"/>
            <ac:picMk id="4" creationId="{E7677ADE-3E9E-5380-648E-B79FF69AE49D}"/>
          </ac:picMkLst>
        </pc:picChg>
      </pc:sldChg>
      <pc:sldChg chg="addSp modSp new mod">
        <pc:chgData name="iwasaki susumu" userId="35fb09954e2bca81" providerId="LiveId" clId="{6A5AD5D7-C529-41A3-AC49-A1317F4AA582}" dt="2023-02-13T01:24:04.066" v="244" actId="255"/>
        <pc:sldMkLst>
          <pc:docMk/>
          <pc:sldMk cId="4233978454" sldId="262"/>
        </pc:sldMkLst>
        <pc:spChg chg="mod">
          <ac:chgData name="iwasaki susumu" userId="35fb09954e2bca81" providerId="LiveId" clId="{6A5AD5D7-C529-41A3-AC49-A1317F4AA582}" dt="2023-02-13T01:24:04.066" v="244" actId="255"/>
          <ac:spMkLst>
            <pc:docMk/>
            <pc:sldMk cId="4233978454" sldId="262"/>
            <ac:spMk id="2" creationId="{32EFECE9-763C-6C96-1D2A-4DF7B5E42E6C}"/>
          </ac:spMkLst>
        </pc:spChg>
        <pc:picChg chg="add mod">
          <ac:chgData name="iwasaki susumu" userId="35fb09954e2bca81" providerId="LiveId" clId="{6A5AD5D7-C529-41A3-AC49-A1317F4AA582}" dt="2023-02-13T01:21:24.732" v="212" actId="14100"/>
          <ac:picMkLst>
            <pc:docMk/>
            <pc:sldMk cId="4233978454" sldId="262"/>
            <ac:picMk id="4" creationId="{AE69BAC2-652B-D981-F4A3-F2FEB21204F4}"/>
          </ac:picMkLst>
        </pc:picChg>
      </pc:sldChg>
      <pc:sldChg chg="addSp modSp new mod">
        <pc:chgData name="iwasaki susumu" userId="35fb09954e2bca81" providerId="LiveId" clId="{6A5AD5D7-C529-41A3-AC49-A1317F4AA582}" dt="2023-02-13T07:52:45.063" v="4113" actId="20577"/>
        <pc:sldMkLst>
          <pc:docMk/>
          <pc:sldMk cId="53248077" sldId="263"/>
        </pc:sldMkLst>
        <pc:spChg chg="mod">
          <ac:chgData name="iwasaki susumu" userId="35fb09954e2bca81" providerId="LiveId" clId="{6A5AD5D7-C529-41A3-AC49-A1317F4AA582}" dt="2023-02-13T07:52:45.063" v="4113" actId="20577"/>
          <ac:spMkLst>
            <pc:docMk/>
            <pc:sldMk cId="53248077" sldId="263"/>
            <ac:spMk id="2" creationId="{ECDB64DF-801A-240D-7C8D-493E6F04556F}"/>
          </ac:spMkLst>
        </pc:spChg>
        <pc:picChg chg="add mod">
          <ac:chgData name="iwasaki susumu" userId="35fb09954e2bca81" providerId="LiveId" clId="{6A5AD5D7-C529-41A3-AC49-A1317F4AA582}" dt="2023-02-13T01:26:39.485" v="248" actId="1076"/>
          <ac:picMkLst>
            <pc:docMk/>
            <pc:sldMk cId="53248077" sldId="263"/>
            <ac:picMk id="4" creationId="{D6C91018-3957-CD1E-BFDE-F7968D007E42}"/>
          </ac:picMkLst>
        </pc:picChg>
        <pc:picChg chg="add mod">
          <ac:chgData name="iwasaki susumu" userId="35fb09954e2bca81" providerId="LiveId" clId="{6A5AD5D7-C529-41A3-AC49-A1317F4AA582}" dt="2023-02-13T01:27:34.868" v="250" actId="1076"/>
          <ac:picMkLst>
            <pc:docMk/>
            <pc:sldMk cId="53248077" sldId="263"/>
            <ac:picMk id="6" creationId="{4E2F3A4D-0237-28FD-C3CE-78456C7B73CC}"/>
          </ac:picMkLst>
        </pc:picChg>
      </pc:sldChg>
      <pc:sldChg chg="addSp modSp new mod">
        <pc:chgData name="iwasaki susumu" userId="35fb09954e2bca81" providerId="LiveId" clId="{6A5AD5D7-C529-41A3-AC49-A1317F4AA582}" dt="2023-02-13T01:29:58.641" v="296" actId="14100"/>
        <pc:sldMkLst>
          <pc:docMk/>
          <pc:sldMk cId="3474683853" sldId="264"/>
        </pc:sldMkLst>
        <pc:spChg chg="mod">
          <ac:chgData name="iwasaki susumu" userId="35fb09954e2bca81" providerId="LiveId" clId="{6A5AD5D7-C529-41A3-AC49-A1317F4AA582}" dt="2023-02-13T01:28:16.816" v="286" actId="14100"/>
          <ac:spMkLst>
            <pc:docMk/>
            <pc:sldMk cId="3474683853" sldId="264"/>
            <ac:spMk id="2" creationId="{7A2C4CC9-F551-6896-D050-FD405B799075}"/>
          </ac:spMkLst>
        </pc:spChg>
        <pc:picChg chg="add mod">
          <ac:chgData name="iwasaki susumu" userId="35fb09954e2bca81" providerId="LiveId" clId="{6A5AD5D7-C529-41A3-AC49-A1317F4AA582}" dt="2023-02-13T01:28:43.708" v="288" actId="1076"/>
          <ac:picMkLst>
            <pc:docMk/>
            <pc:sldMk cId="3474683853" sldId="264"/>
            <ac:picMk id="4" creationId="{FB3DEA52-B19E-E753-E056-ACED8428CE4D}"/>
          </ac:picMkLst>
        </pc:picChg>
        <pc:picChg chg="add mod">
          <ac:chgData name="iwasaki susumu" userId="35fb09954e2bca81" providerId="LiveId" clId="{6A5AD5D7-C529-41A3-AC49-A1317F4AA582}" dt="2023-02-13T01:29:58.641" v="296" actId="14100"/>
          <ac:picMkLst>
            <pc:docMk/>
            <pc:sldMk cId="3474683853" sldId="264"/>
            <ac:picMk id="6" creationId="{8D638E8E-1488-2132-0CB0-EE5CA67C76EC}"/>
          </ac:picMkLst>
        </pc:picChg>
      </pc:sldChg>
      <pc:sldChg chg="addSp delSp modSp new mod">
        <pc:chgData name="iwasaki susumu" userId="35fb09954e2bca81" providerId="LiveId" clId="{6A5AD5D7-C529-41A3-AC49-A1317F4AA582}" dt="2023-02-13T07:53:07.674" v="4143" actId="20577"/>
        <pc:sldMkLst>
          <pc:docMk/>
          <pc:sldMk cId="2263820516" sldId="265"/>
        </pc:sldMkLst>
        <pc:spChg chg="mod">
          <ac:chgData name="iwasaki susumu" userId="35fb09954e2bca81" providerId="LiveId" clId="{6A5AD5D7-C529-41A3-AC49-A1317F4AA582}" dt="2023-02-13T07:53:07.674" v="4143" actId="20577"/>
          <ac:spMkLst>
            <pc:docMk/>
            <pc:sldMk cId="2263820516" sldId="265"/>
            <ac:spMk id="2" creationId="{938949F8-E120-3538-FF8A-6FFDA8EA0499}"/>
          </ac:spMkLst>
        </pc:spChg>
        <pc:spChg chg="add mod">
          <ac:chgData name="iwasaki susumu" userId="35fb09954e2bca81" providerId="LiveId" clId="{6A5AD5D7-C529-41A3-AC49-A1317F4AA582}" dt="2023-02-13T01:37:07.810" v="390" actId="20577"/>
          <ac:spMkLst>
            <pc:docMk/>
            <pc:sldMk cId="2263820516" sldId="265"/>
            <ac:spMk id="6" creationId="{D4BA2E6A-87F3-D77C-A832-2B33B1792F0D}"/>
          </ac:spMkLst>
        </pc:spChg>
        <pc:picChg chg="add mod">
          <ac:chgData name="iwasaki susumu" userId="35fb09954e2bca81" providerId="LiveId" clId="{6A5AD5D7-C529-41A3-AC49-A1317F4AA582}" dt="2023-02-13T01:34:53.876" v="334" actId="1076"/>
          <ac:picMkLst>
            <pc:docMk/>
            <pc:sldMk cId="2263820516" sldId="265"/>
            <ac:picMk id="4" creationId="{595C2EB0-B8A3-25E7-DC26-8C9054454303}"/>
          </ac:picMkLst>
        </pc:picChg>
        <pc:picChg chg="add del mod">
          <ac:chgData name="iwasaki susumu" userId="35fb09954e2bca81" providerId="LiveId" clId="{6A5AD5D7-C529-41A3-AC49-A1317F4AA582}" dt="2023-02-13T01:35:24.374" v="337" actId="21"/>
          <ac:picMkLst>
            <pc:docMk/>
            <pc:sldMk cId="2263820516" sldId="265"/>
            <ac:picMk id="5" creationId="{0DC3DBB8-79E0-E818-2A66-3EE6B3A2E6A5}"/>
          </ac:picMkLst>
        </pc:picChg>
        <pc:picChg chg="add mod">
          <ac:chgData name="iwasaki susumu" userId="35fb09954e2bca81" providerId="LiveId" clId="{6A5AD5D7-C529-41A3-AC49-A1317F4AA582}" dt="2023-02-13T01:36:58.585" v="388" actId="1076"/>
          <ac:picMkLst>
            <pc:docMk/>
            <pc:sldMk cId="2263820516" sldId="265"/>
            <ac:picMk id="8" creationId="{F4174A6F-FFF6-401A-B628-37C1D9B5054C}"/>
          </ac:picMkLst>
        </pc:picChg>
      </pc:sldChg>
      <pc:sldChg chg="addSp modSp new mod">
        <pc:chgData name="iwasaki susumu" userId="35fb09954e2bca81" providerId="LiveId" clId="{6A5AD5D7-C529-41A3-AC49-A1317F4AA582}" dt="2023-02-14T01:40:57.666" v="5838" actId="1076"/>
        <pc:sldMkLst>
          <pc:docMk/>
          <pc:sldMk cId="2540926162" sldId="266"/>
        </pc:sldMkLst>
        <pc:spChg chg="mod">
          <ac:chgData name="iwasaki susumu" userId="35fb09954e2bca81" providerId="LiveId" clId="{6A5AD5D7-C529-41A3-AC49-A1317F4AA582}" dt="2023-02-13T01:39:17.650" v="478" actId="20577"/>
          <ac:spMkLst>
            <pc:docMk/>
            <pc:sldMk cId="2540926162" sldId="266"/>
            <ac:spMk id="2" creationId="{FF7440FC-C588-6D2B-0215-9283ED66C856}"/>
          </ac:spMkLst>
        </pc:spChg>
        <pc:spChg chg="add mod">
          <ac:chgData name="iwasaki susumu" userId="35fb09954e2bca81" providerId="LiveId" clId="{6A5AD5D7-C529-41A3-AC49-A1317F4AA582}" dt="2023-02-14T01:40:57.666" v="5838" actId="1076"/>
          <ac:spMkLst>
            <pc:docMk/>
            <pc:sldMk cId="2540926162" sldId="266"/>
            <ac:spMk id="3" creationId="{9F6C2334-9D26-228C-238D-A68DE94D571F}"/>
          </ac:spMkLst>
        </pc:spChg>
        <pc:picChg chg="add mod">
          <ac:chgData name="iwasaki susumu" userId="35fb09954e2bca81" providerId="LiveId" clId="{6A5AD5D7-C529-41A3-AC49-A1317F4AA582}" dt="2023-02-13T01:40:22.250" v="480" actId="1076"/>
          <ac:picMkLst>
            <pc:docMk/>
            <pc:sldMk cId="2540926162" sldId="266"/>
            <ac:picMk id="4" creationId="{F8180260-97F6-C4E8-305A-FBC67B1BD547}"/>
          </ac:picMkLst>
        </pc:picChg>
      </pc:sldChg>
      <pc:sldChg chg="addSp modSp new mod">
        <pc:chgData name="iwasaki susumu" userId="35fb09954e2bca81" providerId="LiveId" clId="{6A5AD5D7-C529-41A3-AC49-A1317F4AA582}" dt="2023-02-14T01:43:19.717" v="5940" actId="20577"/>
        <pc:sldMkLst>
          <pc:docMk/>
          <pc:sldMk cId="2133656905" sldId="267"/>
        </pc:sldMkLst>
        <pc:spChg chg="mod">
          <ac:chgData name="iwasaki susumu" userId="35fb09954e2bca81" providerId="LiveId" clId="{6A5AD5D7-C529-41A3-AC49-A1317F4AA582}" dt="2023-02-13T01:54:21.772" v="1069" actId="1076"/>
          <ac:spMkLst>
            <pc:docMk/>
            <pc:sldMk cId="2133656905" sldId="267"/>
            <ac:spMk id="2" creationId="{E76EB9A6-B58B-1DE5-247A-5C65C18CC86D}"/>
          </ac:spMkLst>
        </pc:spChg>
        <pc:spChg chg="add mod">
          <ac:chgData name="iwasaki susumu" userId="35fb09954e2bca81" providerId="LiveId" clId="{6A5AD5D7-C529-41A3-AC49-A1317F4AA582}" dt="2023-02-14T01:42:18.697" v="5894" actId="6549"/>
          <ac:spMkLst>
            <pc:docMk/>
            <pc:sldMk cId="2133656905" sldId="267"/>
            <ac:spMk id="3" creationId="{1361740B-E97D-6883-493E-BB5957921ACE}"/>
          </ac:spMkLst>
        </pc:spChg>
        <pc:spChg chg="add mod">
          <ac:chgData name="iwasaki susumu" userId="35fb09954e2bca81" providerId="LiveId" clId="{6A5AD5D7-C529-41A3-AC49-A1317F4AA582}" dt="2023-02-14T01:43:19.717" v="5940" actId="20577"/>
          <ac:spMkLst>
            <pc:docMk/>
            <pc:sldMk cId="2133656905" sldId="267"/>
            <ac:spMk id="6" creationId="{83D55DF3-7876-16AD-4A3B-C34D88E20FDD}"/>
          </ac:spMkLst>
        </pc:spChg>
        <pc:picChg chg="add mod">
          <ac:chgData name="iwasaki susumu" userId="35fb09954e2bca81" providerId="LiveId" clId="{6A5AD5D7-C529-41A3-AC49-A1317F4AA582}" dt="2023-02-13T01:54:50.433" v="1072" actId="1076"/>
          <ac:picMkLst>
            <pc:docMk/>
            <pc:sldMk cId="2133656905" sldId="267"/>
            <ac:picMk id="5" creationId="{B34C7308-3F26-2149-DD9F-84820C8FB1DF}"/>
          </ac:picMkLst>
        </pc:picChg>
      </pc:sldChg>
      <pc:sldChg chg="addSp modSp new mod">
        <pc:chgData name="iwasaki susumu" userId="35fb09954e2bca81" providerId="LiveId" clId="{6A5AD5D7-C529-41A3-AC49-A1317F4AA582}" dt="2023-02-13T07:59:31.898" v="4315" actId="12"/>
        <pc:sldMkLst>
          <pc:docMk/>
          <pc:sldMk cId="673288365" sldId="268"/>
        </pc:sldMkLst>
        <pc:spChg chg="mod">
          <ac:chgData name="iwasaki susumu" userId="35fb09954e2bca81" providerId="LiveId" clId="{6A5AD5D7-C529-41A3-AC49-A1317F4AA582}" dt="2023-02-13T02:04:01.991" v="1597" actId="20577"/>
          <ac:spMkLst>
            <pc:docMk/>
            <pc:sldMk cId="673288365" sldId="268"/>
            <ac:spMk id="2" creationId="{A27D27DA-956C-C7F3-A581-EBDE87904F23}"/>
          </ac:spMkLst>
        </pc:spChg>
        <pc:spChg chg="add mod">
          <ac:chgData name="iwasaki susumu" userId="35fb09954e2bca81" providerId="LiveId" clId="{6A5AD5D7-C529-41A3-AC49-A1317F4AA582}" dt="2023-02-13T07:59:31.898" v="4315" actId="12"/>
          <ac:spMkLst>
            <pc:docMk/>
            <pc:sldMk cId="673288365" sldId="268"/>
            <ac:spMk id="3" creationId="{18D1B3F4-C809-42AE-4B0F-B5AD18184ACC}"/>
          </ac:spMkLst>
        </pc:spChg>
        <pc:spChg chg="add mod">
          <ac:chgData name="iwasaki susumu" userId="35fb09954e2bca81" providerId="LiveId" clId="{6A5AD5D7-C529-41A3-AC49-A1317F4AA582}" dt="2023-02-13T02:08:27.824" v="1697" actId="1076"/>
          <ac:spMkLst>
            <pc:docMk/>
            <pc:sldMk cId="673288365" sldId="268"/>
            <ac:spMk id="7" creationId="{FD3D07FD-2F1A-B3A0-7D9D-FFD24E829FE5}"/>
          </ac:spMkLst>
        </pc:spChg>
        <pc:spChg chg="add mod">
          <ac:chgData name="iwasaki susumu" userId="35fb09954e2bca81" providerId="LiveId" clId="{6A5AD5D7-C529-41A3-AC49-A1317F4AA582}" dt="2023-02-13T02:08:45.691" v="1699" actId="1076"/>
          <ac:spMkLst>
            <pc:docMk/>
            <pc:sldMk cId="673288365" sldId="268"/>
            <ac:spMk id="8" creationId="{2BE89FC9-2AAA-76C3-4B2D-38E07A9D32F1}"/>
          </ac:spMkLst>
        </pc:spChg>
        <pc:picChg chg="add mod">
          <ac:chgData name="iwasaki susumu" userId="35fb09954e2bca81" providerId="LiveId" clId="{6A5AD5D7-C529-41A3-AC49-A1317F4AA582}" dt="2023-02-13T02:08:33.077" v="1698" actId="1076"/>
          <ac:picMkLst>
            <pc:docMk/>
            <pc:sldMk cId="673288365" sldId="268"/>
            <ac:picMk id="4" creationId="{F6A8D035-0469-77E6-8DEA-D386AAA212D6}"/>
          </ac:picMkLst>
        </pc:picChg>
        <pc:picChg chg="add mod">
          <ac:chgData name="iwasaki susumu" userId="35fb09954e2bca81" providerId="LiveId" clId="{6A5AD5D7-C529-41A3-AC49-A1317F4AA582}" dt="2023-02-13T02:08:16.956" v="1696" actId="1076"/>
          <ac:picMkLst>
            <pc:docMk/>
            <pc:sldMk cId="673288365" sldId="268"/>
            <ac:picMk id="6" creationId="{E425A5A1-92B3-82EE-B39F-127C8F2E249D}"/>
          </ac:picMkLst>
        </pc:picChg>
      </pc:sldChg>
      <pc:sldChg chg="addSp modSp new mod">
        <pc:chgData name="iwasaki susumu" userId="35fb09954e2bca81" providerId="LiveId" clId="{6A5AD5D7-C529-41A3-AC49-A1317F4AA582}" dt="2023-02-14T02:18:11.996" v="6159" actId="6549"/>
        <pc:sldMkLst>
          <pc:docMk/>
          <pc:sldMk cId="1448943296" sldId="269"/>
        </pc:sldMkLst>
        <pc:spChg chg="mod">
          <ac:chgData name="iwasaki susumu" userId="35fb09954e2bca81" providerId="LiveId" clId="{6A5AD5D7-C529-41A3-AC49-A1317F4AA582}" dt="2023-02-14T02:18:11.996" v="6159" actId="6549"/>
          <ac:spMkLst>
            <pc:docMk/>
            <pc:sldMk cId="1448943296" sldId="269"/>
            <ac:spMk id="2" creationId="{F33875A6-20FD-50FD-227B-BCD0DB161ACA}"/>
          </ac:spMkLst>
        </pc:spChg>
        <pc:spChg chg="add mod">
          <ac:chgData name="iwasaki susumu" userId="35fb09954e2bca81" providerId="LiveId" clId="{6A5AD5D7-C529-41A3-AC49-A1317F4AA582}" dt="2023-02-13T02:15:49.192" v="1776" actId="20577"/>
          <ac:spMkLst>
            <pc:docMk/>
            <pc:sldMk cId="1448943296" sldId="269"/>
            <ac:spMk id="3" creationId="{2F87F9AA-355A-C3C1-CB9F-6B2E15ED49F1}"/>
          </ac:spMkLst>
        </pc:spChg>
        <pc:spChg chg="add mod">
          <ac:chgData name="iwasaki susumu" userId="35fb09954e2bca81" providerId="LiveId" clId="{6A5AD5D7-C529-41A3-AC49-A1317F4AA582}" dt="2023-02-13T08:00:01.509" v="4326" actId="14100"/>
          <ac:spMkLst>
            <pc:docMk/>
            <pc:sldMk cId="1448943296" sldId="269"/>
            <ac:spMk id="6" creationId="{9BBD7B02-5D67-DD62-C2D2-A6D56269A3C7}"/>
          </ac:spMkLst>
        </pc:spChg>
        <pc:spChg chg="add mod">
          <ac:chgData name="iwasaki susumu" userId="35fb09954e2bca81" providerId="LiveId" clId="{6A5AD5D7-C529-41A3-AC49-A1317F4AA582}" dt="2023-02-13T08:01:50.358" v="4368" actId="12"/>
          <ac:spMkLst>
            <pc:docMk/>
            <pc:sldMk cId="1448943296" sldId="269"/>
            <ac:spMk id="7" creationId="{1F5BD970-0150-8385-9522-C2E0A5976AC9}"/>
          </ac:spMkLst>
        </pc:spChg>
        <pc:picChg chg="add mod">
          <ac:chgData name="iwasaki susumu" userId="35fb09954e2bca81" providerId="LiveId" clId="{6A5AD5D7-C529-41A3-AC49-A1317F4AA582}" dt="2023-02-13T02:16:30.304" v="1778" actId="1076"/>
          <ac:picMkLst>
            <pc:docMk/>
            <pc:sldMk cId="1448943296" sldId="269"/>
            <ac:picMk id="5" creationId="{E0D8A98C-BFEA-3037-B9F6-06FDC6CE30F9}"/>
          </ac:picMkLst>
        </pc:picChg>
      </pc:sldChg>
      <pc:sldChg chg="addSp modSp new mod">
        <pc:chgData name="iwasaki susumu" userId="35fb09954e2bca81" providerId="LiveId" clId="{6A5AD5D7-C529-41A3-AC49-A1317F4AA582}" dt="2023-02-14T02:17:45.733" v="6151" actId="20577"/>
        <pc:sldMkLst>
          <pc:docMk/>
          <pc:sldMk cId="2880069123" sldId="270"/>
        </pc:sldMkLst>
        <pc:spChg chg="mod">
          <ac:chgData name="iwasaki susumu" userId="35fb09954e2bca81" providerId="LiveId" clId="{6A5AD5D7-C529-41A3-AC49-A1317F4AA582}" dt="2023-02-13T02:21:27.410" v="2059" actId="20577"/>
          <ac:spMkLst>
            <pc:docMk/>
            <pc:sldMk cId="2880069123" sldId="270"/>
            <ac:spMk id="2" creationId="{6BD398E6-A11D-B533-997D-B2B1BBABA45F}"/>
          </ac:spMkLst>
        </pc:spChg>
        <pc:spChg chg="mod">
          <ac:chgData name="iwasaki susumu" userId="35fb09954e2bca81" providerId="LiveId" clId="{6A5AD5D7-C529-41A3-AC49-A1317F4AA582}" dt="2023-02-13T08:33:51.901" v="5500" actId="1076"/>
          <ac:spMkLst>
            <pc:docMk/>
            <pc:sldMk cId="2880069123" sldId="270"/>
            <ac:spMk id="3" creationId="{67548FC1-D47C-C687-4714-F4B67A9D1F4E}"/>
          </ac:spMkLst>
        </pc:spChg>
        <pc:spChg chg="add mod">
          <ac:chgData name="iwasaki susumu" userId="35fb09954e2bca81" providerId="LiveId" clId="{6A5AD5D7-C529-41A3-AC49-A1317F4AA582}" dt="2023-02-14T02:17:45.733" v="6151" actId="20577"/>
          <ac:spMkLst>
            <pc:docMk/>
            <pc:sldMk cId="2880069123" sldId="270"/>
            <ac:spMk id="4" creationId="{2D93887D-698F-EBA9-5B0E-E50E3375AAFD}"/>
          </ac:spMkLst>
        </pc:spChg>
        <pc:spChg chg="add mod">
          <ac:chgData name="iwasaki susumu" userId="35fb09954e2bca81" providerId="LiveId" clId="{6A5AD5D7-C529-41A3-AC49-A1317F4AA582}" dt="2023-02-13T08:34:01.929" v="5501" actId="1076"/>
          <ac:spMkLst>
            <pc:docMk/>
            <pc:sldMk cId="2880069123" sldId="270"/>
            <ac:spMk id="5" creationId="{DB7C09C8-7A54-8E66-A874-E02913F8AD40}"/>
          </ac:spMkLst>
        </pc:spChg>
        <pc:spChg chg="add mod">
          <ac:chgData name="iwasaki susumu" userId="35fb09954e2bca81" providerId="LiveId" clId="{6A5AD5D7-C529-41A3-AC49-A1317F4AA582}" dt="2023-02-13T08:33:35.363" v="5497" actId="1076"/>
          <ac:spMkLst>
            <pc:docMk/>
            <pc:sldMk cId="2880069123" sldId="270"/>
            <ac:spMk id="6" creationId="{B903669D-4DDE-34A2-B052-8B70EA84A52E}"/>
          </ac:spMkLst>
        </pc:spChg>
        <pc:spChg chg="add mod">
          <ac:chgData name="iwasaki susumu" userId="35fb09954e2bca81" providerId="LiveId" clId="{6A5AD5D7-C529-41A3-AC49-A1317F4AA582}" dt="2023-02-13T08:33:28.463" v="5496" actId="1076"/>
          <ac:spMkLst>
            <pc:docMk/>
            <pc:sldMk cId="2880069123" sldId="270"/>
            <ac:spMk id="7" creationId="{82C31231-9736-4444-32FC-CA981A6FDA35}"/>
          </ac:spMkLst>
        </pc:spChg>
      </pc:sldChg>
      <pc:sldChg chg="addSp delSp modSp new mod">
        <pc:chgData name="iwasaki susumu" userId="35fb09954e2bca81" providerId="LiveId" clId="{6A5AD5D7-C529-41A3-AC49-A1317F4AA582}" dt="2023-02-13T08:29:34.750" v="5455" actId="1076"/>
        <pc:sldMkLst>
          <pc:docMk/>
          <pc:sldMk cId="1594851034" sldId="271"/>
        </pc:sldMkLst>
        <pc:spChg chg="del mod">
          <ac:chgData name="iwasaki susumu" userId="35fb09954e2bca81" providerId="LiveId" clId="{6A5AD5D7-C529-41A3-AC49-A1317F4AA582}" dt="2023-02-13T02:28:03.078" v="2360" actId="21"/>
          <ac:spMkLst>
            <pc:docMk/>
            <pc:sldMk cId="1594851034" sldId="271"/>
            <ac:spMk id="2" creationId="{9B0B2B76-D098-5290-D441-A25E3125E88A}"/>
          </ac:spMkLst>
        </pc:spChg>
        <pc:spChg chg="del mod">
          <ac:chgData name="iwasaki susumu" userId="35fb09954e2bca81" providerId="LiveId" clId="{6A5AD5D7-C529-41A3-AC49-A1317F4AA582}" dt="2023-02-13T02:28:31.408" v="2365" actId="21"/>
          <ac:spMkLst>
            <pc:docMk/>
            <pc:sldMk cId="1594851034" sldId="271"/>
            <ac:spMk id="3" creationId="{D214E43C-E345-7B87-E6D8-DB534F6E68B0}"/>
          </ac:spMkLst>
        </pc:spChg>
        <pc:spChg chg="add mod">
          <ac:chgData name="iwasaki susumu" userId="35fb09954e2bca81" providerId="LiveId" clId="{6A5AD5D7-C529-41A3-AC49-A1317F4AA582}" dt="2023-02-13T02:30:08.681" v="2420" actId="1076"/>
          <ac:spMkLst>
            <pc:docMk/>
            <pc:sldMk cId="1594851034" sldId="271"/>
            <ac:spMk id="5" creationId="{8DBF77F7-0B1E-7136-C250-61E4396123EC}"/>
          </ac:spMkLst>
        </pc:spChg>
        <pc:spChg chg="add mod">
          <ac:chgData name="iwasaki susumu" userId="35fb09954e2bca81" providerId="LiveId" clId="{6A5AD5D7-C529-41A3-AC49-A1317F4AA582}" dt="2023-02-13T08:29:24.588" v="5454" actId="1076"/>
          <ac:spMkLst>
            <pc:docMk/>
            <pc:sldMk cId="1594851034" sldId="271"/>
            <ac:spMk id="7" creationId="{D4C4270B-8D25-C84D-A712-D22607A0468B}"/>
          </ac:spMkLst>
        </pc:spChg>
        <pc:spChg chg="add mod">
          <ac:chgData name="iwasaki susumu" userId="35fb09954e2bca81" providerId="LiveId" clId="{6A5AD5D7-C529-41A3-AC49-A1317F4AA582}" dt="2023-02-13T08:29:34.750" v="5455" actId="1076"/>
          <ac:spMkLst>
            <pc:docMk/>
            <pc:sldMk cId="1594851034" sldId="271"/>
            <ac:spMk id="8" creationId="{FB6E29E9-400C-179C-4C4A-3B073EAED9DD}"/>
          </ac:spMkLst>
        </pc:spChg>
        <pc:spChg chg="add mod">
          <ac:chgData name="iwasaki susumu" userId="35fb09954e2bca81" providerId="LiveId" clId="{6A5AD5D7-C529-41A3-AC49-A1317F4AA582}" dt="2023-02-13T08:28:53.468" v="5450" actId="1076"/>
          <ac:spMkLst>
            <pc:docMk/>
            <pc:sldMk cId="1594851034" sldId="271"/>
            <ac:spMk id="9" creationId="{C7081876-53FE-1D7D-3183-37B6F6E802D3}"/>
          </ac:spMkLst>
        </pc:spChg>
        <pc:spChg chg="add mod">
          <ac:chgData name="iwasaki susumu" userId="35fb09954e2bca81" providerId="LiveId" clId="{6A5AD5D7-C529-41A3-AC49-A1317F4AA582}" dt="2023-02-13T08:29:17.389" v="5453" actId="1076"/>
          <ac:spMkLst>
            <pc:docMk/>
            <pc:sldMk cId="1594851034" sldId="271"/>
            <ac:spMk id="10" creationId="{B49BD821-28BC-4147-78D8-12FEC5C4D553}"/>
          </ac:spMkLst>
        </pc:spChg>
        <pc:spChg chg="add mod">
          <ac:chgData name="iwasaki susumu" userId="35fb09954e2bca81" providerId="LiveId" clId="{6A5AD5D7-C529-41A3-AC49-A1317F4AA582}" dt="2023-02-13T08:29:00.478" v="5451" actId="1076"/>
          <ac:spMkLst>
            <pc:docMk/>
            <pc:sldMk cId="1594851034" sldId="271"/>
            <ac:spMk id="11" creationId="{464B409A-9D7B-F284-397B-A8BAAC5D4124}"/>
          </ac:spMkLst>
        </pc:spChg>
      </pc:sldChg>
      <pc:sldChg chg="addSp modSp new mod">
        <pc:chgData name="iwasaki susumu" userId="35fb09954e2bca81" providerId="LiveId" clId="{6A5AD5D7-C529-41A3-AC49-A1317F4AA582}" dt="2023-02-14T01:49:22.473" v="6071" actId="6549"/>
        <pc:sldMkLst>
          <pc:docMk/>
          <pc:sldMk cId="2410136635" sldId="272"/>
        </pc:sldMkLst>
        <pc:spChg chg="add mod">
          <ac:chgData name="iwasaki susumu" userId="35fb09954e2bca81" providerId="LiveId" clId="{6A5AD5D7-C529-41A3-AC49-A1317F4AA582}" dt="2023-02-14T01:49:22.473" v="6071" actId="6549"/>
          <ac:spMkLst>
            <pc:docMk/>
            <pc:sldMk cId="2410136635" sldId="272"/>
            <ac:spMk id="2" creationId="{65D94A4E-F13F-068D-90EA-3684A140A062}"/>
          </ac:spMkLst>
        </pc:spChg>
      </pc:sldChg>
      <pc:sldChg chg="modSp new mod">
        <pc:chgData name="iwasaki susumu" userId="35fb09954e2bca81" providerId="LiveId" clId="{6A5AD5D7-C529-41A3-AC49-A1317F4AA582}" dt="2023-02-14T01:52:13.422" v="6096" actId="6549"/>
        <pc:sldMkLst>
          <pc:docMk/>
          <pc:sldMk cId="3932238553" sldId="273"/>
        </pc:sldMkLst>
        <pc:spChg chg="mod">
          <ac:chgData name="iwasaki susumu" userId="35fb09954e2bca81" providerId="LiveId" clId="{6A5AD5D7-C529-41A3-AC49-A1317F4AA582}" dt="2023-02-13T02:54:30.906" v="2610" actId="6549"/>
          <ac:spMkLst>
            <pc:docMk/>
            <pc:sldMk cId="3932238553" sldId="273"/>
            <ac:spMk id="2" creationId="{2EEB5543-35BE-EA16-2397-4007F8D7FB1A}"/>
          </ac:spMkLst>
        </pc:spChg>
        <pc:spChg chg="mod">
          <ac:chgData name="iwasaki susumu" userId="35fb09954e2bca81" providerId="LiveId" clId="{6A5AD5D7-C529-41A3-AC49-A1317F4AA582}" dt="2023-02-14T01:52:13.422" v="6096" actId="6549"/>
          <ac:spMkLst>
            <pc:docMk/>
            <pc:sldMk cId="3932238553" sldId="273"/>
            <ac:spMk id="3" creationId="{33E542AC-8C77-5985-D661-DC823632838E}"/>
          </ac:spMkLst>
        </pc:spChg>
      </pc:sldChg>
      <pc:sldChg chg="addSp delSp modSp new mod">
        <pc:chgData name="iwasaki susumu" userId="35fb09954e2bca81" providerId="LiveId" clId="{6A5AD5D7-C529-41A3-AC49-A1317F4AA582}" dt="2023-02-14T01:52:22.342" v="6098" actId="6549"/>
        <pc:sldMkLst>
          <pc:docMk/>
          <pc:sldMk cId="755763085" sldId="274"/>
        </pc:sldMkLst>
        <pc:spChg chg="mod">
          <ac:chgData name="iwasaki susumu" userId="35fb09954e2bca81" providerId="LiveId" clId="{6A5AD5D7-C529-41A3-AC49-A1317F4AA582}" dt="2023-02-13T03:03:14.162" v="3258" actId="6549"/>
          <ac:spMkLst>
            <pc:docMk/>
            <pc:sldMk cId="755763085" sldId="274"/>
            <ac:spMk id="2" creationId="{67460007-6DD9-378E-58C4-EAD06EECB6C0}"/>
          </ac:spMkLst>
        </pc:spChg>
        <pc:spChg chg="add mod">
          <ac:chgData name="iwasaki susumu" userId="35fb09954e2bca81" providerId="LiveId" clId="{6A5AD5D7-C529-41A3-AC49-A1317F4AA582}" dt="2023-02-14T01:50:53.674" v="6081" actId="20577"/>
          <ac:spMkLst>
            <pc:docMk/>
            <pc:sldMk cId="755763085" sldId="274"/>
            <ac:spMk id="11" creationId="{0B3E76F8-9C0A-4B5B-545A-0A0817FD06EF}"/>
          </ac:spMkLst>
        </pc:spChg>
        <pc:spChg chg="add mod">
          <ac:chgData name="iwasaki susumu" userId="35fb09954e2bca81" providerId="LiveId" clId="{6A5AD5D7-C529-41A3-AC49-A1317F4AA582}" dt="2023-02-14T01:52:22.342" v="6098" actId="6549"/>
          <ac:spMkLst>
            <pc:docMk/>
            <pc:sldMk cId="755763085" sldId="274"/>
            <ac:spMk id="12" creationId="{A56EB64A-0CD6-0A88-1B1A-3B18F0F21E7C}"/>
          </ac:spMkLst>
        </pc:spChg>
        <pc:picChg chg="add del mod">
          <ac:chgData name="iwasaki susumu" userId="35fb09954e2bca81" providerId="LiveId" clId="{6A5AD5D7-C529-41A3-AC49-A1317F4AA582}" dt="2023-02-13T11:42:32.795" v="5503" actId="478"/>
          <ac:picMkLst>
            <pc:docMk/>
            <pc:sldMk cId="755763085" sldId="274"/>
            <ac:picMk id="4" creationId="{949E8AED-40A0-1179-80A2-073A3C23736B}"/>
          </ac:picMkLst>
        </pc:picChg>
        <pc:picChg chg="add mod">
          <ac:chgData name="iwasaki susumu" userId="35fb09954e2bca81" providerId="LiveId" clId="{6A5AD5D7-C529-41A3-AC49-A1317F4AA582}" dt="2023-02-13T11:42:49.288" v="5505" actId="1076"/>
          <ac:picMkLst>
            <pc:docMk/>
            <pc:sldMk cId="755763085" sldId="274"/>
            <ac:picMk id="5" creationId="{52DD69CB-62F7-CA22-8FD9-DC921F9D7471}"/>
          </ac:picMkLst>
        </pc:picChg>
        <pc:picChg chg="add del mod">
          <ac:chgData name="iwasaki susumu" userId="35fb09954e2bca81" providerId="LiveId" clId="{6A5AD5D7-C529-41A3-AC49-A1317F4AA582}" dt="2023-02-13T11:43:42.002" v="5506" actId="478"/>
          <ac:picMkLst>
            <pc:docMk/>
            <pc:sldMk cId="755763085" sldId="274"/>
            <ac:picMk id="6" creationId="{2666655D-2725-FB57-759E-D7B2EFF4E2ED}"/>
          </ac:picMkLst>
        </pc:picChg>
        <pc:picChg chg="add del mod">
          <ac:chgData name="iwasaki susumu" userId="35fb09954e2bca81" providerId="LiveId" clId="{6A5AD5D7-C529-41A3-AC49-A1317F4AA582}" dt="2023-02-13T11:45:10.651" v="5512" actId="478"/>
          <ac:picMkLst>
            <pc:docMk/>
            <pc:sldMk cId="755763085" sldId="274"/>
            <ac:picMk id="8" creationId="{A4089610-07C2-9A0F-764B-48A108102B84}"/>
          </ac:picMkLst>
        </pc:picChg>
        <pc:picChg chg="add mod">
          <ac:chgData name="iwasaki susumu" userId="35fb09954e2bca81" providerId="LiveId" clId="{6A5AD5D7-C529-41A3-AC49-A1317F4AA582}" dt="2023-02-13T11:44:07.997" v="5508" actId="1076"/>
          <ac:picMkLst>
            <pc:docMk/>
            <pc:sldMk cId="755763085" sldId="274"/>
            <ac:picMk id="9" creationId="{8EF555CB-A51D-4037-8D74-3E78190F02CE}"/>
          </ac:picMkLst>
        </pc:picChg>
        <pc:picChg chg="add del mod">
          <ac:chgData name="iwasaki susumu" userId="35fb09954e2bca81" providerId="LiveId" clId="{6A5AD5D7-C529-41A3-AC49-A1317F4AA582}" dt="2023-02-13T11:44:29.478" v="5509" actId="478"/>
          <ac:picMkLst>
            <pc:docMk/>
            <pc:sldMk cId="755763085" sldId="274"/>
            <ac:picMk id="10" creationId="{0894EE0E-C862-7497-2765-BBBA0C2A37FE}"/>
          </ac:picMkLst>
        </pc:picChg>
        <pc:picChg chg="add mod">
          <ac:chgData name="iwasaki susumu" userId="35fb09954e2bca81" providerId="LiveId" clId="{6A5AD5D7-C529-41A3-AC49-A1317F4AA582}" dt="2023-02-13T11:44:41.930" v="5511" actId="1076"/>
          <ac:picMkLst>
            <pc:docMk/>
            <pc:sldMk cId="755763085" sldId="274"/>
            <ac:picMk id="14" creationId="{D0178C0F-1C62-31D3-9172-865F6E7AA51E}"/>
          </ac:picMkLst>
        </pc:picChg>
        <pc:picChg chg="add mod">
          <ac:chgData name="iwasaki susumu" userId="35fb09954e2bca81" providerId="LiveId" clId="{6A5AD5D7-C529-41A3-AC49-A1317F4AA582}" dt="2023-02-13T11:45:24.650" v="5514" actId="1076"/>
          <ac:picMkLst>
            <pc:docMk/>
            <pc:sldMk cId="755763085" sldId="274"/>
            <ac:picMk id="16" creationId="{E5621036-CC90-D02B-8792-8FBF5CD88569}"/>
          </ac:picMkLst>
        </pc:picChg>
      </pc:sldChg>
      <pc:sldChg chg="addSp delSp modSp new mod">
        <pc:chgData name="iwasaki susumu" userId="35fb09954e2bca81" providerId="LiveId" clId="{6A5AD5D7-C529-41A3-AC49-A1317F4AA582}" dt="2023-02-14T02:38:46.792" v="6248" actId="1076"/>
        <pc:sldMkLst>
          <pc:docMk/>
          <pc:sldMk cId="1686233350" sldId="275"/>
        </pc:sldMkLst>
        <pc:spChg chg="mod">
          <ac:chgData name="iwasaki susumu" userId="35fb09954e2bca81" providerId="LiveId" clId="{6A5AD5D7-C529-41A3-AC49-A1317F4AA582}" dt="2023-02-13T03:15:16.391" v="3635" actId="6549"/>
          <ac:spMkLst>
            <pc:docMk/>
            <pc:sldMk cId="1686233350" sldId="275"/>
            <ac:spMk id="2" creationId="{68AEA270-448D-68C4-9CCF-7C448EA18791}"/>
          </ac:spMkLst>
        </pc:spChg>
        <pc:spChg chg="mod">
          <ac:chgData name="iwasaki susumu" userId="35fb09954e2bca81" providerId="LiveId" clId="{6A5AD5D7-C529-41A3-AC49-A1317F4AA582}" dt="2023-02-14T01:51:24.441" v="6092" actId="20577"/>
          <ac:spMkLst>
            <pc:docMk/>
            <pc:sldMk cId="1686233350" sldId="275"/>
            <ac:spMk id="3" creationId="{31190111-796B-DC2E-A3E5-75F20915148A}"/>
          </ac:spMkLst>
        </pc:spChg>
        <pc:spChg chg="add mod">
          <ac:chgData name="iwasaki susumu" userId="35fb09954e2bca81" providerId="LiveId" clId="{6A5AD5D7-C529-41A3-AC49-A1317F4AA582}" dt="2023-02-14T02:38:46.792" v="6248" actId="1076"/>
          <ac:spMkLst>
            <pc:docMk/>
            <pc:sldMk cId="1686233350" sldId="275"/>
            <ac:spMk id="6" creationId="{D7B31063-1E2F-6196-262B-34B38B0DA065}"/>
          </ac:spMkLst>
        </pc:spChg>
        <pc:picChg chg="add del mod">
          <ac:chgData name="iwasaki susumu" userId="35fb09954e2bca81" providerId="LiveId" clId="{6A5AD5D7-C529-41A3-AC49-A1317F4AA582}" dt="2023-02-13T12:11:57.580" v="5583" actId="478"/>
          <ac:picMkLst>
            <pc:docMk/>
            <pc:sldMk cId="1686233350" sldId="275"/>
            <ac:picMk id="5" creationId="{3110EE05-D119-8F7F-2446-7C1FC9AEAE15}"/>
          </ac:picMkLst>
        </pc:picChg>
        <pc:picChg chg="add mod">
          <ac:chgData name="iwasaki susumu" userId="35fb09954e2bca81" providerId="LiveId" clId="{6A5AD5D7-C529-41A3-AC49-A1317F4AA582}" dt="2023-02-13T12:13:12.252" v="5593" actId="1076"/>
          <ac:picMkLst>
            <pc:docMk/>
            <pc:sldMk cId="1686233350" sldId="275"/>
            <ac:picMk id="7" creationId="{14EEF6DA-2CC8-99AF-FD63-48DC840782E9}"/>
          </ac:picMkLst>
        </pc:picChg>
        <pc:picChg chg="add mod">
          <ac:chgData name="iwasaki susumu" userId="35fb09954e2bca81" providerId="LiveId" clId="{6A5AD5D7-C529-41A3-AC49-A1317F4AA582}" dt="2023-02-13T12:13:28.765" v="5596" actId="1076"/>
          <ac:picMkLst>
            <pc:docMk/>
            <pc:sldMk cId="1686233350" sldId="275"/>
            <ac:picMk id="9" creationId="{4BA595E6-E23D-CE37-AB55-6E63C95E2B46}"/>
          </ac:picMkLst>
        </pc:picChg>
      </pc:sldChg>
      <pc:sldChg chg="addSp modSp new del mod">
        <pc:chgData name="iwasaki susumu" userId="35fb09954e2bca81" providerId="LiveId" clId="{6A5AD5D7-C529-41A3-AC49-A1317F4AA582}" dt="2023-02-13T08:11:02.592" v="4665" actId="2696"/>
        <pc:sldMkLst>
          <pc:docMk/>
          <pc:sldMk cId="4216477231" sldId="276"/>
        </pc:sldMkLst>
        <pc:spChg chg="mod">
          <ac:chgData name="iwasaki susumu" userId="35fb09954e2bca81" providerId="LiveId" clId="{6A5AD5D7-C529-41A3-AC49-A1317F4AA582}" dt="2023-02-13T03:51:40.989" v="3740" actId="20577"/>
          <ac:spMkLst>
            <pc:docMk/>
            <pc:sldMk cId="4216477231" sldId="276"/>
            <ac:spMk id="2" creationId="{50542E23-3C44-9CC8-F445-0092F2D90E9C}"/>
          </ac:spMkLst>
        </pc:spChg>
        <pc:spChg chg="mod">
          <ac:chgData name="iwasaki susumu" userId="35fb09954e2bca81" providerId="LiveId" clId="{6A5AD5D7-C529-41A3-AC49-A1317F4AA582}" dt="2023-02-13T03:52:23.190" v="3746" actId="1076"/>
          <ac:spMkLst>
            <pc:docMk/>
            <pc:sldMk cId="4216477231" sldId="276"/>
            <ac:spMk id="3" creationId="{A71E987D-2F86-10E1-492F-777CD061BCEF}"/>
          </ac:spMkLst>
        </pc:spChg>
        <pc:picChg chg="add mod">
          <ac:chgData name="iwasaki susumu" userId="35fb09954e2bca81" providerId="LiveId" clId="{6A5AD5D7-C529-41A3-AC49-A1317F4AA582}" dt="2023-02-13T03:52:32.470" v="3748" actId="14100"/>
          <ac:picMkLst>
            <pc:docMk/>
            <pc:sldMk cId="4216477231" sldId="276"/>
            <ac:picMk id="5" creationId="{E5233211-728F-E159-C70E-0F12F77917C9}"/>
          </ac:picMkLst>
        </pc:picChg>
      </pc:sldChg>
      <pc:sldChg chg="modSp new mod">
        <pc:chgData name="iwasaki susumu" userId="35fb09954e2bca81" providerId="LiveId" clId="{6A5AD5D7-C529-41A3-AC49-A1317F4AA582}" dt="2023-02-14T02:34:01.437" v="6169" actId="20577"/>
        <pc:sldMkLst>
          <pc:docMk/>
          <pc:sldMk cId="2593496627" sldId="277"/>
        </pc:sldMkLst>
        <pc:spChg chg="mod">
          <ac:chgData name="iwasaki susumu" userId="35fb09954e2bca81" providerId="LiveId" clId="{6A5AD5D7-C529-41A3-AC49-A1317F4AA582}" dt="2023-02-13T03:52:59.984" v="3762" actId="20577"/>
          <ac:spMkLst>
            <pc:docMk/>
            <pc:sldMk cId="2593496627" sldId="277"/>
            <ac:spMk id="2" creationId="{273F27A7-7B0C-5B2A-B656-3A6F0E8500BE}"/>
          </ac:spMkLst>
        </pc:spChg>
        <pc:spChg chg="mod">
          <ac:chgData name="iwasaki susumu" userId="35fb09954e2bca81" providerId="LiveId" clId="{6A5AD5D7-C529-41A3-AC49-A1317F4AA582}" dt="2023-02-14T02:34:01.437" v="6169" actId="20577"/>
          <ac:spMkLst>
            <pc:docMk/>
            <pc:sldMk cId="2593496627" sldId="277"/>
            <ac:spMk id="3" creationId="{E927EC98-95B5-FB3E-3A79-4BC8F7F04E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28E7E-C0BA-46BC-B2F1-37488D261DEA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68A60-21CF-4CD3-B417-618424CFAC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84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68A60-21CF-4CD3-B417-618424CFAC7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47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251F9-6B9F-0720-1B0E-B02CF6091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6FCD99-E755-B3A6-3400-D86209A65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87466-3B07-7B1C-FA35-BBED0D1C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B4E32-A6C7-CAF7-87F0-A5E15130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32802-4D27-5357-3562-9A168C7E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68371-BAC0-414F-074A-0C2C6C78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76223F-8C79-DDC8-CE4E-0F2F2F33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786646-4569-0958-365C-E0F3535C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90115-D4EE-FDB1-0D41-AFF8DA3F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7C257-4EA4-7FD3-57FE-D1A4BCB2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0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C148EB-07A1-F404-C9B4-002BB99EB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407D52-9C36-BA5B-F0D5-33524919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3CDA2-F35B-97F7-793A-A144124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62530C-FA03-854F-8166-03F7FA5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6BCA-6453-3586-6EDD-E45A92E9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0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CEFAB-84C0-D71D-1C4B-D3B6B70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E69E0-3EB5-DE91-0190-28B594E9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9B19F-C552-038C-37DE-DFE7F1EB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F19E5-5FA1-4B80-1F39-1B8FDA0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4FCEE-97AA-6078-4FA0-25B54B12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86FEE-576E-5154-9001-19B7CDD9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32D58F-D925-C9F4-64E2-1D28D2D0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D19354-B208-8D5E-7081-E0318514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9A707-16E1-B1E9-1E22-2912F3DA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19DD41-02D9-24CB-752F-FA01F24B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D95B5-DD1C-E72D-7653-3AB9F118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CD1B0-A3CC-4D5A-258D-FC2F501E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F8DAB0-83C1-D458-6E62-6E71C061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DD75AA-BB2B-F6C8-EB11-B69B6C4B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07D93-A94C-FE94-3F02-B444CAD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B7D85-C509-E4EB-F8A6-0F528964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03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79D13-6DF3-3AEF-7AD7-D217C50B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35EA9-0A7E-27E7-E223-3413B3D63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5B2625-49D7-B3E9-F8BE-0FBECBAC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287EB8-E5BD-F6FA-7DCF-C1592FA67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B5C783-2038-C5FF-4A79-E1EB223CE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B9E2FF-119E-DAEA-5AB2-1831CBC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624E07-E802-AEED-4B86-730BD866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3B0117-66ED-011F-587F-4EFACD88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0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BEA8E-B93E-61CF-9F95-9D94CD21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792DF4-6718-8371-EBC1-FF02BB8F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1E86FA-91F0-FD06-EBCE-7548BA36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BDB37D-A18B-D4F1-01A6-3C495CA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D8AF87-B482-9F59-B53B-77388336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FE7A69-FC19-1EF3-1B56-B985C550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579B64-554F-4DAD-E827-1DC857F1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B1017-8809-8D30-DBB4-D9077A68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A2818-A946-F677-B7BB-64274D38F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D19A5D-B3CF-71A3-C882-12525636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BA0B3-FCE3-B3A3-234D-3B9386C9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DC6BD-1DF9-D785-5B3E-EDC35E70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9181DA-D3D2-82C2-6672-B0E39CEB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5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580E1-9EE2-8025-1F17-9613F9D0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1B7A4E-F915-4FAA-3AF7-2F749711A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A3A1D2-3E65-326C-E6D6-0A69452D0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3EEA60-E7E0-C68D-1EEB-1C3D38C9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85DCAF-2356-B1C4-FE04-E86C04A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B473EA-D481-5E2D-8DE1-548A73CF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7C4517-5489-03BF-5747-48F654BC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D5DBA-B5D0-790B-FC6F-3A4CE3D5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5F952-A8AC-7ED6-2BB0-94CB0143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3585-169D-41A9-A560-8F94111BC2F2}" type="datetimeFigureOut">
              <a:rPr kumimoji="1" lang="ja-JP" altLang="en-US" smtClean="0"/>
              <a:t>2023/2/14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8ED329-96D2-BFAC-52CB-A51937D7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459BC-9397-9AA9-CC5F-C77D1470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1F0F-4BD2-46BB-BEFD-A42C2A44F5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64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637BC-0C9A-19A5-98FA-2C9A214D3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Wine Quality Prediction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A8D63-7427-6D48-BACC-D2EB8F5FF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852" y="4922838"/>
            <a:ext cx="9144000" cy="761415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Susumu Iwasaki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201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949F8-E120-3538-FF8A-6FFDA8EA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+mn-lt"/>
              </a:rPr>
              <a:t>3. Check the outliners – remove the outliners -</a:t>
            </a:r>
            <a:endParaRPr kumimoji="1" lang="ja-JP" altLang="en-US" sz="3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5C2EB0-B8A3-25E7-DC26-8C905445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25" y="1503572"/>
            <a:ext cx="9183382" cy="178142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D4BA2E6A-87F3-D77C-A832-2B33B1792F0D}"/>
              </a:ext>
            </a:extLst>
          </p:cNvPr>
          <p:cNvSpPr txBox="1">
            <a:spLocks/>
          </p:cNvSpPr>
          <p:nvPr/>
        </p:nvSpPr>
        <p:spPr>
          <a:xfrm>
            <a:off x="966536" y="3284996"/>
            <a:ext cx="10515600" cy="101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latin typeface="+mn-lt"/>
              </a:rPr>
              <a:t>4. Data normalization</a:t>
            </a:r>
            <a:endParaRPr lang="ja-JP" altLang="en-US" sz="3200" dirty="0">
              <a:latin typeface="+mn-lt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174A6F-FFF6-401A-B628-37C1D9B5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67" y="4313840"/>
            <a:ext cx="925959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440FC-C588-6D2B-0215-9283ED66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III. Modelling</a:t>
            </a:r>
            <a:br>
              <a:rPr kumimoji="1" lang="en-US" altLang="ja-JP" dirty="0"/>
            </a:br>
            <a:r>
              <a:rPr kumimoji="1" lang="en-US" altLang="ja-JP" dirty="0"/>
              <a:t>1. Regression Model – Linear Regression -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180260-97F6-C4E8-305A-FBC67B1B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74" y="1796880"/>
            <a:ext cx="6011114" cy="482032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C2334-9D26-228C-238D-A68DE94D571F}"/>
              </a:ext>
            </a:extLst>
          </p:cNvPr>
          <p:cNvSpPr txBox="1"/>
          <p:nvPr/>
        </p:nvSpPr>
        <p:spPr>
          <a:xfrm>
            <a:off x="8796755" y="2432389"/>
            <a:ext cx="29460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x1: 'fixed acidity’</a:t>
            </a:r>
          </a:p>
          <a:p>
            <a:r>
              <a:rPr kumimoji="1" lang="en-US" altLang="ja-JP" sz="2000" dirty="0"/>
              <a:t>x2: 'volatile acidity’ </a:t>
            </a:r>
          </a:p>
          <a:p>
            <a:r>
              <a:rPr kumimoji="1" lang="en-US" altLang="ja-JP" sz="2000" dirty="0"/>
              <a:t>x3: 'citric acid’</a:t>
            </a:r>
          </a:p>
          <a:p>
            <a:r>
              <a:rPr kumimoji="1" lang="en-US" altLang="ja-JP" sz="2000" dirty="0"/>
              <a:t>x4: 'residual sugar’</a:t>
            </a:r>
          </a:p>
          <a:p>
            <a:r>
              <a:rPr kumimoji="1" lang="en-US" altLang="ja-JP" sz="2000" dirty="0"/>
              <a:t>x5: 'chlorides’ </a:t>
            </a:r>
          </a:p>
          <a:p>
            <a:r>
              <a:rPr kumimoji="1" lang="en-US" altLang="ja-JP" sz="2000" dirty="0"/>
              <a:t>x6: 'free sulfur dioxide’ x7: 'total sulfur dioxide’ x8: 'density’</a:t>
            </a:r>
          </a:p>
          <a:p>
            <a:r>
              <a:rPr kumimoji="1" lang="en-US" altLang="ja-JP" sz="2000" dirty="0"/>
              <a:t>x9: 'pH’</a:t>
            </a:r>
          </a:p>
          <a:p>
            <a:r>
              <a:rPr kumimoji="1" lang="en-US" altLang="ja-JP" sz="2000" dirty="0"/>
              <a:t>x10: 'sulphates’</a:t>
            </a:r>
          </a:p>
          <a:p>
            <a:r>
              <a:rPr kumimoji="1" lang="en-US" altLang="ja-JP" sz="2000" dirty="0"/>
              <a:t>x11: 'alcohol’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92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EB9A6-B58B-1DE5-247A-5C65C18C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1" y="0"/>
            <a:ext cx="10515600" cy="1014496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+mn-lt"/>
              </a:rPr>
              <a:t>Backward selection</a:t>
            </a:r>
            <a:endParaRPr kumimoji="1" lang="ja-JP" altLang="en-US" sz="3200" dirty="0">
              <a:latin typeface="+mn-l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61740B-E97D-6883-493E-BB5957921ACE}"/>
              </a:ext>
            </a:extLst>
          </p:cNvPr>
          <p:cNvSpPr txBox="1"/>
          <p:nvPr/>
        </p:nvSpPr>
        <p:spPr>
          <a:xfrm>
            <a:off x="1167063" y="831329"/>
            <a:ext cx="9857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 </a:t>
            </a:r>
            <a:r>
              <a:rPr lang="en-US" altLang="ja-JP" u="sng" dirty="0"/>
              <a:t>The feature, the p-value of which is over 0.1, and maximum among them is deleted one by one</a:t>
            </a:r>
            <a:r>
              <a:rPr lang="en-US" altLang="ja-JP" dirty="0"/>
              <a:t>, and calculated. This process is recursively done four times. </a:t>
            </a:r>
            <a:r>
              <a:rPr lang="en-US" altLang="ja-JP" u="sng" dirty="0"/>
              <a:t>(Consequently, “free sulfur dioxide”, “fixed acidity”, “density” and “residual sugar” are removed)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- 'volatile acidity’, 'citric acid', 'chlorides', 'total sulfur dioxide', 'pH', 'sulphates' and 'alcohol’ are the remaining features.</a:t>
            </a:r>
          </a:p>
          <a:p>
            <a:r>
              <a:rPr lang="en-US" altLang="ja-JP" dirty="0"/>
              <a:t>- The final results of backward selection are as follows:</a:t>
            </a:r>
          </a:p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4C7308-3F26-2149-DD9F-84820C8FB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12" y="2599731"/>
            <a:ext cx="5753903" cy="42582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D55DF3-7876-16AD-4A3B-C34D88E20FDD}"/>
              </a:ext>
            </a:extLst>
          </p:cNvPr>
          <p:cNvSpPr txBox="1"/>
          <p:nvPr/>
        </p:nvSpPr>
        <p:spPr>
          <a:xfrm>
            <a:off x="7547812" y="2527542"/>
            <a:ext cx="4154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 Preliminary Thought&gt;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Compared to the model without backward selection, </a:t>
            </a:r>
            <a:r>
              <a:rPr kumimoji="1" lang="en-US" altLang="ja-JP" u="sng" dirty="0"/>
              <a:t>R-squared of the final model is getting worse</a:t>
            </a:r>
            <a:r>
              <a:rPr kumimoji="1" lang="en-US" altLang="ja-JP" dirty="0"/>
              <a:t> a little(0.368 -&gt; 0.366).</a:t>
            </a:r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u="sng" dirty="0"/>
              <a:t>MSE (Mean Squared Error) is getting better a little</a:t>
            </a:r>
            <a:r>
              <a:rPr kumimoji="1" lang="en-US" altLang="ja-JP" dirty="0"/>
              <a:t>. </a:t>
            </a:r>
            <a:r>
              <a:rPr lang="en-US" altLang="ja-JP" dirty="0"/>
              <a:t>(0.398 -&gt; 0.400)</a:t>
            </a:r>
            <a:r>
              <a:rPr kumimoji="1" lang="en-US" altLang="ja-JP" dirty="0"/>
              <a:t> </a:t>
            </a:r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/>
              <a:t>As the value of R squared and MSE is not relatively good, </a:t>
            </a:r>
            <a:r>
              <a:rPr lang="en-US" altLang="ja-JP" u="sng" dirty="0"/>
              <a:t>this multiple regression model is not estimated as a good fit model for this data set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365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D27DA-956C-C7F3-A581-EBDE8790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Classification Model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A8D035-0469-77E6-8DEA-D386AAA2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400" y="1894082"/>
            <a:ext cx="3791479" cy="22958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425A5A1-92B3-82EE-B39F-127C8F2E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400" y="5098563"/>
            <a:ext cx="5287113" cy="108600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3D07FD-2F1A-B3A0-7D9D-FFD24E829FE5}"/>
              </a:ext>
            </a:extLst>
          </p:cNvPr>
          <p:cNvSpPr txBox="1"/>
          <p:nvPr/>
        </p:nvSpPr>
        <p:spPr>
          <a:xfrm>
            <a:off x="1756609" y="1474358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- Histogram of responses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E89FC9-2AAA-76C3-4B2D-38E07A9D32F1}"/>
              </a:ext>
            </a:extLst>
          </p:cNvPr>
          <p:cNvSpPr txBox="1"/>
          <p:nvPr/>
        </p:nvSpPr>
        <p:spPr>
          <a:xfrm>
            <a:off x="1756609" y="4382635"/>
            <a:ext cx="613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- Conversion to binary classification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D1B3F4-C809-42AE-4B0F-B5AD18184ACC}"/>
              </a:ext>
            </a:extLst>
          </p:cNvPr>
          <p:cNvSpPr txBox="1"/>
          <p:nvPr/>
        </p:nvSpPr>
        <p:spPr>
          <a:xfrm>
            <a:off x="7724274" y="2278145"/>
            <a:ext cx="372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Most of responses are 5 or 6 !</a:t>
            </a:r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This may be the reason why the multiple regression model does not work.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328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875A6-20FD-50FD-227B-BCD0DB1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(1) Support Vector Classification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87F9AA-355A-C3C1-CB9F-6B2E15ED49F1}"/>
              </a:ext>
            </a:extLst>
          </p:cNvPr>
          <p:cNvSpPr txBox="1"/>
          <p:nvPr/>
        </p:nvSpPr>
        <p:spPr>
          <a:xfrm>
            <a:off x="1138989" y="1556084"/>
            <a:ext cx="763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Grid Search for best C and gamma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D8A98C-BFEA-3037-B9F6-06FDC6CE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07" y="1925416"/>
            <a:ext cx="4582164" cy="356284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BD7B02-5D67-DD62-C2D2-A6D56269A3C7}"/>
              </a:ext>
            </a:extLst>
          </p:cNvPr>
          <p:cNvSpPr txBox="1"/>
          <p:nvPr/>
        </p:nvSpPr>
        <p:spPr>
          <a:xfrm>
            <a:off x="1138987" y="5538325"/>
            <a:ext cx="923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Further Grid Search for fine tuning C and kernel (“linear”, “polynomial”, and “rbf”)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5BD970-0150-8385-9522-C2E0A5976AC9}"/>
              </a:ext>
            </a:extLst>
          </p:cNvPr>
          <p:cNvSpPr txBox="1"/>
          <p:nvPr/>
        </p:nvSpPr>
        <p:spPr>
          <a:xfrm>
            <a:off x="1459830" y="5957719"/>
            <a:ext cx="827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C = 4, gamma = 1, kernel = “rbf” are the best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/>
              <a:t>Accuracy: 0.911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894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398E6-A11D-B533-997D-B2B1BBAB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(2) KNeighbors Classifier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48FC1-D47C-C687-4714-F4B67A9D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217" y="1699488"/>
            <a:ext cx="6003758" cy="6368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Accuracy: 0.921</a:t>
            </a: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2D93887D-698F-EBA9-5B0E-E50E3375AAFD}"/>
              </a:ext>
            </a:extLst>
          </p:cNvPr>
          <p:cNvSpPr txBox="1">
            <a:spLocks/>
          </p:cNvSpPr>
          <p:nvPr/>
        </p:nvSpPr>
        <p:spPr>
          <a:xfrm>
            <a:off x="838200" y="2162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(3) Decision Tree Classifier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B7C09C8-7A54-8E66-A874-E02913F8AD40}"/>
              </a:ext>
            </a:extLst>
          </p:cNvPr>
          <p:cNvSpPr txBox="1">
            <a:spLocks/>
          </p:cNvSpPr>
          <p:nvPr/>
        </p:nvSpPr>
        <p:spPr>
          <a:xfrm>
            <a:off x="1824217" y="3487592"/>
            <a:ext cx="6003758" cy="63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Accuracy: 0.886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903669D-4DDE-34A2-B052-8B70EA84A52E}"/>
              </a:ext>
            </a:extLst>
          </p:cNvPr>
          <p:cNvSpPr txBox="1">
            <a:spLocks/>
          </p:cNvSpPr>
          <p:nvPr/>
        </p:nvSpPr>
        <p:spPr>
          <a:xfrm>
            <a:off x="838200" y="3826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(4) Random Forest Classifier</a:t>
            </a:r>
            <a:endParaRPr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C31231-9736-4444-32FC-CA981A6FDA35}"/>
              </a:ext>
            </a:extLst>
          </p:cNvPr>
          <p:cNvSpPr txBox="1">
            <a:spLocks/>
          </p:cNvSpPr>
          <p:nvPr/>
        </p:nvSpPr>
        <p:spPr>
          <a:xfrm>
            <a:off x="1824217" y="5059614"/>
            <a:ext cx="10515600" cy="1588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Through “RandomizedSearchCV”, best parameters such as “max depth” and “n estimators” are 12 and 400 respectively.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Accuracy: 0.924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6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DBF77F7-0B1E-7136-C250-61E43961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315"/>
            <a:ext cx="10515600" cy="1325563"/>
          </a:xfrm>
        </p:spPr>
        <p:txBody>
          <a:bodyPr/>
          <a:lstStyle/>
          <a:p>
            <a:r>
              <a:rPr lang="en-US" altLang="ja-JP" dirty="0"/>
              <a:t>(5) Ada Boosting Classifier</a:t>
            </a:r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4C4270B-8D25-C84D-A712-D22607A0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326" y="1732265"/>
            <a:ext cx="6212305" cy="564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Accuracy: 0.927</a:t>
            </a:r>
            <a:endParaRPr lang="ja-JP" altLang="en-US" dirty="0"/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FB6E29E9-400C-179C-4C4A-3B073EAED9DD}"/>
              </a:ext>
            </a:extLst>
          </p:cNvPr>
          <p:cNvSpPr txBox="1">
            <a:spLocks/>
          </p:cNvSpPr>
          <p:nvPr/>
        </p:nvSpPr>
        <p:spPr>
          <a:xfrm>
            <a:off x="1648326" y="3587682"/>
            <a:ext cx="6212305" cy="5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Accuracy: 0.924</a:t>
            </a:r>
            <a:endParaRPr lang="ja-JP" altLang="en-US" dirty="0"/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C7081876-53FE-1D7D-3183-37B6F6E802D3}"/>
              </a:ext>
            </a:extLst>
          </p:cNvPr>
          <p:cNvSpPr txBox="1">
            <a:spLocks/>
          </p:cNvSpPr>
          <p:nvPr/>
        </p:nvSpPr>
        <p:spPr>
          <a:xfrm>
            <a:off x="1648326" y="5446645"/>
            <a:ext cx="6212305" cy="56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Accuracy: 0.917</a:t>
            </a:r>
            <a:endParaRPr lang="ja-JP" altLang="en-US" dirty="0"/>
          </a:p>
        </p:txBody>
      </p:sp>
      <p:sp>
        <p:nvSpPr>
          <p:cNvPr id="10" name="タイトル 4">
            <a:extLst>
              <a:ext uri="{FF2B5EF4-FFF2-40B4-BE49-F238E27FC236}">
                <a16:creationId xmlns:a16="http://schemas.microsoft.com/office/drawing/2014/main" id="{B49BD821-28BC-4147-78D8-12FEC5C4D553}"/>
              </a:ext>
            </a:extLst>
          </p:cNvPr>
          <p:cNvSpPr txBox="1">
            <a:spLocks/>
          </p:cNvSpPr>
          <p:nvPr/>
        </p:nvSpPr>
        <p:spPr>
          <a:xfrm>
            <a:off x="838200" y="2323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(6) Gradient Boosting Classifier</a:t>
            </a:r>
            <a:endParaRPr lang="ja-JP" altLang="en-US" dirty="0"/>
          </a:p>
        </p:txBody>
      </p:sp>
      <p:sp>
        <p:nvSpPr>
          <p:cNvPr id="11" name="タイトル 4">
            <a:extLst>
              <a:ext uri="{FF2B5EF4-FFF2-40B4-BE49-F238E27FC236}">
                <a16:creationId xmlns:a16="http://schemas.microsoft.com/office/drawing/2014/main" id="{464B409A-9D7B-F284-397B-A8BAAC5D4124}"/>
              </a:ext>
            </a:extLst>
          </p:cNvPr>
          <p:cNvSpPr txBox="1">
            <a:spLocks/>
          </p:cNvSpPr>
          <p:nvPr/>
        </p:nvSpPr>
        <p:spPr>
          <a:xfrm>
            <a:off x="838200" y="4152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(7) XG Boosting Classifier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85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D94A4E-F13F-068D-90EA-3684A140A062}"/>
              </a:ext>
            </a:extLst>
          </p:cNvPr>
          <p:cNvSpPr txBox="1"/>
          <p:nvPr/>
        </p:nvSpPr>
        <p:spPr>
          <a:xfrm>
            <a:off x="930442" y="802105"/>
            <a:ext cx="1049955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ja-JP" sz="3200" dirty="0"/>
              <a:t>1</a:t>
            </a:r>
            <a:r>
              <a:rPr lang="en-US" altLang="ja-JP" sz="3200" baseline="30000" dirty="0"/>
              <a:t>st</a:t>
            </a:r>
            <a:r>
              <a:rPr lang="en-US" altLang="ja-JP" sz="3200" dirty="0"/>
              <a:t> round results</a:t>
            </a:r>
          </a:p>
          <a:p>
            <a:endParaRPr lang="en-US" altLang="ja-JP" dirty="0"/>
          </a:p>
          <a:p>
            <a:r>
              <a:rPr lang="en-US" altLang="ja-JP" sz="3200" dirty="0"/>
              <a:t>	</a:t>
            </a:r>
            <a:r>
              <a:rPr kumimoji="1" lang="en-US" altLang="ja-JP" sz="2800" dirty="0"/>
              <a:t>Ada Boost Classifier (accuracy: 0.927) </a:t>
            </a:r>
          </a:p>
          <a:p>
            <a:r>
              <a:rPr kumimoji="1" lang="en-US" altLang="ja-JP" sz="2800" dirty="0"/>
              <a:t>	&gt; Gradient Boosting Classifier (0.924) </a:t>
            </a:r>
          </a:p>
          <a:p>
            <a:r>
              <a:rPr lang="en-US" altLang="ja-JP" sz="2800" dirty="0"/>
              <a:t>	</a:t>
            </a:r>
            <a:r>
              <a:rPr kumimoji="1" lang="en-US" altLang="ja-JP" sz="2800" dirty="0"/>
              <a:t>= Random Forest Classifier (0.924) </a:t>
            </a:r>
          </a:p>
          <a:p>
            <a:r>
              <a:rPr kumimoji="1" lang="en-US" altLang="ja-JP" sz="2800" dirty="0"/>
              <a:t>	&gt; KNeighbors Classifier (0.921) </a:t>
            </a:r>
          </a:p>
          <a:p>
            <a:r>
              <a:rPr kumimoji="1" lang="en-US" altLang="ja-JP" sz="2800" dirty="0"/>
              <a:t>	&gt; XG Boost Classifier (0.917) </a:t>
            </a:r>
          </a:p>
          <a:p>
            <a:r>
              <a:rPr kumimoji="1" lang="en-US" altLang="ja-JP" sz="2800" dirty="0"/>
              <a:t>	&gt; SVC (c=4, gamma=1, kernel="rbf: 0.911) </a:t>
            </a:r>
          </a:p>
          <a:p>
            <a:r>
              <a:rPr lang="en-US" altLang="ja-JP" sz="2800" dirty="0"/>
              <a:t>	</a:t>
            </a:r>
            <a:r>
              <a:rPr kumimoji="1" lang="en-US" altLang="ja-JP" sz="2800" dirty="0"/>
              <a:t>&gt; Linear SVC (0.908) </a:t>
            </a:r>
          </a:p>
          <a:p>
            <a:r>
              <a:rPr kumimoji="1" lang="en-US" altLang="ja-JP" sz="2800" dirty="0"/>
              <a:t>	&gt; Decision Tree (0.886)</a:t>
            </a:r>
            <a:r>
              <a:rPr lang="en-US" altLang="ja-JP" sz="2800" b="1" dirty="0"/>
              <a:t> </a:t>
            </a:r>
          </a:p>
          <a:p>
            <a:endParaRPr lang="en-US" altLang="ja-JP" sz="3200" b="1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ja-JP" sz="3200" dirty="0"/>
              <a:t>“Ada Boosting Classifier” is the best fit?</a:t>
            </a:r>
          </a:p>
          <a:p>
            <a:endParaRPr lang="en-US" altLang="ja-JP" sz="3200" b="1" dirty="0"/>
          </a:p>
          <a:p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013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B5543-35BE-EA16-2397-4007F8D7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IV. Discussion and Analysis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542AC-8C77-5985-D661-DC823632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</a:t>
            </a:r>
            <a:r>
              <a:rPr kumimoji="1" lang="en-US" altLang="ja-JP" u="sng" dirty="0"/>
              <a:t>Classification model </a:t>
            </a:r>
            <a:r>
              <a:rPr lang="en-US" altLang="ja-JP" u="sng" dirty="0"/>
              <a:t>is better than m</a:t>
            </a:r>
            <a:r>
              <a:rPr kumimoji="1" lang="en-US" altLang="ja-JP" u="sng" dirty="0"/>
              <a:t>ultiple linear regression model</a:t>
            </a:r>
            <a:r>
              <a:rPr kumimoji="1" lang="en-US" altLang="ja-JP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As for the classification model, preliminary calculation suggests that Ada Boosting Classifier is the best-fit model for wine quality data 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This result would be caused by specific test-train set split, so  cross validation should be carried out.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K-Fold cross validation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2238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60007-6DD9-378E-58C4-EAD06EE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K-fold Cross Validation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B3E76F8-9C0A-4B5B-545A-0A0817FD06EF}"/>
              </a:ext>
            </a:extLst>
          </p:cNvPr>
          <p:cNvSpPr txBox="1"/>
          <p:nvPr/>
        </p:nvSpPr>
        <p:spPr>
          <a:xfrm>
            <a:off x="1059763" y="1408738"/>
            <a:ext cx="1017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u="sng" dirty="0"/>
              <a:t>Accuracy – </a:t>
            </a:r>
            <a:r>
              <a:rPr lang="en-US" altLang="ja-JP" b="1" u="sng" dirty="0"/>
              <a:t>K-folds </a:t>
            </a:r>
            <a:r>
              <a:rPr kumimoji="1" lang="en-US" altLang="ja-JP" b="1" u="sng" dirty="0"/>
              <a:t>plots for each classifier</a:t>
            </a:r>
          </a:p>
          <a:p>
            <a:r>
              <a:rPr lang="en-US" altLang="ja-JP" dirty="0"/>
              <a:t>(Solid line is the average accuracy, the grayed area is the range between the max and min.) 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6EB64A-0CD6-0A88-1B1A-3B18F0F21E7C}"/>
              </a:ext>
            </a:extLst>
          </p:cNvPr>
          <p:cNvSpPr txBox="1"/>
          <p:nvPr/>
        </p:nvSpPr>
        <p:spPr>
          <a:xfrm>
            <a:off x="8411132" y="3065781"/>
            <a:ext cx="3487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Through K-folds cross validation, </a:t>
            </a:r>
            <a:r>
              <a:rPr kumimoji="1" lang="en-US" altLang="ja-JP" u="sng" dirty="0"/>
              <a:t>Ada Boosting Classifier is </a:t>
            </a:r>
            <a:r>
              <a:rPr lang="en-US" altLang="ja-JP" u="sng" dirty="0"/>
              <a:t>worse than the other 3 models</a:t>
            </a:r>
            <a:r>
              <a:rPr kumimoji="1" lang="en-US" altLang="ja-JP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u="sng" dirty="0"/>
              <a:t>Random Forest Classifier or XG Boosting Classifier would be the best</a:t>
            </a:r>
            <a:endParaRPr kumimoji="1" lang="en-US" altLang="ja-JP" u="sng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DD69CB-62F7-CA22-8FD9-DC921F9D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2" y="2026794"/>
            <a:ext cx="3572374" cy="24196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EF555CB-A51D-4037-8D74-3E78190F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00" y="2017946"/>
            <a:ext cx="3610479" cy="240063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0178C0F-1C62-31D3-9172-865F6E7A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300" y="4446481"/>
            <a:ext cx="3562847" cy="241968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5621036-CC90-D02B-8792-8FBF5CD88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89" y="4390681"/>
            <a:ext cx="360095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F0F9A-A8E0-7A4F-A52B-13B2B953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I. </a:t>
            </a:r>
            <a:r>
              <a:rPr lang="en-US" altLang="ja-JP" dirty="0"/>
              <a:t>Overview of this project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D515C-C293-1C38-D1AB-AEB53904C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kumimoji="1" lang="en-US" altLang="ja-JP" dirty="0"/>
              <a:t>Purpose</a:t>
            </a:r>
          </a:p>
          <a:p>
            <a:r>
              <a:rPr lang="en-US" altLang="ja-JP" dirty="0"/>
              <a:t>To predict wine quality (response) by using 11 features</a:t>
            </a:r>
            <a:r>
              <a:rPr lang="ja-JP" altLang="en-US" dirty="0"/>
              <a:t> </a:t>
            </a:r>
            <a:r>
              <a:rPr lang="en-US" altLang="ja-JP" dirty="0"/>
              <a:t>such</a:t>
            </a:r>
            <a:r>
              <a:rPr lang="ja-JP" altLang="en-US" dirty="0"/>
              <a:t> </a:t>
            </a:r>
            <a:r>
              <a:rPr lang="en-US" altLang="ja-JP" dirty="0"/>
              <a:t>as</a:t>
            </a:r>
            <a:r>
              <a:rPr lang="ja-JP" altLang="en-US" dirty="0"/>
              <a:t> </a:t>
            </a:r>
            <a:r>
              <a:rPr lang="en-US" altLang="ja-JP" dirty="0"/>
              <a:t>“acidity”, “sugar”, “pH”, “sulfur dioxide”, etc.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(2) Data Source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UCL ML data repository (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https://archive.ics.uci.edu/ml/datasets.php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Wine Quality data set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(https://archive.ics.uci.edu/ml/datasets/wine+quality)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050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A270-448D-68C4-9CCF-7C448EA1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K-fold Cross Validation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90111-796B-DC2E-A3E5-75F209151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kumimoji="1" lang="en-US" altLang="ja-JP" dirty="0"/>
              <a:t>Boxplots of accuracy under each classifier (K=15)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7B31063-1E2F-6196-262B-34B38B0DA065}"/>
              </a:ext>
            </a:extLst>
          </p:cNvPr>
          <p:cNvSpPr txBox="1">
            <a:spLocks/>
          </p:cNvSpPr>
          <p:nvPr/>
        </p:nvSpPr>
        <p:spPr>
          <a:xfrm>
            <a:off x="838200" y="5703637"/>
            <a:ext cx="10515600" cy="789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This boxplots shows Random Forest Classifier (average accuracy: 0.915, std: 0.03) or XG Boosting Classifier (0.915, 0.03)can be the best, especially in consideration of its deviation. </a:t>
            </a:r>
            <a:endParaRPr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4EEF6DA-2CC8-99AF-FD63-48DC8407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603" y="2677110"/>
            <a:ext cx="4395142" cy="28574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BA595E6-E23D-CE37-AB55-6E63C95E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36" y="2860687"/>
            <a:ext cx="2291508" cy="24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3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F27A7-7B0C-5B2A-B656-3A6F0E8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V. 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27EC98-95B5-FB3E-3A79-4BC8F7F04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Multiple Linear Regression Model does not work well, because the responses “quality” are concentrated into certain range.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After converted into binary classification,  wine quality can be predicted in accuracy over 90%.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At the initial data split between training and test, Ada Boosting Classifier may be the best, and Random Forest Classifier and Gradient Boosting Classifier are the second.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ja-JP" dirty="0"/>
              <a:t> After K-Folds cross validation, Random Forest Classifier and XG Boosting Classifier can be estimated as the best models. </a:t>
            </a:r>
          </a:p>
          <a:p>
            <a:pPr>
              <a:buFont typeface="Wingdings" panose="05000000000000000000" pitchFamily="2" charset="2"/>
              <a:buChar char="ü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34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E0FD59C-6B1F-4A6C-DCEB-9C00C7EB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62" y="206734"/>
            <a:ext cx="10093476" cy="636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B98DC-32B7-C09A-FB88-8C747020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84" y="445337"/>
            <a:ext cx="10515600" cy="88323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+mn-lt"/>
              </a:rPr>
              <a:t>&lt; </a:t>
            </a:r>
            <a:r>
              <a:rPr kumimoji="1" lang="en-US" altLang="ja-JP" sz="3600" dirty="0">
                <a:latin typeface="+mn-lt"/>
              </a:rPr>
              <a:t>Raw data view &gt;</a:t>
            </a:r>
            <a:endParaRPr kumimoji="1" lang="ja-JP" altLang="en-US" sz="36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985F682-8607-F4C0-3539-9E51251D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77" y="1422992"/>
            <a:ext cx="948822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516C5-8D9F-8222-40E3-042021A4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3087"/>
          </a:xfrm>
        </p:spPr>
        <p:txBody>
          <a:bodyPr/>
          <a:lstStyle/>
          <a:p>
            <a:r>
              <a:rPr kumimoji="1" lang="en-US" altLang="ja-JP" dirty="0"/>
              <a:t>II. Exploratory Data Analysis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BC05B2-FDB1-1538-F8A7-A4029DF4608F}"/>
              </a:ext>
            </a:extLst>
          </p:cNvPr>
          <p:cNvSpPr txBox="1"/>
          <p:nvPr/>
        </p:nvSpPr>
        <p:spPr>
          <a:xfrm>
            <a:off x="838200" y="1598212"/>
            <a:ext cx="724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1. Check whether null data exist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4F9B36-62FC-D89E-1E37-3A21B34B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52" y="2561857"/>
            <a:ext cx="9307224" cy="22958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E9353C-2866-9A99-6022-54DB71301CE4}"/>
              </a:ext>
            </a:extLst>
          </p:cNvPr>
          <p:cNvSpPr txBox="1"/>
          <p:nvPr/>
        </p:nvSpPr>
        <p:spPr>
          <a:xfrm>
            <a:off x="1942909" y="5636681"/>
            <a:ext cx="732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-&gt; No null data !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49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78E46-9E5F-F6E9-893A-8E60440B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+mn-lt"/>
              </a:rPr>
              <a:t>2. Correlation between features (1)</a:t>
            </a:r>
            <a:endParaRPr kumimoji="1" lang="ja-JP" altLang="en-US" sz="3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677ADE-3E9E-5380-648E-B79FF69A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98" y="1277509"/>
            <a:ext cx="7635265" cy="54813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D074ED-ACD7-16D5-D6EF-38536A674784}"/>
              </a:ext>
            </a:extLst>
          </p:cNvPr>
          <p:cNvSpPr txBox="1"/>
          <p:nvPr/>
        </p:nvSpPr>
        <p:spPr>
          <a:xfrm>
            <a:off x="8075195" y="2390720"/>
            <a:ext cx="391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 correlation coefficient over 0.7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B6F8C3-69EB-A3B2-4A03-3E74D3CE60B8}"/>
              </a:ext>
            </a:extLst>
          </p:cNvPr>
          <p:cNvSpPr txBox="1"/>
          <p:nvPr/>
        </p:nvSpPr>
        <p:spPr>
          <a:xfrm>
            <a:off x="8171448" y="4302660"/>
            <a:ext cx="372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No collinearity b/n features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220B0A-82AA-F623-BE19-38E273C32155}"/>
              </a:ext>
            </a:extLst>
          </p:cNvPr>
          <p:cNvSpPr txBox="1"/>
          <p:nvPr/>
        </p:nvSpPr>
        <p:spPr>
          <a:xfrm rot="5400000">
            <a:off x="9561095" y="3208421"/>
            <a:ext cx="93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-&gt;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077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FECE9-763C-6C96-1D2A-4DF7B5E4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40"/>
            <a:ext cx="10515600" cy="724204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+mn-lt"/>
              </a:rPr>
              <a:t>2. Correlation with features (2)</a:t>
            </a:r>
            <a:endParaRPr kumimoji="1" lang="ja-JP" altLang="en-US" sz="3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E69BAC2-652B-D981-F4A3-F2FEB212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20" y="771277"/>
            <a:ext cx="6695952" cy="59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B64DF-801A-240D-7C8D-493E6F04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226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+mn-lt"/>
              </a:rPr>
              <a:t>3. Check the outliners (1)</a:t>
            </a:r>
            <a:endParaRPr kumimoji="1" lang="ja-JP" altLang="en-US" sz="3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C91018-3957-CD1E-BFDE-F7968D00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97" y="1082501"/>
            <a:ext cx="8154538" cy="28960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E2F3A4D-0237-28FD-C3CE-78456C7B7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02" y="3918339"/>
            <a:ext cx="811643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C4CC9-F551-6896-D050-FD405B79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+mn-lt"/>
              </a:rPr>
              <a:t>3. Check the outliners (2)</a:t>
            </a:r>
            <a:endParaRPr kumimoji="1" lang="ja-JP" altLang="en-US" sz="3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B3DEA52-B19E-E753-E056-ACED8428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68" y="1082842"/>
            <a:ext cx="8125959" cy="28960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D638E8E-1488-2132-0CB0-EE5CA67C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17" y="3978846"/>
            <a:ext cx="5410516" cy="277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8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925</Words>
  <Application>Microsoft Office PowerPoint</Application>
  <PresentationFormat>ワイド画面</PresentationFormat>
  <Paragraphs>100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Wingdings</vt:lpstr>
      <vt:lpstr>Office テーマ</vt:lpstr>
      <vt:lpstr>Wine Quality Prediction</vt:lpstr>
      <vt:lpstr>I. Overview of this project</vt:lpstr>
      <vt:lpstr>PowerPoint プレゼンテーション</vt:lpstr>
      <vt:lpstr>&lt; Raw data view &gt;</vt:lpstr>
      <vt:lpstr>II. Exploratory Data Analysis</vt:lpstr>
      <vt:lpstr>2. Correlation between features (1)</vt:lpstr>
      <vt:lpstr>2. Correlation with features (2)</vt:lpstr>
      <vt:lpstr>3. Check the outliners (1)</vt:lpstr>
      <vt:lpstr>3. Check the outliners (2)</vt:lpstr>
      <vt:lpstr>3. Check the outliners – remove the outliners -</vt:lpstr>
      <vt:lpstr>III. Modelling 1. Regression Model – Linear Regression -</vt:lpstr>
      <vt:lpstr>Backward selection</vt:lpstr>
      <vt:lpstr>2. Classification Model</vt:lpstr>
      <vt:lpstr>(1) Support Vector Classification</vt:lpstr>
      <vt:lpstr>(2) KNeighbors Classifier</vt:lpstr>
      <vt:lpstr>(5) Ada Boosting Classifier</vt:lpstr>
      <vt:lpstr>PowerPoint プレゼンテーション</vt:lpstr>
      <vt:lpstr>IV. Discussion and Analysis</vt:lpstr>
      <vt:lpstr>1. K-fold Cross Validation</vt:lpstr>
      <vt:lpstr>K-fold Cross Validation (2)</vt:lpstr>
      <vt:lpstr>V.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Project</dc:title>
  <dc:creator>iwasaki susumu</dc:creator>
  <cp:lastModifiedBy>iwasaki susumu</cp:lastModifiedBy>
  <cp:revision>1</cp:revision>
  <dcterms:created xsi:type="dcterms:W3CDTF">2023-02-13T01:07:17Z</dcterms:created>
  <dcterms:modified xsi:type="dcterms:W3CDTF">2023-02-14T02:46:10Z</dcterms:modified>
</cp:coreProperties>
</file>