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5" d="100"/>
          <a:sy n="75" d="100"/>
        </p:scale>
        <p:origin x="1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F7656D-AE4C-43BD-AEAD-D7BBC56DE585}" type="datetimeFigureOut">
              <a:rPr lang="pt-BR" smtClean="0"/>
              <a:t>17/08/2020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2C7BB43-F1CB-40EC-955D-075F17C16A8C}" type="slidenum">
              <a:rPr lang="pt-BR" smtClean="0"/>
              <a:t>‹#›</a:t>
            </a:fld>
            <a:endParaRPr lang="pt-BR"/>
          </a:p>
        </p:txBody>
      </p:sp>
    </p:spTree>
    <p:extLst>
      <p:ext uri="{BB962C8B-B14F-4D97-AF65-F5344CB8AC3E}">
        <p14:creationId xmlns:p14="http://schemas.microsoft.com/office/powerpoint/2010/main" val="378876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F7656D-AE4C-43BD-AEAD-D7BBC56DE585}" type="datetimeFigureOut">
              <a:rPr lang="pt-BR" smtClean="0"/>
              <a:t>17/08/2020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350137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F7656D-AE4C-43BD-AEAD-D7BBC56DE585}" type="datetimeFigureOut">
              <a:rPr lang="pt-BR" smtClean="0"/>
              <a:t>17/08/2020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259763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F7656D-AE4C-43BD-AEAD-D7BBC56DE585}" type="datetimeFigureOut">
              <a:rPr lang="pt-BR" smtClean="0"/>
              <a:t>17/08/2020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215620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BF7656D-AE4C-43BD-AEAD-D7BBC56DE585}" type="datetimeFigureOut">
              <a:rPr lang="pt-BR" smtClean="0"/>
              <a:t>17/08/2020</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2C7BB43-F1CB-40EC-955D-075F17C16A8C}" type="slidenum">
              <a:rPr lang="pt-BR" smtClean="0"/>
              <a:t>‹#›</a:t>
            </a:fld>
            <a:endParaRPr lang="pt-BR"/>
          </a:p>
        </p:txBody>
      </p:sp>
    </p:spTree>
    <p:extLst>
      <p:ext uri="{BB962C8B-B14F-4D97-AF65-F5344CB8AC3E}">
        <p14:creationId xmlns:p14="http://schemas.microsoft.com/office/powerpoint/2010/main" val="308557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F7656D-AE4C-43BD-AEAD-D7BBC56DE585}" type="datetimeFigureOut">
              <a:rPr lang="pt-BR" smtClean="0"/>
              <a:t>17/08/2020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148401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F7656D-AE4C-43BD-AEAD-D7BBC56DE585}" type="datetimeFigureOut">
              <a:rPr lang="pt-BR" smtClean="0"/>
              <a:t>17/08/2020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363770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F7656D-AE4C-43BD-AEAD-D7BBC56DE585}" type="datetimeFigureOut">
              <a:rPr lang="pt-BR" smtClean="0"/>
              <a:t>17/08/2020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35012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7656D-AE4C-43BD-AEAD-D7BBC56DE585}" type="datetimeFigureOut">
              <a:rPr lang="pt-BR" smtClean="0"/>
              <a:t>17/08/2020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426170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7656D-AE4C-43BD-AEAD-D7BBC56DE585}" type="datetimeFigureOut">
              <a:rPr lang="pt-BR" smtClean="0"/>
              <a:t>17/08/2020</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365576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7656D-AE4C-43BD-AEAD-D7BBC56DE585}" type="datetimeFigureOut">
              <a:rPr lang="pt-BR" smtClean="0"/>
              <a:t>17/08/2020</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C7BB43-F1CB-40EC-955D-075F17C16A8C}" type="slidenum">
              <a:rPr lang="pt-BR" smtClean="0"/>
              <a:t>‹#›</a:t>
            </a:fld>
            <a:endParaRPr lang="pt-BR"/>
          </a:p>
        </p:txBody>
      </p:sp>
    </p:spTree>
    <p:extLst>
      <p:ext uri="{BB962C8B-B14F-4D97-AF65-F5344CB8AC3E}">
        <p14:creationId xmlns:p14="http://schemas.microsoft.com/office/powerpoint/2010/main" val="370914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BF7656D-AE4C-43BD-AEAD-D7BBC56DE585}" type="datetimeFigureOut">
              <a:rPr lang="pt-BR" smtClean="0"/>
              <a:t>17/08/2020</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2C7BB43-F1CB-40EC-955D-075F17C16A8C}" type="slidenum">
              <a:rPr lang="pt-BR" smtClean="0"/>
              <a:t>‹#›</a:t>
            </a:fld>
            <a:endParaRPr lang="pt-BR"/>
          </a:p>
        </p:txBody>
      </p:sp>
    </p:spTree>
    <p:extLst>
      <p:ext uri="{BB962C8B-B14F-4D97-AF65-F5344CB8AC3E}">
        <p14:creationId xmlns:p14="http://schemas.microsoft.com/office/powerpoint/2010/main" val="582757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GARAGE WEB SYSTEM</a:t>
            </a:r>
            <a:endParaRPr lang="pt-BR" dirty="0"/>
          </a:p>
        </p:txBody>
      </p:sp>
      <p:sp>
        <p:nvSpPr>
          <p:cNvPr id="3" name="Subtitle 2"/>
          <p:cNvSpPr>
            <a:spLocks noGrp="1"/>
          </p:cNvSpPr>
          <p:nvPr>
            <p:ph type="subTitle" idx="1"/>
          </p:nvPr>
        </p:nvSpPr>
        <p:spPr/>
        <p:txBody>
          <a:bodyPr/>
          <a:lstStyle/>
          <a:p>
            <a:r>
              <a:rPr lang="en-GB" dirty="0"/>
              <a:t>FABIO </a:t>
            </a:r>
            <a:r>
              <a:rPr lang="en-GB" dirty="0" smtClean="0"/>
              <a:t>PIMENTEL</a:t>
            </a:r>
            <a:r>
              <a:rPr lang="pt-BR" dirty="0" smtClean="0"/>
              <a:t> - 2019415</a:t>
            </a:r>
            <a:endParaRPr lang="en-GB" dirty="0"/>
          </a:p>
        </p:txBody>
      </p:sp>
    </p:spTree>
    <p:extLst>
      <p:ext uri="{BB962C8B-B14F-4D97-AF65-F5344CB8AC3E}">
        <p14:creationId xmlns:p14="http://schemas.microsoft.com/office/powerpoint/2010/main" val="360751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GARAGE WEB SYSTEM - SUMMARY</a:t>
            </a:r>
            <a:endParaRPr lang="pt-BR" dirty="0"/>
          </a:p>
        </p:txBody>
      </p:sp>
      <p:sp>
        <p:nvSpPr>
          <p:cNvPr id="3" name="Subtitle 2"/>
          <p:cNvSpPr>
            <a:spLocks noGrp="1"/>
          </p:cNvSpPr>
          <p:nvPr>
            <p:ph idx="1"/>
          </p:nvPr>
        </p:nvSpPr>
        <p:spPr/>
        <p:txBody>
          <a:bodyPr/>
          <a:lstStyle/>
          <a:p>
            <a:r>
              <a:rPr lang="en-GB" dirty="0" smtClean="0"/>
              <a:t>Introduction</a:t>
            </a:r>
            <a:endParaRPr lang="pt-BR" dirty="0" smtClean="0"/>
          </a:p>
          <a:p>
            <a:endParaRPr lang="en-US" dirty="0"/>
          </a:p>
          <a:p>
            <a:r>
              <a:rPr lang="en-US" dirty="0"/>
              <a:t>Project Reason</a:t>
            </a:r>
          </a:p>
          <a:p>
            <a:endParaRPr lang="en-US" dirty="0"/>
          </a:p>
          <a:p>
            <a:r>
              <a:rPr lang="en-US" dirty="0"/>
              <a:t>Project Technologies</a:t>
            </a:r>
          </a:p>
          <a:p>
            <a:endParaRPr lang="en-US" dirty="0"/>
          </a:p>
          <a:p>
            <a:r>
              <a:rPr lang="en-US" dirty="0" smtClean="0"/>
              <a:t>Application</a:t>
            </a:r>
            <a:endParaRPr lang="en-US" dirty="0"/>
          </a:p>
          <a:p>
            <a:endParaRPr lang="en-GB" dirty="0"/>
          </a:p>
        </p:txBody>
      </p:sp>
    </p:spTree>
    <p:extLst>
      <p:ext uri="{BB962C8B-B14F-4D97-AF65-F5344CB8AC3E}">
        <p14:creationId xmlns:p14="http://schemas.microsoft.com/office/powerpoint/2010/main" val="36093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GARAGE WEB SYSTEM - Introduction</a:t>
            </a:r>
            <a:endParaRPr lang="pt-BR" dirty="0"/>
          </a:p>
        </p:txBody>
      </p:sp>
      <p:sp>
        <p:nvSpPr>
          <p:cNvPr id="3" name="Subtitle 2"/>
          <p:cNvSpPr>
            <a:spLocks noGrp="1"/>
          </p:cNvSpPr>
          <p:nvPr>
            <p:ph idx="1"/>
          </p:nvPr>
        </p:nvSpPr>
        <p:spPr/>
        <p:txBody>
          <a:bodyPr/>
          <a:lstStyle/>
          <a:p>
            <a:r>
              <a:rPr lang="en-US" dirty="0"/>
              <a:t>This web system is designed to meet </a:t>
            </a:r>
            <a:r>
              <a:rPr lang="en-US" dirty="0" smtClean="0"/>
              <a:t>a </a:t>
            </a:r>
            <a:r>
              <a:rPr lang="en-US" dirty="0"/>
              <a:t>mechanical garage needs. It is a small garage which carries out any type of services and repairs on cars, motorbikes, small vans and small buses.</a:t>
            </a:r>
          </a:p>
          <a:p>
            <a:r>
              <a:rPr lang="en-US" dirty="0" smtClean="0"/>
              <a:t>All </a:t>
            </a:r>
            <a:r>
              <a:rPr lang="en-US" dirty="0"/>
              <a:t>of those employees are able to maintain different types of vehicle and perform any service or repair. In some cases, maintenance check will require parts or supplies (e.g. fluids, oil, </a:t>
            </a:r>
            <a:r>
              <a:rPr lang="en-US" dirty="0" err="1"/>
              <a:t>tyres</a:t>
            </a:r>
            <a:r>
              <a:rPr lang="en-US" dirty="0"/>
              <a:t>) which the staff will look for in the stock of supplies from the garage and invoice the customer for.</a:t>
            </a:r>
            <a:endParaRPr lang="en-GB" dirty="0"/>
          </a:p>
        </p:txBody>
      </p:sp>
    </p:spTree>
    <p:extLst>
      <p:ext uri="{BB962C8B-B14F-4D97-AF65-F5344CB8AC3E}">
        <p14:creationId xmlns:p14="http://schemas.microsoft.com/office/powerpoint/2010/main" val="248045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GARAGE WEB SYSTEM </a:t>
            </a:r>
            <a:r>
              <a:rPr lang="en-GB" dirty="0"/>
              <a:t>- Project Reason</a:t>
            </a:r>
            <a:endParaRPr lang="pt-BR" dirty="0"/>
          </a:p>
        </p:txBody>
      </p:sp>
      <p:sp>
        <p:nvSpPr>
          <p:cNvPr id="3" name="Subtitle 2"/>
          <p:cNvSpPr>
            <a:spLocks noGrp="1"/>
          </p:cNvSpPr>
          <p:nvPr>
            <p:ph idx="1"/>
          </p:nvPr>
        </p:nvSpPr>
        <p:spPr>
          <a:xfrm>
            <a:off x="1069848" y="2121408"/>
            <a:ext cx="10058400" cy="4050792"/>
          </a:xfrm>
        </p:spPr>
        <p:txBody>
          <a:bodyPr/>
          <a:lstStyle/>
          <a:p>
            <a:r>
              <a:rPr lang="en-US" dirty="0" err="1"/>
              <a:t>Ger</a:t>
            </a:r>
            <a:r>
              <a:rPr lang="en-US" dirty="0"/>
              <a:t> was facing, some issues which is going to be solved with the new application. The Web System allows customers and staff to login and register their details and customer can make appointment for their vehicles. The employees are able to view all booking assigned to them for the current </a:t>
            </a:r>
            <a:r>
              <a:rPr lang="en-US" dirty="0" smtClean="0"/>
              <a:t>day and </a:t>
            </a:r>
            <a:r>
              <a:rPr lang="en-US" dirty="0" err="1" smtClean="0"/>
              <a:t>Ger</a:t>
            </a:r>
            <a:r>
              <a:rPr lang="en-US" dirty="0" smtClean="0"/>
              <a:t> </a:t>
            </a:r>
            <a:r>
              <a:rPr lang="en-US" dirty="0"/>
              <a:t>will also be able to manage and view all bookings and register new staff</a:t>
            </a:r>
            <a:r>
              <a:rPr lang="en-US" dirty="0" smtClean="0"/>
              <a:t>.</a:t>
            </a:r>
            <a:endParaRPr lang="en-GB" dirty="0"/>
          </a:p>
        </p:txBody>
      </p:sp>
    </p:spTree>
    <p:extLst>
      <p:ext uri="{BB962C8B-B14F-4D97-AF65-F5344CB8AC3E}">
        <p14:creationId xmlns:p14="http://schemas.microsoft.com/office/powerpoint/2010/main" val="224123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GARAGE WEB SYSTEM </a:t>
            </a:r>
            <a:r>
              <a:rPr lang="en-GB" dirty="0"/>
              <a:t>- </a:t>
            </a:r>
            <a:r>
              <a:rPr lang="en-GB" dirty="0" smtClean="0"/>
              <a:t>TECHNOLOGIES</a:t>
            </a:r>
            <a:endParaRPr lang="pt-BR" dirty="0"/>
          </a:p>
        </p:txBody>
      </p:sp>
      <p:sp>
        <p:nvSpPr>
          <p:cNvPr id="3" name="Subtitle 2"/>
          <p:cNvSpPr>
            <a:spLocks noGrp="1"/>
          </p:cNvSpPr>
          <p:nvPr>
            <p:ph idx="1"/>
          </p:nvPr>
        </p:nvSpPr>
        <p:spPr>
          <a:xfrm>
            <a:off x="1069848" y="2121408"/>
            <a:ext cx="10058400" cy="4050792"/>
          </a:xfrm>
        </p:spPr>
        <p:txBody>
          <a:bodyPr>
            <a:normAutofit fontScale="92500" lnSpcReduction="20000"/>
          </a:bodyPr>
          <a:lstStyle/>
          <a:p>
            <a:r>
              <a:rPr lang="en-US" dirty="0"/>
              <a:t>Java 8, object oriented language;</a:t>
            </a:r>
          </a:p>
          <a:p>
            <a:r>
              <a:rPr lang="en-US" dirty="0" smtClean="0"/>
              <a:t>MySQL;</a:t>
            </a:r>
            <a:endParaRPr lang="en-US" dirty="0"/>
          </a:p>
          <a:p>
            <a:r>
              <a:rPr lang="en-US" dirty="0" smtClean="0"/>
              <a:t>Java </a:t>
            </a:r>
            <a:r>
              <a:rPr lang="en-US" dirty="0"/>
              <a:t>Persistence API, as Java software component to map the database using annotations, and manage queries on the DB;</a:t>
            </a:r>
          </a:p>
          <a:p>
            <a:r>
              <a:rPr lang="en-US" dirty="0" smtClean="0"/>
              <a:t>Spring </a:t>
            </a:r>
            <a:r>
              <a:rPr lang="en-US" dirty="0"/>
              <a:t>Boot as a Java framework in order to create web services;</a:t>
            </a:r>
          </a:p>
          <a:p>
            <a:r>
              <a:rPr lang="en-US" dirty="0" smtClean="0"/>
              <a:t>Tomcat </a:t>
            </a:r>
            <a:r>
              <a:rPr lang="en-US" dirty="0"/>
              <a:t>as HTTP web server provider;</a:t>
            </a:r>
          </a:p>
          <a:p>
            <a:r>
              <a:rPr lang="en-US" dirty="0" err="1" smtClean="0"/>
              <a:t>Gradle</a:t>
            </a:r>
            <a:r>
              <a:rPr lang="en-US" dirty="0"/>
              <a:t>, an open-source build automation system based on Apache Ant and Apache Maven;</a:t>
            </a:r>
          </a:p>
          <a:p>
            <a:r>
              <a:rPr lang="en-US" dirty="0" smtClean="0"/>
              <a:t>Postman</a:t>
            </a:r>
            <a:r>
              <a:rPr lang="en-US" dirty="0"/>
              <a:t>, a tool used to test RESTful APIs;</a:t>
            </a:r>
          </a:p>
          <a:p>
            <a:r>
              <a:rPr lang="en-US" dirty="0" smtClean="0"/>
              <a:t>Ionic </a:t>
            </a:r>
            <a:r>
              <a:rPr lang="en-US" dirty="0"/>
              <a:t>Framework to build desktop apps using web technologies integrated to Angular.</a:t>
            </a:r>
          </a:p>
          <a:p>
            <a:r>
              <a:rPr lang="en-US" dirty="0" smtClean="0"/>
              <a:t>In </a:t>
            </a:r>
            <a:r>
              <a:rPr lang="en-US" dirty="0"/>
              <a:t>terms of the project itself, the following areas will be covered:</a:t>
            </a:r>
          </a:p>
          <a:p>
            <a:r>
              <a:rPr lang="en-US" dirty="0" smtClean="0"/>
              <a:t>SCRUM </a:t>
            </a:r>
            <a:r>
              <a:rPr lang="en-US" dirty="0"/>
              <a:t>as Project Management Agile Methodology;</a:t>
            </a:r>
            <a:endParaRPr lang="en-GB" dirty="0"/>
          </a:p>
        </p:txBody>
      </p:sp>
    </p:spTree>
    <p:extLst>
      <p:ext uri="{BB962C8B-B14F-4D97-AF65-F5344CB8AC3E}">
        <p14:creationId xmlns:p14="http://schemas.microsoft.com/office/powerpoint/2010/main" val="389362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GARAGE WEB SYSTEM – ONLINE PRESENTATION</a:t>
            </a:r>
            <a:endParaRPr lang="pt-BR" dirty="0"/>
          </a:p>
        </p:txBody>
      </p:sp>
      <p:sp>
        <p:nvSpPr>
          <p:cNvPr id="3" name="Subtitle 2"/>
          <p:cNvSpPr>
            <a:spLocks noGrp="1"/>
          </p:cNvSpPr>
          <p:nvPr>
            <p:ph idx="1"/>
          </p:nvPr>
        </p:nvSpPr>
        <p:spPr>
          <a:xfrm>
            <a:off x="1069848" y="2121408"/>
            <a:ext cx="10058400" cy="4050792"/>
          </a:xfrm>
        </p:spPr>
        <p:txBody>
          <a:bodyPr>
            <a:normAutofit/>
          </a:bodyPr>
          <a:lstStyle/>
          <a:p>
            <a:r>
              <a:rPr lang="en-GB" dirty="0" smtClean="0"/>
              <a:t>ADMIN WORKFLOW</a:t>
            </a:r>
          </a:p>
          <a:p>
            <a:endParaRPr lang="en-GB" dirty="0"/>
          </a:p>
          <a:p>
            <a:r>
              <a:rPr lang="en-GB" dirty="0" smtClean="0"/>
              <a:t>STAFF WORKFLOW</a:t>
            </a:r>
          </a:p>
          <a:p>
            <a:endParaRPr lang="en-GB" dirty="0"/>
          </a:p>
          <a:p>
            <a:r>
              <a:rPr lang="en-GB" dirty="0" smtClean="0"/>
              <a:t>CUSTOMER WORKFLOW</a:t>
            </a:r>
            <a:endParaRPr lang="en-GB" dirty="0"/>
          </a:p>
        </p:txBody>
      </p:sp>
    </p:spTree>
    <p:extLst>
      <p:ext uri="{BB962C8B-B14F-4D97-AF65-F5344CB8AC3E}">
        <p14:creationId xmlns:p14="http://schemas.microsoft.com/office/powerpoint/2010/main" val="185441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GARAGE WEB SYSTEM – THE END</a:t>
            </a:r>
            <a:endParaRPr lang="pt-BR" dirty="0"/>
          </a:p>
        </p:txBody>
      </p:sp>
      <p:sp>
        <p:nvSpPr>
          <p:cNvPr id="3" name="Subtitle 2"/>
          <p:cNvSpPr>
            <a:spLocks noGrp="1"/>
          </p:cNvSpPr>
          <p:nvPr>
            <p:ph idx="1"/>
          </p:nvPr>
        </p:nvSpPr>
        <p:spPr>
          <a:xfrm>
            <a:off x="1069848" y="2121408"/>
            <a:ext cx="10058400" cy="4050792"/>
          </a:xfrm>
        </p:spPr>
        <p:txBody>
          <a:bodyPr>
            <a:normAutofit/>
          </a:bodyPr>
          <a:lstStyle/>
          <a:p>
            <a:r>
              <a:rPr lang="en-US" dirty="0" smtClean="0"/>
              <a:t>FABIO PIMENTEL – 2019415</a:t>
            </a:r>
          </a:p>
          <a:p>
            <a:r>
              <a:rPr lang="en-US" dirty="0" smtClean="0"/>
              <a:t>CCT COLLEGE DUBLIN</a:t>
            </a:r>
          </a:p>
          <a:p>
            <a:r>
              <a:rPr lang="en-US" dirty="0" smtClean="0"/>
              <a:t>18/08/2020</a:t>
            </a:r>
            <a:endParaRPr lang="en-US" dirty="0"/>
          </a:p>
        </p:txBody>
      </p:sp>
    </p:spTree>
    <p:extLst>
      <p:ext uri="{BB962C8B-B14F-4D97-AF65-F5344CB8AC3E}">
        <p14:creationId xmlns:p14="http://schemas.microsoft.com/office/powerpoint/2010/main" val="36757080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758</TotalTime>
  <Words>337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Rockwell</vt:lpstr>
      <vt:lpstr>Rockwell Condensed</vt:lpstr>
      <vt:lpstr>Wingdings</vt:lpstr>
      <vt:lpstr>Wood Type</vt:lpstr>
      <vt:lpstr>GARAGE WEB SYSTEM</vt:lpstr>
      <vt:lpstr>GARAGE WEB SYSTEM - SUMMARY</vt:lpstr>
      <vt:lpstr>GARAGE WEB SYSTEM - Introduction</vt:lpstr>
      <vt:lpstr>GARAGE WEB SYSTEM - Project Reason</vt:lpstr>
      <vt:lpstr>GARAGE WEB SYSTEM - TECHNOLOGIES</vt:lpstr>
      <vt:lpstr>GARAGE WEB SYSTEM – ONLINE PRESENTATION</vt:lpstr>
      <vt:lpstr>GARAGE WEB SYSTEM – 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GARAGE WEB SYSTEM</dc:title>
  <dc:creator>Fábio Pimentel</dc:creator>
  <cp:lastModifiedBy>Fábio Pimentel</cp:lastModifiedBy>
  <cp:revision>7</cp:revision>
  <dcterms:created xsi:type="dcterms:W3CDTF">2020-08-17T21:53:45Z</dcterms:created>
  <dcterms:modified xsi:type="dcterms:W3CDTF">2020-08-18T10:32:32Z</dcterms:modified>
</cp:coreProperties>
</file>