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E6090-DB4F-43F8-A5B1-1960138039BB}">
          <p14:sldIdLst>
            <p14:sldId id="256"/>
            <p14:sldId id="257"/>
            <p14:sldId id="258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F42"/>
    <a:srgbClr val="2C6365"/>
    <a:srgbClr val="065160"/>
    <a:srgbClr val="ACE5E5"/>
    <a:srgbClr val="0080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p1\eclipse-workspace\garage\Documentation\Gantt%20Chart\Gantt%20Chart%20-%20Fabio's%20Draft%20Plan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59019388824326"/>
          <c:y val="8.6740522130730524E-2"/>
          <c:w val="0.76896195450593396"/>
          <c:h val="0.909520383071734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'[Gantt Chart - Fabio''s Draft Plan_V2.xlsx]Gantt Chart'!$A$2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'[Gantt Chart - Fabio''s Draft Plan_V2.xlsx]Gantt Chart'!$C$3:$C$16</c:f>
              <c:strCache>
                <c:ptCount val="14"/>
                <c:pt idx="0">
                  <c:v>Planning Achitecture</c:v>
                </c:pt>
                <c:pt idx="1">
                  <c:v>Studying technologies and frameworks</c:v>
                </c:pt>
                <c:pt idx="2">
                  <c:v>Configure MYSQL/JPA/Spring/Gradle</c:v>
                </c:pt>
                <c:pt idx="3">
                  <c:v>Create ER Diagram</c:v>
                </c:pt>
                <c:pt idx="4">
                  <c:v>Create Class Diagrams</c:v>
                </c:pt>
                <c:pt idx="5">
                  <c:v>Creating a prototype</c:v>
                </c:pt>
                <c:pt idx="6">
                  <c:v>Configuring Node/Angular</c:v>
                </c:pt>
                <c:pt idx="7">
                  <c:v>Interim Project Presentation</c:v>
                </c:pt>
                <c:pt idx="8">
                  <c:v>Coding</c:v>
                </c:pt>
                <c:pt idx="9">
                  <c:v>JPA and DB Integration and MAP</c:v>
                </c:pt>
                <c:pt idx="10">
                  <c:v>Angular and Java Integration</c:v>
                </c:pt>
                <c:pt idx="11">
                  <c:v>POC Test</c:v>
                </c:pt>
                <c:pt idx="12">
                  <c:v>Eventual fixes and implementations</c:v>
                </c:pt>
                <c:pt idx="13">
                  <c:v>POC Presentation</c:v>
                </c:pt>
              </c:strCache>
            </c:strRef>
          </c:cat>
          <c:val>
            <c:numRef>
              <c:f>'[Gantt Chart - Fabio''s Draft Plan_V2.xlsx]Gantt Chart'!$A$3:$A$16</c:f>
              <c:numCache>
                <c:formatCode>m/d/yyyy</c:formatCode>
                <c:ptCount val="14"/>
                <c:pt idx="0">
                  <c:v>43991</c:v>
                </c:pt>
                <c:pt idx="1">
                  <c:v>43997</c:v>
                </c:pt>
                <c:pt idx="2">
                  <c:v>43997</c:v>
                </c:pt>
                <c:pt idx="3">
                  <c:v>44001</c:v>
                </c:pt>
                <c:pt idx="4">
                  <c:v>44003</c:v>
                </c:pt>
                <c:pt idx="5">
                  <c:v>44003</c:v>
                </c:pt>
                <c:pt idx="6">
                  <c:v>44022</c:v>
                </c:pt>
                <c:pt idx="7">
                  <c:v>44023</c:v>
                </c:pt>
                <c:pt idx="8">
                  <c:v>44007</c:v>
                </c:pt>
                <c:pt idx="9">
                  <c:v>44010</c:v>
                </c:pt>
                <c:pt idx="10">
                  <c:v>44018</c:v>
                </c:pt>
                <c:pt idx="11">
                  <c:v>44018</c:v>
                </c:pt>
                <c:pt idx="12">
                  <c:v>44022</c:v>
                </c:pt>
                <c:pt idx="13">
                  <c:v>44025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A86-45E0-8E28-DC378AA8B665}"/>
            </c:ext>
          </c:extLst>
        </c:ser>
        <c:ser>
          <c:idx val="1"/>
          <c:order val="1"/>
          <c:tx>
            <c:strRef>
              <c:f>'[Gantt Chart - Fabio''s Draft Plan_V2.xlsx]Gantt Chart'!$D$1:$D$2</c:f>
              <c:strCache>
                <c:ptCount val="2"/>
                <c:pt idx="0">
                  <c:v>DURATION (days)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'[Gantt Chart - Fabio''s Draft Plan_V2.xlsx]Gantt Chart'!$C$3:$C$16</c:f>
              <c:strCache>
                <c:ptCount val="14"/>
                <c:pt idx="0">
                  <c:v>Planning Achitecture</c:v>
                </c:pt>
                <c:pt idx="1">
                  <c:v>Studying technologies and frameworks</c:v>
                </c:pt>
                <c:pt idx="2">
                  <c:v>Configure MYSQL/JPA/Spring/Gradle</c:v>
                </c:pt>
                <c:pt idx="3">
                  <c:v>Create ER Diagram</c:v>
                </c:pt>
                <c:pt idx="4">
                  <c:v>Create Class Diagrams</c:v>
                </c:pt>
                <c:pt idx="5">
                  <c:v>Creating a prototype</c:v>
                </c:pt>
                <c:pt idx="6">
                  <c:v>Configuring Node/Angular</c:v>
                </c:pt>
                <c:pt idx="7">
                  <c:v>Interim Project Presentation</c:v>
                </c:pt>
                <c:pt idx="8">
                  <c:v>Coding</c:v>
                </c:pt>
                <c:pt idx="9">
                  <c:v>JPA and DB Integration and MAP</c:v>
                </c:pt>
                <c:pt idx="10">
                  <c:v>Angular and Java Integration</c:v>
                </c:pt>
                <c:pt idx="11">
                  <c:v>POC Test</c:v>
                </c:pt>
                <c:pt idx="12">
                  <c:v>Eventual fixes and implementations</c:v>
                </c:pt>
                <c:pt idx="13">
                  <c:v>POC Presentation</c:v>
                </c:pt>
              </c:strCache>
            </c:strRef>
          </c:cat>
          <c:val>
            <c:numRef>
              <c:f>'[Gantt Chart - Fabio''s Draft Plan_V2.xlsx]Gantt Chart'!$D$3:$D$16</c:f>
              <c:numCache>
                <c:formatCode>General</c:formatCode>
                <c:ptCount val="1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14</c:v>
                </c:pt>
                <c:pt idx="6">
                  <c:v>1</c:v>
                </c:pt>
                <c:pt idx="7">
                  <c:v>1</c:v>
                </c:pt>
                <c:pt idx="8">
                  <c:v>50</c:v>
                </c:pt>
                <c:pt idx="9">
                  <c:v>8</c:v>
                </c:pt>
                <c:pt idx="10">
                  <c:v>15</c:v>
                </c:pt>
                <c:pt idx="11">
                  <c:v>4</c:v>
                </c:pt>
                <c:pt idx="12">
                  <c:v>2</c:v>
                </c:pt>
                <c:pt idx="1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A86-45E0-8E28-DC378AA8B66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5178824"/>
        <c:axId val="385173728"/>
      </c:barChart>
      <c:catAx>
        <c:axId val="3851788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5173728"/>
        <c:crosses val="autoZero"/>
        <c:auto val="1"/>
        <c:lblAlgn val="ctr"/>
        <c:lblOffset val="100"/>
        <c:noMultiLvlLbl val="0"/>
      </c:catAx>
      <c:valAx>
        <c:axId val="385173728"/>
        <c:scaling>
          <c:orientation val="minMax"/>
          <c:max val="44057"/>
          <c:min val="43983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5178824"/>
        <c:crosses val="max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7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66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3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0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6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1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GER’S GARAGE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FABIO PIMENTEL</a:t>
            </a:r>
          </a:p>
        </p:txBody>
      </p:sp>
    </p:spTree>
    <p:extLst>
      <p:ext uri="{BB962C8B-B14F-4D97-AF65-F5344CB8AC3E}">
        <p14:creationId xmlns:p14="http://schemas.microsoft.com/office/powerpoint/2010/main" val="25580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Project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Synopsis</a:t>
            </a:r>
            <a:endParaRPr lang="pt-BR" dirty="0"/>
          </a:p>
          <a:p>
            <a:endParaRPr lang="en-US" dirty="0" smtClean="0"/>
          </a:p>
          <a:p>
            <a:r>
              <a:rPr lang="en-US" dirty="0" smtClean="0"/>
              <a:t>Computing </a:t>
            </a:r>
            <a:r>
              <a:rPr lang="en-US" dirty="0"/>
              <a:t>General </a:t>
            </a:r>
            <a:r>
              <a:rPr lang="en-US" dirty="0" smtClean="0"/>
              <a:t>Areas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Reason</a:t>
            </a:r>
          </a:p>
          <a:p>
            <a:endParaRPr lang="en-US" dirty="0" smtClean="0"/>
          </a:p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3249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 </a:t>
            </a:r>
            <a:r>
              <a:rPr lang="pt-BR" dirty="0" smtClean="0"/>
              <a:t>Details</a:t>
            </a:r>
            <a:endParaRPr lang="pt-B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168887"/>
              </p:ext>
            </p:extLst>
          </p:nvPr>
        </p:nvGraphicFramePr>
        <p:xfrm>
          <a:off x="1103312" y="2052638"/>
          <a:ext cx="10299146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 Details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639" y="2140773"/>
            <a:ext cx="5941976" cy="4805362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78" y="2140773"/>
            <a:ext cx="5118828" cy="47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core business</a:t>
            </a:r>
          </a:p>
          <a:p>
            <a:endParaRPr lang="en-GB" dirty="0"/>
          </a:p>
          <a:p>
            <a:r>
              <a:rPr lang="en-GB" dirty="0" smtClean="0"/>
              <a:t>Test Application</a:t>
            </a:r>
          </a:p>
          <a:p>
            <a:endParaRPr lang="en-GB" dirty="0"/>
          </a:p>
          <a:p>
            <a:r>
              <a:rPr lang="en-GB" dirty="0" smtClean="0"/>
              <a:t>Create Report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7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GER’S GARAGE</vt:lpstr>
      <vt:lpstr>Project Overview </vt:lpstr>
      <vt:lpstr>Progress Details</vt:lpstr>
      <vt:lpstr>Progress Details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GER’S GARAGE</dc:title>
  <dc:creator>Fábio Pimentel</dc:creator>
  <cp:lastModifiedBy>Fábio Pimentel</cp:lastModifiedBy>
  <cp:revision>12</cp:revision>
  <dcterms:created xsi:type="dcterms:W3CDTF">2020-07-11T18:00:18Z</dcterms:created>
  <dcterms:modified xsi:type="dcterms:W3CDTF">2020-07-11T21:03:58Z</dcterms:modified>
</cp:coreProperties>
</file>