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7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A432C8-69A7-458B-9684-2BFA64B31948}" type="datetime2">
              <a:rPr lang="en-US" smtClean="0"/>
              <a:t>Tuesday, June 11,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933D019-A32C-4EAD-B8E6-DBDA699692FD}" type="datetime2">
              <a:rPr lang="en-US" smtClean="0"/>
              <a:t>Tuesday, June 11, 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3CD0DB5-738A-BD40-A1D6-248A99BCF0F5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Seminarpräsentation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SBB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2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Verteilungsdiagramm</a:t>
            </a:r>
            <a:endParaRPr lang="en-US" dirty="0"/>
          </a:p>
        </p:txBody>
      </p:sp>
      <p:pic>
        <p:nvPicPr>
          <p:cNvPr id="4" name="Content Placeholder 3" descr="Deploymen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5" r="-25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41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Aufgabenstellung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Anforderungen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Konzept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Demo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SBB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Web Service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endParaRPr lang="en-US" dirty="0" smtClean="0"/>
          </a:p>
          <a:p>
            <a:r>
              <a:rPr lang="en-US" dirty="0" smtClean="0"/>
              <a:t>Open Data Protocol</a:t>
            </a:r>
          </a:p>
          <a:p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in Orchard Project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3198" y="2529345"/>
            <a:ext cx="2377250" cy="423367"/>
          </a:xfrm>
          <a:prstGeom prst="line">
            <a:avLst/>
          </a:prstGeom>
          <a:ln>
            <a:solidFill>
              <a:srgbClr val="FF0000">
                <a:alpha val="8000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0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Systemkontext</a:t>
            </a:r>
            <a:endParaRPr lang="en-US" dirty="0"/>
          </a:p>
        </p:txBody>
      </p:sp>
      <p:pic>
        <p:nvPicPr>
          <p:cNvPr id="12" name="Content Placeholder 11" descr="Systemkontex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5" r="-5115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3325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330368"/>
            <a:ext cx="7583488" cy="3246136"/>
          </a:xfrm>
        </p:spPr>
      </p:pic>
    </p:spTree>
    <p:extLst>
      <p:ext uri="{BB962C8B-B14F-4D97-AF65-F5344CB8AC3E}">
        <p14:creationId xmlns:p14="http://schemas.microsoft.com/office/powerpoint/2010/main" val="309415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Komponentendiagramm</a:t>
            </a:r>
            <a:endParaRPr lang="en-US" dirty="0"/>
          </a:p>
        </p:txBody>
      </p:sp>
      <p:pic>
        <p:nvPicPr>
          <p:cNvPr id="4" name="Content Placeholder 3" descr="Componen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48" r="-94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686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4" name="Content Placeholder 3" descr="Contrac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31" r="-489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1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Interfaces</a:t>
            </a:r>
            <a:endParaRPr lang="en-US" dirty="0"/>
          </a:p>
        </p:txBody>
      </p:sp>
      <p:pic>
        <p:nvPicPr>
          <p:cNvPr id="4" name="Picture 3" descr="ConnectionSer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1" y="4377580"/>
            <a:ext cx="7493000" cy="1905000"/>
          </a:xfrm>
          <a:prstGeom prst="rect">
            <a:avLst/>
          </a:prstGeom>
        </p:spPr>
      </p:pic>
      <p:pic>
        <p:nvPicPr>
          <p:cNvPr id="5" name="Picture 4" descr="LocationSer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35" y="2206468"/>
            <a:ext cx="4330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endParaRPr lang="en-US" dirty="0"/>
          </a:p>
        </p:txBody>
      </p:sp>
      <p:pic>
        <p:nvPicPr>
          <p:cNvPr id="4" name="Content Placeholder 3" descr="GetConnectionsSequence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1" r="-10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57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1205</TotalTime>
  <Words>49</Words>
  <Application>Microsoft Macintosh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</vt:lpstr>
      <vt:lpstr>Seminarpräsentation</vt:lpstr>
      <vt:lpstr>Agenda</vt:lpstr>
      <vt:lpstr>Aufgabenstellung</vt:lpstr>
      <vt:lpstr>Systemkontext</vt:lpstr>
      <vt:lpstr>Use-Case: Fahrplan abfragen</vt:lpstr>
      <vt:lpstr>Komponentendiagramm</vt:lpstr>
      <vt:lpstr>Domänenmodell</vt:lpstr>
      <vt:lpstr>Service Interfaces</vt:lpstr>
      <vt:lpstr>Fahrplan abfragen</vt:lpstr>
      <vt:lpstr>Verteilungsdiagramm</vt:lpstr>
      <vt:lpstr>DEMO!</vt:lpstr>
      <vt:lpstr>Q&amp;A?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Seminarpräsentation</dc:title>
  <dc:creator>Florian Amstutz</dc:creator>
  <cp:lastModifiedBy>Florian Amstutz</cp:lastModifiedBy>
  <cp:revision>5</cp:revision>
  <dcterms:created xsi:type="dcterms:W3CDTF">2013-06-03T14:15:25Z</dcterms:created>
  <dcterms:modified xsi:type="dcterms:W3CDTF">2013-06-12T15:52:18Z</dcterms:modified>
</cp:coreProperties>
</file>