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8" r:id="rId13"/>
    <p:sldId id="269" r:id="rId14"/>
    <p:sldId id="265" r:id="rId15"/>
    <p:sldId id="271" r:id="rId16"/>
    <p:sldId id="272" r:id="rId17"/>
    <p:sldId id="273" r:id="rId18"/>
    <p:sldId id="275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CAAD57-2AAF-4073-B524-2F20E1312F3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6"/>
            <p14:sldId id="267"/>
            <p14:sldId id="268"/>
            <p14:sldId id="269"/>
            <p14:sldId id="265"/>
            <p14:sldId id="271"/>
            <p14:sldId id="272"/>
            <p14:sldId id="273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F0EC5-B2C0-4CF4-897B-13A8B503C415}" type="datetimeFigureOut">
              <a:rPr lang="de-CH" smtClean="0"/>
              <a:t>22.05.2012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16893-E2E9-4D62-86C9-D7908DE5567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997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172B-58E6-46E3-B3ED-992E47156E28}" type="datetimeFigureOut">
              <a:rPr lang="de-CH" smtClean="0"/>
              <a:t>22.05.2012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0C7D-557C-4CF3-8E0A-058992313EAD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172B-58E6-46E3-B3ED-992E47156E28}" type="datetimeFigureOut">
              <a:rPr lang="de-CH" smtClean="0"/>
              <a:t>22.05.2012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0C7D-557C-4CF3-8E0A-058992313EAD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172B-58E6-46E3-B3ED-992E47156E28}" type="datetimeFigureOut">
              <a:rPr lang="de-CH" smtClean="0"/>
              <a:t>22.05.2012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0C7D-557C-4CF3-8E0A-058992313EAD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172B-58E6-46E3-B3ED-992E47156E28}" type="datetimeFigureOut">
              <a:rPr lang="de-CH" smtClean="0"/>
              <a:t>22.05.2012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0C7D-557C-4CF3-8E0A-058992313EAD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172B-58E6-46E3-B3ED-992E47156E28}" type="datetimeFigureOut">
              <a:rPr lang="de-CH" smtClean="0"/>
              <a:t>22.05.2012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0C7D-557C-4CF3-8E0A-058992313EAD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172B-58E6-46E3-B3ED-992E47156E28}" type="datetimeFigureOut">
              <a:rPr lang="de-CH" smtClean="0"/>
              <a:t>22.05.2012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0C7D-557C-4CF3-8E0A-058992313EAD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172B-58E6-46E3-B3ED-992E47156E28}" type="datetimeFigureOut">
              <a:rPr lang="de-CH" smtClean="0"/>
              <a:t>22.05.2012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0C7D-557C-4CF3-8E0A-058992313EAD}" type="slidenum">
              <a:rPr lang="de-CH" smtClean="0"/>
              <a:t>‹#›</a:t>
            </a:fld>
            <a:endParaRPr lang="de-CH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172B-58E6-46E3-B3ED-992E47156E28}" type="datetimeFigureOut">
              <a:rPr lang="de-CH" smtClean="0"/>
              <a:t>22.05.2012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0C7D-557C-4CF3-8E0A-058992313EAD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172B-58E6-46E3-B3ED-992E47156E28}" type="datetimeFigureOut">
              <a:rPr lang="de-CH" smtClean="0"/>
              <a:t>22.05.2012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0C7D-557C-4CF3-8E0A-058992313EAD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172B-58E6-46E3-B3ED-992E47156E28}" type="datetimeFigureOut">
              <a:rPr lang="de-CH" smtClean="0"/>
              <a:t>22.05.2012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0C7D-557C-4CF3-8E0A-058992313EAD}" type="slidenum">
              <a:rPr lang="de-CH" smtClean="0"/>
              <a:t>‹#›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172B-58E6-46E3-B3ED-992E47156E28}" type="datetimeFigureOut">
              <a:rPr lang="de-CH" smtClean="0"/>
              <a:t>22.05.2012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0C7D-557C-4CF3-8E0A-058992313EAD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05E172B-58E6-46E3-B3ED-992E47156E28}" type="datetimeFigureOut">
              <a:rPr lang="de-CH" smtClean="0"/>
              <a:t>22.05.2012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14C0C7D-557C-4CF3-8E0A-058992313EAD}" type="slidenum">
              <a:rPr lang="de-CH" smtClean="0"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YAEM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Eine Semesterarbeit von Florian Amstutz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863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Sichten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Bausteinsicht</a:t>
            </a:r>
          </a:p>
          <a:p>
            <a:pPr lvl="1"/>
            <a:r>
              <a:rPr lang="de-CH" dirty="0" smtClean="0"/>
              <a:t>Komponentendiagramm</a:t>
            </a:r>
          </a:p>
          <a:p>
            <a:pPr lvl="1"/>
            <a:r>
              <a:rPr lang="de-CH" dirty="0" smtClean="0"/>
              <a:t>Klassendiagramm</a:t>
            </a:r>
          </a:p>
          <a:p>
            <a:r>
              <a:rPr lang="de-CH" dirty="0" smtClean="0"/>
              <a:t>Laufzeitsicht</a:t>
            </a:r>
          </a:p>
          <a:p>
            <a:pPr lvl="1"/>
            <a:r>
              <a:rPr lang="de-CH" dirty="0" smtClean="0"/>
              <a:t>Sequenzdiagramm</a:t>
            </a:r>
          </a:p>
          <a:p>
            <a:r>
              <a:rPr lang="de-CH" dirty="0" smtClean="0"/>
              <a:t>Verteilungssicht</a:t>
            </a:r>
          </a:p>
          <a:p>
            <a:pPr lvl="1"/>
            <a:r>
              <a:rPr lang="de-CH" dirty="0" err="1" smtClean="0"/>
              <a:t>Deploymentdiagramm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296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Domänenmodell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200" y="1600200"/>
            <a:ext cx="3417600" cy="4876800"/>
          </a:xfrm>
        </p:spPr>
      </p:pic>
    </p:spTree>
    <p:extLst>
      <p:ext uri="{BB962C8B-B14F-4D97-AF65-F5344CB8AC3E}">
        <p14:creationId xmlns:p14="http://schemas.microsoft.com/office/powerpoint/2010/main" val="388917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Kryptosysteme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1971675"/>
            <a:ext cx="6238875" cy="4133850"/>
          </a:xfrm>
        </p:spPr>
      </p:pic>
    </p:spTree>
    <p:extLst>
      <p:ext uri="{BB962C8B-B14F-4D97-AF65-F5344CB8AC3E}">
        <p14:creationId xmlns:p14="http://schemas.microsoft.com/office/powerpoint/2010/main" val="6287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Gespräch beitreten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30" y="1600200"/>
            <a:ext cx="7509340" cy="4876800"/>
          </a:xfrm>
        </p:spPr>
      </p:pic>
    </p:spTree>
    <p:extLst>
      <p:ext uri="{BB962C8B-B14F-4D97-AF65-F5344CB8AC3E}">
        <p14:creationId xmlns:p14="http://schemas.microsoft.com/office/powerpoint/2010/main" val="9543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Methodische Entwicklung des Systems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33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Testdriven</a:t>
            </a:r>
            <a:r>
              <a:rPr lang="de-CH" dirty="0"/>
              <a:t> Development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164" y="1600200"/>
            <a:ext cx="2531672" cy="4876800"/>
          </a:xfrm>
        </p:spPr>
      </p:pic>
    </p:spTree>
    <p:extLst>
      <p:ext uri="{BB962C8B-B14F-4D97-AF65-F5344CB8AC3E}">
        <p14:creationId xmlns:p14="http://schemas.microsoft.com/office/powerpoint/2010/main" val="186191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Verwendete Technologien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Managed</a:t>
            </a:r>
            <a:r>
              <a:rPr lang="de-CH" dirty="0" smtClean="0"/>
              <a:t> </a:t>
            </a:r>
            <a:r>
              <a:rPr lang="de-CH" dirty="0" err="1" smtClean="0"/>
              <a:t>Extensibility</a:t>
            </a:r>
            <a:r>
              <a:rPr lang="de-CH" dirty="0" smtClean="0"/>
              <a:t> Framework</a:t>
            </a:r>
          </a:p>
          <a:p>
            <a:pPr lvl="1"/>
            <a:r>
              <a:rPr lang="de-CH" dirty="0" err="1" smtClean="0">
                <a:sym typeface="Wingdings" pitchFamily="2" charset="2"/>
              </a:rPr>
              <a:t>Kryptosysteme</a:t>
            </a:r>
            <a:r>
              <a:rPr lang="de-CH" dirty="0" smtClean="0">
                <a:sym typeface="Wingdings" pitchFamily="2" charset="2"/>
              </a:rPr>
              <a:t> als eigene </a:t>
            </a:r>
            <a:r>
              <a:rPr lang="de-CH" dirty="0" err="1" smtClean="0">
                <a:sym typeface="Wingdings" pitchFamily="2" charset="2"/>
              </a:rPr>
              <a:t>Assemblies</a:t>
            </a:r>
            <a:endParaRPr lang="de-CH" dirty="0" smtClean="0"/>
          </a:p>
          <a:p>
            <a:r>
              <a:rPr lang="de-CH" dirty="0" smtClean="0"/>
              <a:t>Windows Communication </a:t>
            </a:r>
            <a:r>
              <a:rPr lang="de-CH" dirty="0" err="1" smtClean="0"/>
              <a:t>Foundation</a:t>
            </a:r>
            <a:endParaRPr lang="de-CH" dirty="0" smtClean="0"/>
          </a:p>
          <a:p>
            <a:pPr lvl="1"/>
            <a:r>
              <a:rPr lang="de-CH" dirty="0" smtClean="0"/>
              <a:t>Zweikanalige Kommunikation über </a:t>
            </a:r>
            <a:r>
              <a:rPr lang="de-CH" dirty="0" err="1" smtClean="0"/>
              <a:t>WSDualHttpBinding</a:t>
            </a:r>
            <a:endParaRPr lang="de-CH" dirty="0" smtClean="0"/>
          </a:p>
          <a:p>
            <a:r>
              <a:rPr lang="de-CH" dirty="0" smtClean="0"/>
              <a:t>Windows </a:t>
            </a:r>
            <a:r>
              <a:rPr lang="de-CH" dirty="0" err="1" smtClean="0"/>
              <a:t>Presentation</a:t>
            </a:r>
            <a:r>
              <a:rPr lang="de-CH" dirty="0" smtClean="0"/>
              <a:t> </a:t>
            </a:r>
            <a:r>
              <a:rPr lang="de-CH" dirty="0" err="1" smtClean="0"/>
              <a:t>Foundation</a:t>
            </a:r>
            <a:endParaRPr lang="de-CH" dirty="0" smtClean="0"/>
          </a:p>
          <a:p>
            <a:pPr lvl="1"/>
            <a:r>
              <a:rPr lang="de-CH" dirty="0" smtClean="0"/>
              <a:t>Für Desktopapplikation</a:t>
            </a:r>
          </a:p>
          <a:p>
            <a:pPr lvl="1"/>
            <a:r>
              <a:rPr lang="de-CH" dirty="0" smtClean="0"/>
              <a:t>Silverlight für Windows Phone 7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62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Silverlight besitzt keine </a:t>
            </a:r>
            <a:r>
              <a:rPr lang="de-CH" dirty="0" err="1" smtClean="0"/>
              <a:t>DuplexClientBase</a:t>
            </a:r>
            <a:endParaRPr lang="de-CH" dirty="0" smtClean="0"/>
          </a:p>
          <a:p>
            <a:r>
              <a:rPr lang="de-CH" dirty="0" smtClean="0"/>
              <a:t>Zweikanalige Kommunikation nur über </a:t>
            </a:r>
            <a:r>
              <a:rPr lang="de-CH" dirty="0" err="1" smtClean="0"/>
              <a:t>PollingDuplexHttpBinding</a:t>
            </a:r>
            <a:r>
              <a:rPr lang="de-CH" dirty="0" smtClean="0"/>
              <a:t> oder </a:t>
            </a:r>
            <a:r>
              <a:rPr lang="de-CH" dirty="0" err="1" smtClean="0"/>
              <a:t>NetTcpBinding</a:t>
            </a:r>
            <a:endParaRPr lang="de-CH" dirty="0" smtClean="0"/>
          </a:p>
          <a:p>
            <a:pPr lvl="1"/>
            <a:r>
              <a:rPr lang="de-CH" dirty="0" smtClean="0"/>
              <a:t>Nicht für WPF</a:t>
            </a:r>
          </a:p>
          <a:p>
            <a:pPr lvl="1"/>
            <a:r>
              <a:rPr lang="de-CH" dirty="0" smtClean="0"/>
              <a:t>Komplett </a:t>
            </a:r>
            <a:r>
              <a:rPr lang="de-CH" dirty="0" err="1" smtClean="0"/>
              <a:t>serialisierte</a:t>
            </a:r>
            <a:r>
              <a:rPr lang="de-CH" dirty="0" smtClean="0"/>
              <a:t> Daten</a:t>
            </a:r>
          </a:p>
        </p:txBody>
      </p:sp>
    </p:spTree>
    <p:extLst>
      <p:ext uri="{BB962C8B-B14F-4D97-AF65-F5344CB8AC3E}">
        <p14:creationId xmlns:p14="http://schemas.microsoft.com/office/powerpoint/2010/main" val="14637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Das Interessantes zum Schluss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487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YAEM?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Yet</a:t>
            </a:r>
            <a:r>
              <a:rPr lang="de-CH" dirty="0" smtClean="0"/>
              <a:t> </a:t>
            </a:r>
            <a:r>
              <a:rPr lang="de-CH" dirty="0" err="1" smtClean="0"/>
              <a:t>Another</a:t>
            </a:r>
            <a:r>
              <a:rPr lang="de-CH" dirty="0" smtClean="0"/>
              <a:t> </a:t>
            </a:r>
            <a:r>
              <a:rPr lang="de-CH" dirty="0" err="1" smtClean="0"/>
              <a:t>Encrypted</a:t>
            </a:r>
            <a:r>
              <a:rPr lang="de-CH" dirty="0" smtClean="0"/>
              <a:t> Messenger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572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Das Ziel der Seminararbeit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Erstellung eines Konzepts und Entwickeln einer verteilten Applikation zur Übertragung von verschlüsselten Daten</a:t>
            </a:r>
          </a:p>
          <a:p>
            <a:r>
              <a:rPr lang="de-CH" dirty="0" smtClean="0"/>
              <a:t>Fokus der Semesterarbeit auf methodischer Vorgehensweise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643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Prozesse und Modelle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 Auswahl des passenden Softwareentwicklungsprozesses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1590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Software lässt sich auf viele Arten </a:t>
            </a:r>
            <a:r>
              <a:rPr lang="de-CH" dirty="0" err="1" smtClean="0"/>
              <a:t>entwicklen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Starre Modelle</a:t>
            </a:r>
          </a:p>
          <a:p>
            <a:pPr lvl="1"/>
            <a:r>
              <a:rPr lang="de-CH" dirty="0" smtClean="0"/>
              <a:t>RUP</a:t>
            </a:r>
          </a:p>
          <a:p>
            <a:r>
              <a:rPr lang="de-CH" dirty="0" smtClean="0"/>
              <a:t>Agile Methoden</a:t>
            </a:r>
          </a:p>
          <a:p>
            <a:pPr lvl="1"/>
            <a:r>
              <a:rPr lang="de-CH" dirty="0" err="1" smtClean="0"/>
              <a:t>Scrum</a:t>
            </a:r>
            <a:endParaRPr lang="de-CH" dirty="0" smtClean="0"/>
          </a:p>
          <a:p>
            <a:r>
              <a:rPr lang="de-CH" dirty="0" smtClean="0"/>
              <a:t>Klassische Modelle</a:t>
            </a:r>
          </a:p>
          <a:p>
            <a:pPr lvl="1"/>
            <a:r>
              <a:rPr lang="de-CH" dirty="0" smtClean="0"/>
              <a:t>V-Modell</a:t>
            </a:r>
          </a:p>
          <a:p>
            <a:pPr lvl="1"/>
            <a:r>
              <a:rPr lang="de-CH" dirty="0" smtClean="0"/>
              <a:t>Wasserfallmodell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57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Wasserfallmodell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2" y="2152650"/>
            <a:ext cx="4905375" cy="3771900"/>
          </a:xfrm>
        </p:spPr>
      </p:pic>
      <p:sp>
        <p:nvSpPr>
          <p:cNvPr id="5" name="TextBox 4"/>
          <p:cNvSpPr txBox="1"/>
          <p:nvPr/>
        </p:nvSpPr>
        <p:spPr>
          <a:xfrm>
            <a:off x="6012160" y="60932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Von [VO(2007)]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83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Anforderungen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Was soll das System leisten?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051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Use</a:t>
            </a:r>
            <a:r>
              <a:rPr lang="de-CH" dirty="0" smtClean="0"/>
              <a:t>-Case Nachricht senden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29" y="1600200"/>
            <a:ext cx="7840342" cy="4876800"/>
          </a:xfrm>
        </p:spPr>
      </p:pic>
    </p:spTree>
    <p:extLst>
      <p:ext uri="{BB962C8B-B14F-4D97-AF65-F5344CB8AC3E}">
        <p14:creationId xmlns:p14="http://schemas.microsoft.com/office/powerpoint/2010/main" val="152996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 und Architektur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Basis der Implementation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758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149</Words>
  <Application>Microsoft Office PowerPoint</Application>
  <PresentationFormat>On-screen Show (4:3)</PresentationFormat>
  <Paragraphs>53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YAEM</vt:lpstr>
      <vt:lpstr>YAEM?</vt:lpstr>
      <vt:lpstr>Das Ziel der Seminararbeit</vt:lpstr>
      <vt:lpstr>Prozesse und Modelle</vt:lpstr>
      <vt:lpstr>Software lässt sich auf viele Arten entwicklen</vt:lpstr>
      <vt:lpstr>Wasserfallmodell</vt:lpstr>
      <vt:lpstr>Anforderungen</vt:lpstr>
      <vt:lpstr>Use-Case Nachricht senden</vt:lpstr>
      <vt:lpstr>Konzept und Architektur</vt:lpstr>
      <vt:lpstr>Sichten</vt:lpstr>
      <vt:lpstr>Domänenmodell</vt:lpstr>
      <vt:lpstr>Kryptosysteme</vt:lpstr>
      <vt:lpstr>Gespräch beitreten</vt:lpstr>
      <vt:lpstr>Implementation</vt:lpstr>
      <vt:lpstr>Testdriven Development</vt:lpstr>
      <vt:lpstr>Verwendete Technologien</vt:lpstr>
      <vt:lpstr>Schwierigkeiten</vt:lpstr>
      <vt:lpstr>DEMO</vt:lpstr>
    </vt:vector>
  </TitlesOfParts>
  <Company>ERNI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YAEM</dc:title>
  <dc:creator>Amstutz Florian (ERNI)</dc:creator>
  <cp:lastModifiedBy>Amstutz Florian (ERNI)</cp:lastModifiedBy>
  <cp:revision>4</cp:revision>
  <dcterms:created xsi:type="dcterms:W3CDTF">2012-05-22T17:36:13Z</dcterms:created>
  <dcterms:modified xsi:type="dcterms:W3CDTF">2012-05-22T18:53:50Z</dcterms:modified>
</cp:coreProperties>
</file>