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56147-D491-407C-B4D3-B0B1AFF4417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3D3BA18F-44DA-483B-A154-718718F701EA}">
      <dgm:prSet/>
      <dgm:spPr/>
      <dgm:t>
        <a:bodyPr/>
        <a:lstStyle/>
        <a:p>
          <a:pPr rtl="0"/>
          <a:r>
            <a:rPr lang="pt-BR" smtClean="0"/>
            <a:t>Fundamentos de SD</a:t>
          </a:r>
          <a:endParaRPr lang="pt-BR"/>
        </a:p>
      </dgm:t>
    </dgm:pt>
    <dgm:pt modelId="{1A8C2908-FCA0-41C6-BCF9-F4E687B4C08E}" type="parTrans" cxnId="{1DE0319E-7C36-46AB-8A5B-341897E47807}">
      <dgm:prSet/>
      <dgm:spPr/>
      <dgm:t>
        <a:bodyPr/>
        <a:lstStyle/>
        <a:p>
          <a:endParaRPr lang="pt-BR"/>
        </a:p>
      </dgm:t>
    </dgm:pt>
    <dgm:pt modelId="{00070660-3187-4910-9F62-983E7A0A94C5}" type="sibTrans" cxnId="{1DE0319E-7C36-46AB-8A5B-341897E47807}">
      <dgm:prSet/>
      <dgm:spPr/>
      <dgm:t>
        <a:bodyPr/>
        <a:lstStyle/>
        <a:p>
          <a:endParaRPr lang="pt-BR"/>
        </a:p>
      </dgm:t>
    </dgm:pt>
    <dgm:pt modelId="{3855221F-EC9B-4EFA-9818-127AE0016016}">
      <dgm:prSet/>
      <dgm:spPr/>
      <dgm:t>
        <a:bodyPr/>
        <a:lstStyle/>
        <a:p>
          <a:pPr rtl="0"/>
          <a:r>
            <a:rPr lang="pt-BR" smtClean="0"/>
            <a:t>Revisão de Redes</a:t>
          </a:r>
          <a:endParaRPr lang="pt-BR"/>
        </a:p>
      </dgm:t>
    </dgm:pt>
    <dgm:pt modelId="{1A797393-4CFF-4FAC-8347-C2081AA553F8}" type="parTrans" cxnId="{CDA66385-29DB-43BD-A50E-CC3A4BA85E4E}">
      <dgm:prSet/>
      <dgm:spPr/>
      <dgm:t>
        <a:bodyPr/>
        <a:lstStyle/>
        <a:p>
          <a:endParaRPr lang="pt-BR"/>
        </a:p>
      </dgm:t>
    </dgm:pt>
    <dgm:pt modelId="{0A03E456-0C9A-4BB7-9A95-6D7A60AABF5F}" type="sibTrans" cxnId="{CDA66385-29DB-43BD-A50E-CC3A4BA85E4E}">
      <dgm:prSet/>
      <dgm:spPr/>
      <dgm:t>
        <a:bodyPr/>
        <a:lstStyle/>
        <a:p>
          <a:endParaRPr lang="pt-BR"/>
        </a:p>
      </dgm:t>
    </dgm:pt>
    <dgm:pt modelId="{F3BF47A5-03B3-4E37-AF60-3EF1BD5821FD}">
      <dgm:prSet/>
      <dgm:spPr/>
      <dgm:t>
        <a:bodyPr/>
        <a:lstStyle/>
        <a:p>
          <a:pPr rtl="0"/>
          <a:r>
            <a:rPr lang="pt-BR" smtClean="0"/>
            <a:t>Revisão de SO</a:t>
          </a:r>
          <a:endParaRPr lang="pt-BR"/>
        </a:p>
      </dgm:t>
    </dgm:pt>
    <dgm:pt modelId="{E434A7EA-B6A1-40D2-AA7E-184BF468196F}" type="parTrans" cxnId="{C8FA1CE4-4BA9-4DE4-B2B9-17F3513F11C3}">
      <dgm:prSet/>
      <dgm:spPr/>
      <dgm:t>
        <a:bodyPr/>
        <a:lstStyle/>
        <a:p>
          <a:endParaRPr lang="pt-BR"/>
        </a:p>
      </dgm:t>
    </dgm:pt>
    <dgm:pt modelId="{8C0454AB-96CD-4EF6-B550-9EC54BFA2423}" type="sibTrans" cxnId="{C8FA1CE4-4BA9-4DE4-B2B9-17F3513F11C3}">
      <dgm:prSet/>
      <dgm:spPr/>
      <dgm:t>
        <a:bodyPr/>
        <a:lstStyle/>
        <a:p>
          <a:endParaRPr lang="pt-BR"/>
        </a:p>
      </dgm:t>
    </dgm:pt>
    <dgm:pt modelId="{30D0DFDA-4635-4610-811D-7A306233BA56}">
      <dgm:prSet/>
      <dgm:spPr/>
      <dgm:t>
        <a:bodyPr/>
        <a:lstStyle/>
        <a:p>
          <a:pPr rtl="0"/>
          <a:r>
            <a:rPr lang="pt-BR" smtClean="0"/>
            <a:t>Modelo de Arquitetura e Comunicação</a:t>
          </a:r>
          <a:endParaRPr lang="pt-BR"/>
        </a:p>
      </dgm:t>
    </dgm:pt>
    <dgm:pt modelId="{B00EE5E9-9080-462D-AC82-184D64D67AF8}" type="parTrans" cxnId="{55839126-837B-49C8-8F76-86CDBEAD075D}">
      <dgm:prSet/>
      <dgm:spPr/>
      <dgm:t>
        <a:bodyPr/>
        <a:lstStyle/>
        <a:p>
          <a:endParaRPr lang="pt-BR"/>
        </a:p>
      </dgm:t>
    </dgm:pt>
    <dgm:pt modelId="{0329B818-302C-473B-83CF-D968C9D6A4F1}" type="sibTrans" cxnId="{55839126-837B-49C8-8F76-86CDBEAD075D}">
      <dgm:prSet/>
      <dgm:spPr/>
      <dgm:t>
        <a:bodyPr/>
        <a:lstStyle/>
        <a:p>
          <a:endParaRPr lang="pt-BR"/>
        </a:p>
      </dgm:t>
    </dgm:pt>
    <dgm:pt modelId="{7D325FB6-8BF5-422B-B850-833E1F062785}">
      <dgm:prSet/>
      <dgm:spPr/>
      <dgm:t>
        <a:bodyPr/>
        <a:lstStyle/>
        <a:p>
          <a:pPr rtl="0"/>
          <a:r>
            <a:rPr lang="pt-BR" smtClean="0"/>
            <a:t>Algoritmos distribuídos</a:t>
          </a:r>
          <a:endParaRPr lang="pt-BR"/>
        </a:p>
      </dgm:t>
    </dgm:pt>
    <dgm:pt modelId="{FBF45A46-05E0-4EE9-96F5-99D8BD243999}" type="parTrans" cxnId="{6516EDD9-91EF-46D2-8139-40AC21B142B0}">
      <dgm:prSet/>
      <dgm:spPr/>
      <dgm:t>
        <a:bodyPr/>
        <a:lstStyle/>
        <a:p>
          <a:endParaRPr lang="pt-BR"/>
        </a:p>
      </dgm:t>
    </dgm:pt>
    <dgm:pt modelId="{B44237E6-0443-48C3-BD7A-62C2A893047E}" type="sibTrans" cxnId="{6516EDD9-91EF-46D2-8139-40AC21B142B0}">
      <dgm:prSet/>
      <dgm:spPr/>
      <dgm:t>
        <a:bodyPr/>
        <a:lstStyle/>
        <a:p>
          <a:endParaRPr lang="pt-BR"/>
        </a:p>
      </dgm:t>
    </dgm:pt>
    <dgm:pt modelId="{82466E35-D102-4A88-9A0E-2BA26400D0F9}">
      <dgm:prSet/>
      <dgm:spPr/>
      <dgm:t>
        <a:bodyPr/>
        <a:lstStyle/>
        <a:p>
          <a:pPr rtl="0"/>
          <a:r>
            <a:rPr lang="pt-BR" dirty="0" smtClean="0"/>
            <a:t>Concorrência</a:t>
          </a:r>
          <a:endParaRPr lang="pt-BR" dirty="0"/>
        </a:p>
      </dgm:t>
    </dgm:pt>
    <dgm:pt modelId="{677B9330-5317-4A09-ACF8-7D80EA874768}" type="parTrans" cxnId="{D006EC4D-7A46-4DD0-95E3-DC636CB47CC6}">
      <dgm:prSet/>
      <dgm:spPr/>
      <dgm:t>
        <a:bodyPr/>
        <a:lstStyle/>
        <a:p>
          <a:endParaRPr lang="pt-BR"/>
        </a:p>
      </dgm:t>
    </dgm:pt>
    <dgm:pt modelId="{DBFCAC61-04C0-4B53-9667-BB53E8657EE0}" type="sibTrans" cxnId="{D006EC4D-7A46-4DD0-95E3-DC636CB47CC6}">
      <dgm:prSet/>
      <dgm:spPr/>
      <dgm:t>
        <a:bodyPr/>
        <a:lstStyle/>
        <a:p>
          <a:endParaRPr lang="pt-BR"/>
        </a:p>
      </dgm:t>
    </dgm:pt>
    <dgm:pt modelId="{D6865DCC-28AC-4991-A77C-87A33257AF13}">
      <dgm:prSet/>
      <dgm:spPr/>
      <dgm:t>
        <a:bodyPr/>
        <a:lstStyle/>
        <a:p>
          <a:pPr rtl="0"/>
          <a:r>
            <a:rPr lang="pt-BR" smtClean="0"/>
            <a:t>Invocação de Métodos e Procedimentos</a:t>
          </a:r>
          <a:endParaRPr lang="pt-BR"/>
        </a:p>
      </dgm:t>
    </dgm:pt>
    <dgm:pt modelId="{AD2993B8-9610-42E7-A981-2D1BF409E753}" type="parTrans" cxnId="{67634D35-B4A9-49E8-9C22-C7EDED7114B6}">
      <dgm:prSet/>
      <dgm:spPr/>
      <dgm:t>
        <a:bodyPr/>
        <a:lstStyle/>
        <a:p>
          <a:endParaRPr lang="pt-BR"/>
        </a:p>
      </dgm:t>
    </dgm:pt>
    <dgm:pt modelId="{2F21B78D-DE97-4E36-9084-6EAF4389B04D}" type="sibTrans" cxnId="{67634D35-B4A9-49E8-9C22-C7EDED7114B6}">
      <dgm:prSet/>
      <dgm:spPr/>
      <dgm:t>
        <a:bodyPr/>
        <a:lstStyle/>
        <a:p>
          <a:endParaRPr lang="pt-BR"/>
        </a:p>
      </dgm:t>
    </dgm:pt>
    <dgm:pt modelId="{A4525FB9-FD1B-40C7-94CE-CF04E6C91A29}">
      <dgm:prSet/>
      <dgm:spPr/>
      <dgm:t>
        <a:bodyPr/>
        <a:lstStyle/>
        <a:p>
          <a:pPr rtl="0"/>
          <a:r>
            <a:rPr lang="pt-BR" smtClean="0"/>
            <a:t>Plataformas de Middleware</a:t>
          </a:r>
          <a:endParaRPr lang="pt-BR"/>
        </a:p>
      </dgm:t>
    </dgm:pt>
    <dgm:pt modelId="{67121425-13B4-4EAD-B74E-E09E36B0B997}" type="parTrans" cxnId="{0AE942B7-5AD3-474F-9137-1558E43AB2F9}">
      <dgm:prSet/>
      <dgm:spPr/>
      <dgm:t>
        <a:bodyPr/>
        <a:lstStyle/>
        <a:p>
          <a:endParaRPr lang="pt-BR"/>
        </a:p>
      </dgm:t>
    </dgm:pt>
    <dgm:pt modelId="{34888432-20E5-4EF8-99A1-C5B474F658CC}" type="sibTrans" cxnId="{0AE942B7-5AD3-474F-9137-1558E43AB2F9}">
      <dgm:prSet/>
      <dgm:spPr/>
      <dgm:t>
        <a:bodyPr/>
        <a:lstStyle/>
        <a:p>
          <a:endParaRPr lang="pt-BR"/>
        </a:p>
      </dgm:t>
    </dgm:pt>
    <dgm:pt modelId="{703E8F3E-9928-4897-BDC7-8C65CABE6103}">
      <dgm:prSet/>
      <dgm:spPr/>
      <dgm:t>
        <a:bodyPr/>
        <a:lstStyle/>
        <a:p>
          <a:pPr rtl="0"/>
          <a:r>
            <a:rPr lang="pt-BR" smtClean="0"/>
            <a:t>Introdução a Computação em Nuvem</a:t>
          </a:r>
          <a:endParaRPr lang="pt-BR"/>
        </a:p>
      </dgm:t>
    </dgm:pt>
    <dgm:pt modelId="{A094F012-AED2-4E86-97E7-624DD70B60CF}" type="parTrans" cxnId="{8F6646D1-E265-442B-8C17-A3BB00A4F6C2}">
      <dgm:prSet/>
      <dgm:spPr/>
      <dgm:t>
        <a:bodyPr/>
        <a:lstStyle/>
        <a:p>
          <a:endParaRPr lang="pt-BR"/>
        </a:p>
      </dgm:t>
    </dgm:pt>
    <dgm:pt modelId="{4CC46AD2-D364-44E8-AA05-5AD009C2D931}" type="sibTrans" cxnId="{8F6646D1-E265-442B-8C17-A3BB00A4F6C2}">
      <dgm:prSet/>
      <dgm:spPr/>
      <dgm:t>
        <a:bodyPr/>
        <a:lstStyle/>
        <a:p>
          <a:endParaRPr lang="pt-BR"/>
        </a:p>
      </dgm:t>
    </dgm:pt>
    <dgm:pt modelId="{688445FC-4945-4ACD-8E40-7D5E6288B09B}">
      <dgm:prSet custT="1"/>
      <dgm:spPr/>
      <dgm:t>
        <a:bodyPr/>
        <a:lstStyle/>
        <a:p>
          <a:pPr rtl="0"/>
          <a:r>
            <a:rPr lang="pt-BR" sz="1400" b="1" dirty="0" smtClean="0"/>
            <a:t>Sistemas Distribuídos</a:t>
          </a:r>
          <a:endParaRPr lang="pt-BR" sz="1400" b="1" dirty="0"/>
        </a:p>
      </dgm:t>
    </dgm:pt>
    <dgm:pt modelId="{E738CD66-E597-4124-80B5-0E76C398F29C}" type="sibTrans" cxnId="{4051208E-7BDD-48BC-B6A7-BFE0D976E13D}">
      <dgm:prSet/>
      <dgm:spPr/>
      <dgm:t>
        <a:bodyPr/>
        <a:lstStyle/>
        <a:p>
          <a:endParaRPr lang="pt-BR"/>
        </a:p>
      </dgm:t>
    </dgm:pt>
    <dgm:pt modelId="{7848F753-97AF-4458-B4C8-8D88CAACE073}" type="parTrans" cxnId="{4051208E-7BDD-48BC-B6A7-BFE0D976E13D}">
      <dgm:prSet/>
      <dgm:spPr/>
      <dgm:t>
        <a:bodyPr/>
        <a:lstStyle/>
        <a:p>
          <a:endParaRPr lang="pt-BR"/>
        </a:p>
      </dgm:t>
    </dgm:pt>
    <dgm:pt modelId="{E679F030-1A89-4881-820A-0AD942395E5B}" type="pres">
      <dgm:prSet presAssocID="{F8D56147-D491-407C-B4D3-B0B1AFF4417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023931A-0034-4BEA-8B7A-429108D3BB3F}" type="pres">
      <dgm:prSet presAssocID="{F8D56147-D491-407C-B4D3-B0B1AFF4417A}" presName="hierFlow" presStyleCnt="0"/>
      <dgm:spPr/>
    </dgm:pt>
    <dgm:pt modelId="{353B2C2D-24CB-4302-A623-383A3D3D3D05}" type="pres">
      <dgm:prSet presAssocID="{F8D56147-D491-407C-B4D3-B0B1AFF4417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46556DE-0493-406E-B428-C5FD6F1B7D6D}" type="pres">
      <dgm:prSet presAssocID="{688445FC-4945-4ACD-8E40-7D5E6288B09B}" presName="Name14" presStyleCnt="0"/>
      <dgm:spPr/>
    </dgm:pt>
    <dgm:pt modelId="{268FC16C-EC9E-496A-A345-7BC8EDCD736B}" type="pres">
      <dgm:prSet presAssocID="{688445FC-4945-4ACD-8E40-7D5E6288B09B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ADA9826-6A32-41B9-8A1A-5E47C43C7057}" type="pres">
      <dgm:prSet presAssocID="{688445FC-4945-4ACD-8E40-7D5E6288B09B}" presName="hierChild2" presStyleCnt="0"/>
      <dgm:spPr/>
    </dgm:pt>
    <dgm:pt modelId="{D48E5927-53D0-40AB-80D4-408463B2F911}" type="pres">
      <dgm:prSet presAssocID="{1A8C2908-FCA0-41C6-BCF9-F4E687B4C08E}" presName="Name19" presStyleLbl="parChTrans1D2" presStyleIdx="0" presStyleCnt="7"/>
      <dgm:spPr/>
      <dgm:t>
        <a:bodyPr/>
        <a:lstStyle/>
        <a:p>
          <a:endParaRPr lang="pt-BR"/>
        </a:p>
      </dgm:t>
    </dgm:pt>
    <dgm:pt modelId="{277E8078-225F-4451-B745-04D8F6ED3983}" type="pres">
      <dgm:prSet presAssocID="{3D3BA18F-44DA-483B-A154-718718F701EA}" presName="Name21" presStyleCnt="0"/>
      <dgm:spPr/>
    </dgm:pt>
    <dgm:pt modelId="{3820F9EF-CDB2-4DD1-8D2D-421ED7A9D818}" type="pres">
      <dgm:prSet presAssocID="{3D3BA18F-44DA-483B-A154-718718F701EA}" presName="level2Shape" presStyleLbl="node2" presStyleIdx="0" presStyleCnt="7"/>
      <dgm:spPr/>
      <dgm:t>
        <a:bodyPr/>
        <a:lstStyle/>
        <a:p>
          <a:endParaRPr lang="pt-BR"/>
        </a:p>
      </dgm:t>
    </dgm:pt>
    <dgm:pt modelId="{3F9B312F-D041-4C92-98D6-AF51D65500B6}" type="pres">
      <dgm:prSet presAssocID="{3D3BA18F-44DA-483B-A154-718718F701EA}" presName="hierChild3" presStyleCnt="0"/>
      <dgm:spPr/>
    </dgm:pt>
    <dgm:pt modelId="{BC4D3D99-251E-44F0-A51D-4277375C6C1C}" type="pres">
      <dgm:prSet presAssocID="{1A797393-4CFF-4FAC-8347-C2081AA553F8}" presName="Name19" presStyleLbl="parChTrans1D3" presStyleIdx="0" presStyleCnt="2"/>
      <dgm:spPr/>
      <dgm:t>
        <a:bodyPr/>
        <a:lstStyle/>
        <a:p>
          <a:endParaRPr lang="pt-BR"/>
        </a:p>
      </dgm:t>
    </dgm:pt>
    <dgm:pt modelId="{66CE05C3-9267-479F-A156-EF321D50BAD2}" type="pres">
      <dgm:prSet presAssocID="{3855221F-EC9B-4EFA-9818-127AE0016016}" presName="Name21" presStyleCnt="0"/>
      <dgm:spPr/>
    </dgm:pt>
    <dgm:pt modelId="{15496737-9A9E-4A79-9A2E-C964D65E86E4}" type="pres">
      <dgm:prSet presAssocID="{3855221F-EC9B-4EFA-9818-127AE0016016}" presName="level2Shape" presStyleLbl="node3" presStyleIdx="0" presStyleCnt="2"/>
      <dgm:spPr/>
      <dgm:t>
        <a:bodyPr/>
        <a:lstStyle/>
        <a:p>
          <a:endParaRPr lang="pt-BR"/>
        </a:p>
      </dgm:t>
    </dgm:pt>
    <dgm:pt modelId="{A3F63221-B8E2-41B2-A361-3159B8344B75}" type="pres">
      <dgm:prSet presAssocID="{3855221F-EC9B-4EFA-9818-127AE0016016}" presName="hierChild3" presStyleCnt="0"/>
      <dgm:spPr/>
    </dgm:pt>
    <dgm:pt modelId="{84AC0467-D6F0-4606-82DA-375D2ECA60F1}" type="pres">
      <dgm:prSet presAssocID="{E434A7EA-B6A1-40D2-AA7E-184BF468196F}" presName="Name19" presStyleLbl="parChTrans1D3" presStyleIdx="1" presStyleCnt="2"/>
      <dgm:spPr/>
      <dgm:t>
        <a:bodyPr/>
        <a:lstStyle/>
        <a:p>
          <a:endParaRPr lang="pt-BR"/>
        </a:p>
      </dgm:t>
    </dgm:pt>
    <dgm:pt modelId="{8FCE547F-D8E4-4372-A2FC-FD053B8AC29F}" type="pres">
      <dgm:prSet presAssocID="{F3BF47A5-03B3-4E37-AF60-3EF1BD5821FD}" presName="Name21" presStyleCnt="0"/>
      <dgm:spPr/>
    </dgm:pt>
    <dgm:pt modelId="{4B005DF0-A1E1-4A43-86ED-40F6D8A3E8AB}" type="pres">
      <dgm:prSet presAssocID="{F3BF47A5-03B3-4E37-AF60-3EF1BD5821FD}" presName="level2Shape" presStyleLbl="node3" presStyleIdx="1" presStyleCnt="2"/>
      <dgm:spPr/>
      <dgm:t>
        <a:bodyPr/>
        <a:lstStyle/>
        <a:p>
          <a:endParaRPr lang="pt-BR"/>
        </a:p>
      </dgm:t>
    </dgm:pt>
    <dgm:pt modelId="{AB59E37C-D1F2-4E3D-92E9-0A867EC4F58A}" type="pres">
      <dgm:prSet presAssocID="{F3BF47A5-03B3-4E37-AF60-3EF1BD5821FD}" presName="hierChild3" presStyleCnt="0"/>
      <dgm:spPr/>
    </dgm:pt>
    <dgm:pt modelId="{E682C3F2-536E-45B8-B875-E8E4BEB8E7C0}" type="pres">
      <dgm:prSet presAssocID="{B00EE5E9-9080-462D-AC82-184D64D67AF8}" presName="Name19" presStyleLbl="parChTrans1D2" presStyleIdx="1" presStyleCnt="7"/>
      <dgm:spPr/>
      <dgm:t>
        <a:bodyPr/>
        <a:lstStyle/>
        <a:p>
          <a:endParaRPr lang="pt-BR"/>
        </a:p>
      </dgm:t>
    </dgm:pt>
    <dgm:pt modelId="{B2F9E0E9-998A-434C-8BAE-A9022FA53388}" type="pres">
      <dgm:prSet presAssocID="{30D0DFDA-4635-4610-811D-7A306233BA56}" presName="Name21" presStyleCnt="0"/>
      <dgm:spPr/>
    </dgm:pt>
    <dgm:pt modelId="{A048C6F1-C788-4BDC-B657-F8470093293F}" type="pres">
      <dgm:prSet presAssocID="{30D0DFDA-4635-4610-811D-7A306233BA56}" presName="level2Shape" presStyleLbl="node2" presStyleIdx="1" presStyleCnt="7"/>
      <dgm:spPr/>
      <dgm:t>
        <a:bodyPr/>
        <a:lstStyle/>
        <a:p>
          <a:endParaRPr lang="pt-BR"/>
        </a:p>
      </dgm:t>
    </dgm:pt>
    <dgm:pt modelId="{BC1272A9-9220-428D-AC7C-951A3E16EFE7}" type="pres">
      <dgm:prSet presAssocID="{30D0DFDA-4635-4610-811D-7A306233BA56}" presName="hierChild3" presStyleCnt="0"/>
      <dgm:spPr/>
    </dgm:pt>
    <dgm:pt modelId="{F11FFC1A-AD59-4FDB-96A7-31689D3FC9EE}" type="pres">
      <dgm:prSet presAssocID="{FBF45A46-05E0-4EE9-96F5-99D8BD243999}" presName="Name19" presStyleLbl="parChTrans1D2" presStyleIdx="2" presStyleCnt="7"/>
      <dgm:spPr/>
      <dgm:t>
        <a:bodyPr/>
        <a:lstStyle/>
        <a:p>
          <a:endParaRPr lang="pt-BR"/>
        </a:p>
      </dgm:t>
    </dgm:pt>
    <dgm:pt modelId="{2401704B-40C0-476F-B302-DE512465FE94}" type="pres">
      <dgm:prSet presAssocID="{7D325FB6-8BF5-422B-B850-833E1F062785}" presName="Name21" presStyleCnt="0"/>
      <dgm:spPr/>
    </dgm:pt>
    <dgm:pt modelId="{2C278457-D70D-4CE2-ACC8-BEAAC87031B6}" type="pres">
      <dgm:prSet presAssocID="{7D325FB6-8BF5-422B-B850-833E1F062785}" presName="level2Shape" presStyleLbl="node2" presStyleIdx="2" presStyleCnt="7"/>
      <dgm:spPr/>
      <dgm:t>
        <a:bodyPr/>
        <a:lstStyle/>
        <a:p>
          <a:endParaRPr lang="pt-BR"/>
        </a:p>
      </dgm:t>
    </dgm:pt>
    <dgm:pt modelId="{2A8286A8-F4D2-4B53-BF48-970F96818E02}" type="pres">
      <dgm:prSet presAssocID="{7D325FB6-8BF5-422B-B850-833E1F062785}" presName="hierChild3" presStyleCnt="0"/>
      <dgm:spPr/>
    </dgm:pt>
    <dgm:pt modelId="{F8A91694-5A5B-4173-AC90-2EE739B3E966}" type="pres">
      <dgm:prSet presAssocID="{677B9330-5317-4A09-ACF8-7D80EA874768}" presName="Name19" presStyleLbl="parChTrans1D2" presStyleIdx="3" presStyleCnt="7"/>
      <dgm:spPr/>
      <dgm:t>
        <a:bodyPr/>
        <a:lstStyle/>
        <a:p>
          <a:endParaRPr lang="pt-BR"/>
        </a:p>
      </dgm:t>
    </dgm:pt>
    <dgm:pt modelId="{EE87ACF4-0D44-44B8-8373-960BA14EA67C}" type="pres">
      <dgm:prSet presAssocID="{82466E35-D102-4A88-9A0E-2BA26400D0F9}" presName="Name21" presStyleCnt="0"/>
      <dgm:spPr/>
    </dgm:pt>
    <dgm:pt modelId="{6581F56B-1D08-4DE0-8DD1-BF4855B67101}" type="pres">
      <dgm:prSet presAssocID="{82466E35-D102-4A88-9A0E-2BA26400D0F9}" presName="level2Shape" presStyleLbl="node2" presStyleIdx="3" presStyleCnt="7"/>
      <dgm:spPr/>
      <dgm:t>
        <a:bodyPr/>
        <a:lstStyle/>
        <a:p>
          <a:endParaRPr lang="pt-BR"/>
        </a:p>
      </dgm:t>
    </dgm:pt>
    <dgm:pt modelId="{5FCF21FF-B852-440F-957A-4F083423529F}" type="pres">
      <dgm:prSet presAssocID="{82466E35-D102-4A88-9A0E-2BA26400D0F9}" presName="hierChild3" presStyleCnt="0"/>
      <dgm:spPr/>
    </dgm:pt>
    <dgm:pt modelId="{9888FCF7-234D-417B-B5CB-561FF5B2B72C}" type="pres">
      <dgm:prSet presAssocID="{AD2993B8-9610-42E7-A981-2D1BF409E753}" presName="Name19" presStyleLbl="parChTrans1D2" presStyleIdx="4" presStyleCnt="7"/>
      <dgm:spPr/>
      <dgm:t>
        <a:bodyPr/>
        <a:lstStyle/>
        <a:p>
          <a:endParaRPr lang="pt-BR"/>
        </a:p>
      </dgm:t>
    </dgm:pt>
    <dgm:pt modelId="{B78FEEB6-7E6D-482F-B259-CF77A681F559}" type="pres">
      <dgm:prSet presAssocID="{D6865DCC-28AC-4991-A77C-87A33257AF13}" presName="Name21" presStyleCnt="0"/>
      <dgm:spPr/>
    </dgm:pt>
    <dgm:pt modelId="{8C66C2B7-DB34-4902-9E05-68AC4D6092FE}" type="pres">
      <dgm:prSet presAssocID="{D6865DCC-28AC-4991-A77C-87A33257AF13}" presName="level2Shape" presStyleLbl="node2" presStyleIdx="4" presStyleCnt="7"/>
      <dgm:spPr/>
      <dgm:t>
        <a:bodyPr/>
        <a:lstStyle/>
        <a:p>
          <a:endParaRPr lang="pt-BR"/>
        </a:p>
      </dgm:t>
    </dgm:pt>
    <dgm:pt modelId="{8B8B0B4A-D4FE-4958-9A65-23482AE2E291}" type="pres">
      <dgm:prSet presAssocID="{D6865DCC-28AC-4991-A77C-87A33257AF13}" presName="hierChild3" presStyleCnt="0"/>
      <dgm:spPr/>
    </dgm:pt>
    <dgm:pt modelId="{C3B96572-5100-4482-8C70-7B3869975E46}" type="pres">
      <dgm:prSet presAssocID="{67121425-13B4-4EAD-B74E-E09E36B0B997}" presName="Name19" presStyleLbl="parChTrans1D2" presStyleIdx="5" presStyleCnt="7"/>
      <dgm:spPr/>
      <dgm:t>
        <a:bodyPr/>
        <a:lstStyle/>
        <a:p>
          <a:endParaRPr lang="pt-BR"/>
        </a:p>
      </dgm:t>
    </dgm:pt>
    <dgm:pt modelId="{5EB207F0-E547-468F-B769-B333D1A1261B}" type="pres">
      <dgm:prSet presAssocID="{A4525FB9-FD1B-40C7-94CE-CF04E6C91A29}" presName="Name21" presStyleCnt="0"/>
      <dgm:spPr/>
    </dgm:pt>
    <dgm:pt modelId="{8D4D88CC-F0E9-4EE0-8C43-BC6CDE208C28}" type="pres">
      <dgm:prSet presAssocID="{A4525FB9-FD1B-40C7-94CE-CF04E6C91A29}" presName="level2Shape" presStyleLbl="node2" presStyleIdx="5" presStyleCnt="7"/>
      <dgm:spPr/>
      <dgm:t>
        <a:bodyPr/>
        <a:lstStyle/>
        <a:p>
          <a:endParaRPr lang="pt-BR"/>
        </a:p>
      </dgm:t>
    </dgm:pt>
    <dgm:pt modelId="{38837C46-A5E3-4A83-A763-04B32C806A6F}" type="pres">
      <dgm:prSet presAssocID="{A4525FB9-FD1B-40C7-94CE-CF04E6C91A29}" presName="hierChild3" presStyleCnt="0"/>
      <dgm:spPr/>
    </dgm:pt>
    <dgm:pt modelId="{4991D86E-9260-4D1D-AEC6-73A9E22C0AEC}" type="pres">
      <dgm:prSet presAssocID="{A094F012-AED2-4E86-97E7-624DD70B60CF}" presName="Name19" presStyleLbl="parChTrans1D2" presStyleIdx="6" presStyleCnt="7"/>
      <dgm:spPr/>
      <dgm:t>
        <a:bodyPr/>
        <a:lstStyle/>
        <a:p>
          <a:endParaRPr lang="pt-BR"/>
        </a:p>
      </dgm:t>
    </dgm:pt>
    <dgm:pt modelId="{F77A7F65-25B0-4854-ABB7-0E850155691B}" type="pres">
      <dgm:prSet presAssocID="{703E8F3E-9928-4897-BDC7-8C65CABE6103}" presName="Name21" presStyleCnt="0"/>
      <dgm:spPr/>
    </dgm:pt>
    <dgm:pt modelId="{BB9348C1-A8AC-401E-B96A-3DB9B90CB7DA}" type="pres">
      <dgm:prSet presAssocID="{703E8F3E-9928-4897-BDC7-8C65CABE6103}" presName="level2Shape" presStyleLbl="node2" presStyleIdx="6" presStyleCnt="7"/>
      <dgm:spPr/>
      <dgm:t>
        <a:bodyPr/>
        <a:lstStyle/>
        <a:p>
          <a:endParaRPr lang="pt-BR"/>
        </a:p>
      </dgm:t>
    </dgm:pt>
    <dgm:pt modelId="{06557093-9037-4FA8-8BCC-0BC8141792C0}" type="pres">
      <dgm:prSet presAssocID="{703E8F3E-9928-4897-BDC7-8C65CABE6103}" presName="hierChild3" presStyleCnt="0"/>
      <dgm:spPr/>
    </dgm:pt>
    <dgm:pt modelId="{32EBCEB5-0E6B-4042-ABD7-CE407F6F14CA}" type="pres">
      <dgm:prSet presAssocID="{F8D56147-D491-407C-B4D3-B0B1AFF4417A}" presName="bgShapesFlow" presStyleCnt="0"/>
      <dgm:spPr/>
    </dgm:pt>
  </dgm:ptLst>
  <dgm:cxnLst>
    <dgm:cxn modelId="{67634D35-B4A9-49E8-9C22-C7EDED7114B6}" srcId="{688445FC-4945-4ACD-8E40-7D5E6288B09B}" destId="{D6865DCC-28AC-4991-A77C-87A33257AF13}" srcOrd="4" destOrd="0" parTransId="{AD2993B8-9610-42E7-A981-2D1BF409E753}" sibTransId="{2F21B78D-DE97-4E36-9084-6EAF4389B04D}"/>
    <dgm:cxn modelId="{754530E3-37C8-405B-BA07-B867C2088AEC}" type="presOf" srcId="{F8D56147-D491-407C-B4D3-B0B1AFF4417A}" destId="{E679F030-1A89-4881-820A-0AD942395E5B}" srcOrd="0" destOrd="0" presId="urn:microsoft.com/office/officeart/2005/8/layout/hierarchy6"/>
    <dgm:cxn modelId="{DBF741F0-C12A-407E-8D10-4C6DD0F023FA}" type="presOf" srcId="{688445FC-4945-4ACD-8E40-7D5E6288B09B}" destId="{268FC16C-EC9E-496A-A345-7BC8EDCD736B}" srcOrd="0" destOrd="0" presId="urn:microsoft.com/office/officeart/2005/8/layout/hierarchy6"/>
    <dgm:cxn modelId="{FA6804F9-539C-4A6D-8F9B-52EBF0107F4D}" type="presOf" srcId="{A094F012-AED2-4E86-97E7-624DD70B60CF}" destId="{4991D86E-9260-4D1D-AEC6-73A9E22C0AEC}" srcOrd="0" destOrd="0" presId="urn:microsoft.com/office/officeart/2005/8/layout/hierarchy6"/>
    <dgm:cxn modelId="{C8FA1CE4-4BA9-4DE4-B2B9-17F3513F11C3}" srcId="{3D3BA18F-44DA-483B-A154-718718F701EA}" destId="{F3BF47A5-03B3-4E37-AF60-3EF1BD5821FD}" srcOrd="1" destOrd="0" parTransId="{E434A7EA-B6A1-40D2-AA7E-184BF468196F}" sibTransId="{8C0454AB-96CD-4EF6-B550-9EC54BFA2423}"/>
    <dgm:cxn modelId="{5FE821AF-514B-40BA-922C-B97C8E068A0E}" type="presOf" srcId="{A4525FB9-FD1B-40C7-94CE-CF04E6C91A29}" destId="{8D4D88CC-F0E9-4EE0-8C43-BC6CDE208C28}" srcOrd="0" destOrd="0" presId="urn:microsoft.com/office/officeart/2005/8/layout/hierarchy6"/>
    <dgm:cxn modelId="{F43568B5-CB11-4B74-B7E7-9C1C81548A5F}" type="presOf" srcId="{1A8C2908-FCA0-41C6-BCF9-F4E687B4C08E}" destId="{D48E5927-53D0-40AB-80D4-408463B2F911}" srcOrd="0" destOrd="0" presId="urn:microsoft.com/office/officeart/2005/8/layout/hierarchy6"/>
    <dgm:cxn modelId="{D006EC4D-7A46-4DD0-95E3-DC636CB47CC6}" srcId="{688445FC-4945-4ACD-8E40-7D5E6288B09B}" destId="{82466E35-D102-4A88-9A0E-2BA26400D0F9}" srcOrd="3" destOrd="0" parTransId="{677B9330-5317-4A09-ACF8-7D80EA874768}" sibTransId="{DBFCAC61-04C0-4B53-9667-BB53E8657EE0}"/>
    <dgm:cxn modelId="{E21A70A3-16CB-4EAA-8D52-03045930C670}" type="presOf" srcId="{1A797393-4CFF-4FAC-8347-C2081AA553F8}" destId="{BC4D3D99-251E-44F0-A51D-4277375C6C1C}" srcOrd="0" destOrd="0" presId="urn:microsoft.com/office/officeart/2005/8/layout/hierarchy6"/>
    <dgm:cxn modelId="{0AE942B7-5AD3-474F-9137-1558E43AB2F9}" srcId="{688445FC-4945-4ACD-8E40-7D5E6288B09B}" destId="{A4525FB9-FD1B-40C7-94CE-CF04E6C91A29}" srcOrd="5" destOrd="0" parTransId="{67121425-13B4-4EAD-B74E-E09E36B0B997}" sibTransId="{34888432-20E5-4EF8-99A1-C5B474F658CC}"/>
    <dgm:cxn modelId="{70412FEF-A724-4089-984A-8233FEE7CD6A}" type="presOf" srcId="{7D325FB6-8BF5-422B-B850-833E1F062785}" destId="{2C278457-D70D-4CE2-ACC8-BEAAC87031B6}" srcOrd="0" destOrd="0" presId="urn:microsoft.com/office/officeart/2005/8/layout/hierarchy6"/>
    <dgm:cxn modelId="{9741D9A1-BA18-4000-B5AC-65269EF77FC8}" type="presOf" srcId="{677B9330-5317-4A09-ACF8-7D80EA874768}" destId="{F8A91694-5A5B-4173-AC90-2EE739B3E966}" srcOrd="0" destOrd="0" presId="urn:microsoft.com/office/officeart/2005/8/layout/hierarchy6"/>
    <dgm:cxn modelId="{79484D74-86AF-43FE-A79C-8E80CA96DA14}" type="presOf" srcId="{82466E35-D102-4A88-9A0E-2BA26400D0F9}" destId="{6581F56B-1D08-4DE0-8DD1-BF4855B67101}" srcOrd="0" destOrd="0" presId="urn:microsoft.com/office/officeart/2005/8/layout/hierarchy6"/>
    <dgm:cxn modelId="{8E1EEDA0-6E20-41CB-B3BA-A4FBF601B55E}" type="presOf" srcId="{AD2993B8-9610-42E7-A981-2D1BF409E753}" destId="{9888FCF7-234D-417B-B5CB-561FF5B2B72C}" srcOrd="0" destOrd="0" presId="urn:microsoft.com/office/officeart/2005/8/layout/hierarchy6"/>
    <dgm:cxn modelId="{7B9D6C77-8E2E-4D80-B742-CC51E161890B}" type="presOf" srcId="{67121425-13B4-4EAD-B74E-E09E36B0B997}" destId="{C3B96572-5100-4482-8C70-7B3869975E46}" srcOrd="0" destOrd="0" presId="urn:microsoft.com/office/officeart/2005/8/layout/hierarchy6"/>
    <dgm:cxn modelId="{1DE0319E-7C36-46AB-8A5B-341897E47807}" srcId="{688445FC-4945-4ACD-8E40-7D5E6288B09B}" destId="{3D3BA18F-44DA-483B-A154-718718F701EA}" srcOrd="0" destOrd="0" parTransId="{1A8C2908-FCA0-41C6-BCF9-F4E687B4C08E}" sibTransId="{00070660-3187-4910-9F62-983E7A0A94C5}"/>
    <dgm:cxn modelId="{5197A2ED-28E2-46A0-95BE-99F478F8EB2F}" type="presOf" srcId="{30D0DFDA-4635-4610-811D-7A306233BA56}" destId="{A048C6F1-C788-4BDC-B657-F8470093293F}" srcOrd="0" destOrd="0" presId="urn:microsoft.com/office/officeart/2005/8/layout/hierarchy6"/>
    <dgm:cxn modelId="{404F564D-0E5C-40AA-A9CA-E6F5FEB7F6C4}" type="presOf" srcId="{3855221F-EC9B-4EFA-9818-127AE0016016}" destId="{15496737-9A9E-4A79-9A2E-C964D65E86E4}" srcOrd="0" destOrd="0" presId="urn:microsoft.com/office/officeart/2005/8/layout/hierarchy6"/>
    <dgm:cxn modelId="{8434D2E6-B621-4E65-B70C-EAE8E2EC6085}" type="presOf" srcId="{703E8F3E-9928-4897-BDC7-8C65CABE6103}" destId="{BB9348C1-A8AC-401E-B96A-3DB9B90CB7DA}" srcOrd="0" destOrd="0" presId="urn:microsoft.com/office/officeart/2005/8/layout/hierarchy6"/>
    <dgm:cxn modelId="{A7B41E3D-CD44-4E7D-9FB6-7598B88F2CBA}" type="presOf" srcId="{B00EE5E9-9080-462D-AC82-184D64D67AF8}" destId="{E682C3F2-536E-45B8-B875-E8E4BEB8E7C0}" srcOrd="0" destOrd="0" presId="urn:microsoft.com/office/officeart/2005/8/layout/hierarchy6"/>
    <dgm:cxn modelId="{6516EDD9-91EF-46D2-8139-40AC21B142B0}" srcId="{688445FC-4945-4ACD-8E40-7D5E6288B09B}" destId="{7D325FB6-8BF5-422B-B850-833E1F062785}" srcOrd="2" destOrd="0" parTransId="{FBF45A46-05E0-4EE9-96F5-99D8BD243999}" sibTransId="{B44237E6-0443-48C3-BD7A-62C2A893047E}"/>
    <dgm:cxn modelId="{4A8FAB7C-C619-4F93-857E-C7CB4C438424}" type="presOf" srcId="{3D3BA18F-44DA-483B-A154-718718F701EA}" destId="{3820F9EF-CDB2-4DD1-8D2D-421ED7A9D818}" srcOrd="0" destOrd="0" presId="urn:microsoft.com/office/officeart/2005/8/layout/hierarchy6"/>
    <dgm:cxn modelId="{DEDDAA94-BDFF-4834-AA4B-08FBA726F1C3}" type="presOf" srcId="{D6865DCC-28AC-4991-A77C-87A33257AF13}" destId="{8C66C2B7-DB34-4902-9E05-68AC4D6092FE}" srcOrd="0" destOrd="0" presId="urn:microsoft.com/office/officeart/2005/8/layout/hierarchy6"/>
    <dgm:cxn modelId="{CDA66385-29DB-43BD-A50E-CC3A4BA85E4E}" srcId="{3D3BA18F-44DA-483B-A154-718718F701EA}" destId="{3855221F-EC9B-4EFA-9818-127AE0016016}" srcOrd="0" destOrd="0" parTransId="{1A797393-4CFF-4FAC-8347-C2081AA553F8}" sibTransId="{0A03E456-0C9A-4BB7-9A95-6D7A60AABF5F}"/>
    <dgm:cxn modelId="{0A7CCD36-E116-45FE-AE27-77C1F05A309F}" type="presOf" srcId="{FBF45A46-05E0-4EE9-96F5-99D8BD243999}" destId="{F11FFC1A-AD59-4FDB-96A7-31689D3FC9EE}" srcOrd="0" destOrd="0" presId="urn:microsoft.com/office/officeart/2005/8/layout/hierarchy6"/>
    <dgm:cxn modelId="{4051208E-7BDD-48BC-B6A7-BFE0D976E13D}" srcId="{F8D56147-D491-407C-B4D3-B0B1AFF4417A}" destId="{688445FC-4945-4ACD-8E40-7D5E6288B09B}" srcOrd="0" destOrd="0" parTransId="{7848F753-97AF-4458-B4C8-8D88CAACE073}" sibTransId="{E738CD66-E597-4124-80B5-0E76C398F29C}"/>
    <dgm:cxn modelId="{55839126-837B-49C8-8F76-86CDBEAD075D}" srcId="{688445FC-4945-4ACD-8E40-7D5E6288B09B}" destId="{30D0DFDA-4635-4610-811D-7A306233BA56}" srcOrd="1" destOrd="0" parTransId="{B00EE5E9-9080-462D-AC82-184D64D67AF8}" sibTransId="{0329B818-302C-473B-83CF-D968C9D6A4F1}"/>
    <dgm:cxn modelId="{110ECECC-109A-4ACC-BAB8-2C009CB32A2A}" type="presOf" srcId="{F3BF47A5-03B3-4E37-AF60-3EF1BD5821FD}" destId="{4B005DF0-A1E1-4A43-86ED-40F6D8A3E8AB}" srcOrd="0" destOrd="0" presId="urn:microsoft.com/office/officeart/2005/8/layout/hierarchy6"/>
    <dgm:cxn modelId="{8F6646D1-E265-442B-8C17-A3BB00A4F6C2}" srcId="{688445FC-4945-4ACD-8E40-7D5E6288B09B}" destId="{703E8F3E-9928-4897-BDC7-8C65CABE6103}" srcOrd="6" destOrd="0" parTransId="{A094F012-AED2-4E86-97E7-624DD70B60CF}" sibTransId="{4CC46AD2-D364-44E8-AA05-5AD009C2D931}"/>
    <dgm:cxn modelId="{97B3BCC8-3917-4937-84E7-66332834FD32}" type="presOf" srcId="{E434A7EA-B6A1-40D2-AA7E-184BF468196F}" destId="{84AC0467-D6F0-4606-82DA-375D2ECA60F1}" srcOrd="0" destOrd="0" presId="urn:microsoft.com/office/officeart/2005/8/layout/hierarchy6"/>
    <dgm:cxn modelId="{FE34DC68-46B1-4E46-8D79-C8FC46A2D343}" type="presParOf" srcId="{E679F030-1A89-4881-820A-0AD942395E5B}" destId="{1023931A-0034-4BEA-8B7A-429108D3BB3F}" srcOrd="0" destOrd="0" presId="urn:microsoft.com/office/officeart/2005/8/layout/hierarchy6"/>
    <dgm:cxn modelId="{AE55330C-AE5E-4311-922F-84148CD393D7}" type="presParOf" srcId="{1023931A-0034-4BEA-8B7A-429108D3BB3F}" destId="{353B2C2D-24CB-4302-A623-383A3D3D3D05}" srcOrd="0" destOrd="0" presId="urn:microsoft.com/office/officeart/2005/8/layout/hierarchy6"/>
    <dgm:cxn modelId="{FB507D4A-FD72-4BA6-926B-BB2D83D20C0D}" type="presParOf" srcId="{353B2C2D-24CB-4302-A623-383A3D3D3D05}" destId="{D46556DE-0493-406E-B428-C5FD6F1B7D6D}" srcOrd="0" destOrd="0" presId="urn:microsoft.com/office/officeart/2005/8/layout/hierarchy6"/>
    <dgm:cxn modelId="{8C4AA8EF-3A6B-4B87-A9EF-E7DF3EC22D07}" type="presParOf" srcId="{D46556DE-0493-406E-B428-C5FD6F1B7D6D}" destId="{268FC16C-EC9E-496A-A345-7BC8EDCD736B}" srcOrd="0" destOrd="0" presId="urn:microsoft.com/office/officeart/2005/8/layout/hierarchy6"/>
    <dgm:cxn modelId="{5C1A11C8-2FAC-496C-AC0B-A29D8E1F5022}" type="presParOf" srcId="{D46556DE-0493-406E-B428-C5FD6F1B7D6D}" destId="{7ADA9826-6A32-41B9-8A1A-5E47C43C7057}" srcOrd="1" destOrd="0" presId="urn:microsoft.com/office/officeart/2005/8/layout/hierarchy6"/>
    <dgm:cxn modelId="{16DEE49B-55A6-414F-BD63-2D0EBFAF0E3F}" type="presParOf" srcId="{7ADA9826-6A32-41B9-8A1A-5E47C43C7057}" destId="{D48E5927-53D0-40AB-80D4-408463B2F911}" srcOrd="0" destOrd="0" presId="urn:microsoft.com/office/officeart/2005/8/layout/hierarchy6"/>
    <dgm:cxn modelId="{0BF8B039-0CD7-4E99-B366-4B26ECEC4355}" type="presParOf" srcId="{7ADA9826-6A32-41B9-8A1A-5E47C43C7057}" destId="{277E8078-225F-4451-B745-04D8F6ED3983}" srcOrd="1" destOrd="0" presId="urn:microsoft.com/office/officeart/2005/8/layout/hierarchy6"/>
    <dgm:cxn modelId="{2B377135-72A6-4529-B443-EEE25EE4D1BF}" type="presParOf" srcId="{277E8078-225F-4451-B745-04D8F6ED3983}" destId="{3820F9EF-CDB2-4DD1-8D2D-421ED7A9D818}" srcOrd="0" destOrd="0" presId="urn:microsoft.com/office/officeart/2005/8/layout/hierarchy6"/>
    <dgm:cxn modelId="{721FEDF5-9F82-426D-81DD-B09F62B0A9C9}" type="presParOf" srcId="{277E8078-225F-4451-B745-04D8F6ED3983}" destId="{3F9B312F-D041-4C92-98D6-AF51D65500B6}" srcOrd="1" destOrd="0" presId="urn:microsoft.com/office/officeart/2005/8/layout/hierarchy6"/>
    <dgm:cxn modelId="{E15F9712-3E1A-48B5-9AAD-3EF0923166F2}" type="presParOf" srcId="{3F9B312F-D041-4C92-98D6-AF51D65500B6}" destId="{BC4D3D99-251E-44F0-A51D-4277375C6C1C}" srcOrd="0" destOrd="0" presId="urn:microsoft.com/office/officeart/2005/8/layout/hierarchy6"/>
    <dgm:cxn modelId="{E0505C78-91AC-40D8-982A-BD19C1E99BDC}" type="presParOf" srcId="{3F9B312F-D041-4C92-98D6-AF51D65500B6}" destId="{66CE05C3-9267-479F-A156-EF321D50BAD2}" srcOrd="1" destOrd="0" presId="urn:microsoft.com/office/officeart/2005/8/layout/hierarchy6"/>
    <dgm:cxn modelId="{2D2ED57A-2347-4F91-B7A2-7E8D3447EBD3}" type="presParOf" srcId="{66CE05C3-9267-479F-A156-EF321D50BAD2}" destId="{15496737-9A9E-4A79-9A2E-C964D65E86E4}" srcOrd="0" destOrd="0" presId="urn:microsoft.com/office/officeart/2005/8/layout/hierarchy6"/>
    <dgm:cxn modelId="{F394BE38-52D0-4E90-B3EC-8D93F0AB31F0}" type="presParOf" srcId="{66CE05C3-9267-479F-A156-EF321D50BAD2}" destId="{A3F63221-B8E2-41B2-A361-3159B8344B75}" srcOrd="1" destOrd="0" presId="urn:microsoft.com/office/officeart/2005/8/layout/hierarchy6"/>
    <dgm:cxn modelId="{BE7F2C39-0D9F-4664-A981-E174E24E890B}" type="presParOf" srcId="{3F9B312F-D041-4C92-98D6-AF51D65500B6}" destId="{84AC0467-D6F0-4606-82DA-375D2ECA60F1}" srcOrd="2" destOrd="0" presId="urn:microsoft.com/office/officeart/2005/8/layout/hierarchy6"/>
    <dgm:cxn modelId="{3A1146CC-2387-424E-85CC-9AB8000BCCEE}" type="presParOf" srcId="{3F9B312F-D041-4C92-98D6-AF51D65500B6}" destId="{8FCE547F-D8E4-4372-A2FC-FD053B8AC29F}" srcOrd="3" destOrd="0" presId="urn:microsoft.com/office/officeart/2005/8/layout/hierarchy6"/>
    <dgm:cxn modelId="{0C9BCC9E-7903-4A2F-BC51-807D4836C76F}" type="presParOf" srcId="{8FCE547F-D8E4-4372-A2FC-FD053B8AC29F}" destId="{4B005DF0-A1E1-4A43-86ED-40F6D8A3E8AB}" srcOrd="0" destOrd="0" presId="urn:microsoft.com/office/officeart/2005/8/layout/hierarchy6"/>
    <dgm:cxn modelId="{5A38BC9D-479F-40F2-8096-3BFF27394057}" type="presParOf" srcId="{8FCE547F-D8E4-4372-A2FC-FD053B8AC29F}" destId="{AB59E37C-D1F2-4E3D-92E9-0A867EC4F58A}" srcOrd="1" destOrd="0" presId="urn:microsoft.com/office/officeart/2005/8/layout/hierarchy6"/>
    <dgm:cxn modelId="{2799D0C2-76A3-4CE7-A6CD-0F5797696A70}" type="presParOf" srcId="{7ADA9826-6A32-41B9-8A1A-5E47C43C7057}" destId="{E682C3F2-536E-45B8-B875-E8E4BEB8E7C0}" srcOrd="2" destOrd="0" presId="urn:microsoft.com/office/officeart/2005/8/layout/hierarchy6"/>
    <dgm:cxn modelId="{5D085F6D-C94E-4080-A232-55FFB7DAB402}" type="presParOf" srcId="{7ADA9826-6A32-41B9-8A1A-5E47C43C7057}" destId="{B2F9E0E9-998A-434C-8BAE-A9022FA53388}" srcOrd="3" destOrd="0" presId="urn:microsoft.com/office/officeart/2005/8/layout/hierarchy6"/>
    <dgm:cxn modelId="{72BF289C-6E61-4A21-A84D-1762268F9EA8}" type="presParOf" srcId="{B2F9E0E9-998A-434C-8BAE-A9022FA53388}" destId="{A048C6F1-C788-4BDC-B657-F8470093293F}" srcOrd="0" destOrd="0" presId="urn:microsoft.com/office/officeart/2005/8/layout/hierarchy6"/>
    <dgm:cxn modelId="{8889D16A-F8F3-4CB6-B058-986565265E17}" type="presParOf" srcId="{B2F9E0E9-998A-434C-8BAE-A9022FA53388}" destId="{BC1272A9-9220-428D-AC7C-951A3E16EFE7}" srcOrd="1" destOrd="0" presId="urn:microsoft.com/office/officeart/2005/8/layout/hierarchy6"/>
    <dgm:cxn modelId="{5C3919F6-0D08-4B42-BCC0-91E03FBCC290}" type="presParOf" srcId="{7ADA9826-6A32-41B9-8A1A-5E47C43C7057}" destId="{F11FFC1A-AD59-4FDB-96A7-31689D3FC9EE}" srcOrd="4" destOrd="0" presId="urn:microsoft.com/office/officeart/2005/8/layout/hierarchy6"/>
    <dgm:cxn modelId="{BAE5B2B6-4889-4598-8D77-0DAE0319D211}" type="presParOf" srcId="{7ADA9826-6A32-41B9-8A1A-5E47C43C7057}" destId="{2401704B-40C0-476F-B302-DE512465FE94}" srcOrd="5" destOrd="0" presId="urn:microsoft.com/office/officeart/2005/8/layout/hierarchy6"/>
    <dgm:cxn modelId="{2B35BEA0-A086-4DD9-8FCF-A56A00758925}" type="presParOf" srcId="{2401704B-40C0-476F-B302-DE512465FE94}" destId="{2C278457-D70D-4CE2-ACC8-BEAAC87031B6}" srcOrd="0" destOrd="0" presId="urn:microsoft.com/office/officeart/2005/8/layout/hierarchy6"/>
    <dgm:cxn modelId="{7D7F19D6-9B48-4E53-9538-954D2399AF35}" type="presParOf" srcId="{2401704B-40C0-476F-B302-DE512465FE94}" destId="{2A8286A8-F4D2-4B53-BF48-970F96818E02}" srcOrd="1" destOrd="0" presId="urn:microsoft.com/office/officeart/2005/8/layout/hierarchy6"/>
    <dgm:cxn modelId="{875A3E7B-BE18-4D41-80FC-41E5C482B22A}" type="presParOf" srcId="{7ADA9826-6A32-41B9-8A1A-5E47C43C7057}" destId="{F8A91694-5A5B-4173-AC90-2EE739B3E966}" srcOrd="6" destOrd="0" presId="urn:microsoft.com/office/officeart/2005/8/layout/hierarchy6"/>
    <dgm:cxn modelId="{B06D4BBC-4F31-4B7B-99C6-6E2BC6599BD4}" type="presParOf" srcId="{7ADA9826-6A32-41B9-8A1A-5E47C43C7057}" destId="{EE87ACF4-0D44-44B8-8373-960BA14EA67C}" srcOrd="7" destOrd="0" presId="urn:microsoft.com/office/officeart/2005/8/layout/hierarchy6"/>
    <dgm:cxn modelId="{5BB0996C-9CEF-4ACB-B8F5-9F71542FE327}" type="presParOf" srcId="{EE87ACF4-0D44-44B8-8373-960BA14EA67C}" destId="{6581F56B-1D08-4DE0-8DD1-BF4855B67101}" srcOrd="0" destOrd="0" presId="urn:microsoft.com/office/officeart/2005/8/layout/hierarchy6"/>
    <dgm:cxn modelId="{431E9563-4B85-4E84-BB51-D40495DFBCDC}" type="presParOf" srcId="{EE87ACF4-0D44-44B8-8373-960BA14EA67C}" destId="{5FCF21FF-B852-440F-957A-4F083423529F}" srcOrd="1" destOrd="0" presId="urn:microsoft.com/office/officeart/2005/8/layout/hierarchy6"/>
    <dgm:cxn modelId="{6EDBA1A6-72D8-4E88-AE8E-1EF8CC04986F}" type="presParOf" srcId="{7ADA9826-6A32-41B9-8A1A-5E47C43C7057}" destId="{9888FCF7-234D-417B-B5CB-561FF5B2B72C}" srcOrd="8" destOrd="0" presId="urn:microsoft.com/office/officeart/2005/8/layout/hierarchy6"/>
    <dgm:cxn modelId="{D317C6C5-0C6F-42CB-8E9B-434142DEF452}" type="presParOf" srcId="{7ADA9826-6A32-41B9-8A1A-5E47C43C7057}" destId="{B78FEEB6-7E6D-482F-B259-CF77A681F559}" srcOrd="9" destOrd="0" presId="urn:microsoft.com/office/officeart/2005/8/layout/hierarchy6"/>
    <dgm:cxn modelId="{C6551B30-F4F3-47A3-A45D-D486D48BD4A9}" type="presParOf" srcId="{B78FEEB6-7E6D-482F-B259-CF77A681F559}" destId="{8C66C2B7-DB34-4902-9E05-68AC4D6092FE}" srcOrd="0" destOrd="0" presId="urn:microsoft.com/office/officeart/2005/8/layout/hierarchy6"/>
    <dgm:cxn modelId="{F9215DF5-3620-4DE8-A491-2196BB76C68F}" type="presParOf" srcId="{B78FEEB6-7E6D-482F-B259-CF77A681F559}" destId="{8B8B0B4A-D4FE-4958-9A65-23482AE2E291}" srcOrd="1" destOrd="0" presId="urn:microsoft.com/office/officeart/2005/8/layout/hierarchy6"/>
    <dgm:cxn modelId="{BAAC815F-FD1A-4C72-AEC1-CB887B8ABA7F}" type="presParOf" srcId="{7ADA9826-6A32-41B9-8A1A-5E47C43C7057}" destId="{C3B96572-5100-4482-8C70-7B3869975E46}" srcOrd="10" destOrd="0" presId="urn:microsoft.com/office/officeart/2005/8/layout/hierarchy6"/>
    <dgm:cxn modelId="{2984DFBA-342C-4D25-A29A-41EF97F94EAA}" type="presParOf" srcId="{7ADA9826-6A32-41B9-8A1A-5E47C43C7057}" destId="{5EB207F0-E547-468F-B769-B333D1A1261B}" srcOrd="11" destOrd="0" presId="urn:microsoft.com/office/officeart/2005/8/layout/hierarchy6"/>
    <dgm:cxn modelId="{608293E8-9757-4BC1-AC98-072651719F58}" type="presParOf" srcId="{5EB207F0-E547-468F-B769-B333D1A1261B}" destId="{8D4D88CC-F0E9-4EE0-8C43-BC6CDE208C28}" srcOrd="0" destOrd="0" presId="urn:microsoft.com/office/officeart/2005/8/layout/hierarchy6"/>
    <dgm:cxn modelId="{D6D21797-60C6-4B4C-9B43-B947BDB067E4}" type="presParOf" srcId="{5EB207F0-E547-468F-B769-B333D1A1261B}" destId="{38837C46-A5E3-4A83-A763-04B32C806A6F}" srcOrd="1" destOrd="0" presId="urn:microsoft.com/office/officeart/2005/8/layout/hierarchy6"/>
    <dgm:cxn modelId="{CCC02662-3F28-4335-8865-D4A6784D4ADA}" type="presParOf" srcId="{7ADA9826-6A32-41B9-8A1A-5E47C43C7057}" destId="{4991D86E-9260-4D1D-AEC6-73A9E22C0AEC}" srcOrd="12" destOrd="0" presId="urn:microsoft.com/office/officeart/2005/8/layout/hierarchy6"/>
    <dgm:cxn modelId="{F2BDC087-4544-455E-9ACA-E6536CFE530A}" type="presParOf" srcId="{7ADA9826-6A32-41B9-8A1A-5E47C43C7057}" destId="{F77A7F65-25B0-4854-ABB7-0E850155691B}" srcOrd="13" destOrd="0" presId="urn:microsoft.com/office/officeart/2005/8/layout/hierarchy6"/>
    <dgm:cxn modelId="{92C490B2-6007-41B2-B164-B7D0AE3F4860}" type="presParOf" srcId="{F77A7F65-25B0-4854-ABB7-0E850155691B}" destId="{BB9348C1-A8AC-401E-B96A-3DB9B90CB7DA}" srcOrd="0" destOrd="0" presId="urn:microsoft.com/office/officeart/2005/8/layout/hierarchy6"/>
    <dgm:cxn modelId="{E44A2012-F993-47AB-B4FC-AE764EF9DED8}" type="presParOf" srcId="{F77A7F65-25B0-4854-ABB7-0E850155691B}" destId="{06557093-9037-4FA8-8BCC-0BC8141792C0}" srcOrd="1" destOrd="0" presId="urn:microsoft.com/office/officeart/2005/8/layout/hierarchy6"/>
    <dgm:cxn modelId="{3FBD981D-7220-46F4-A195-D82BAB51627D}" type="presParOf" srcId="{E679F030-1A89-4881-820A-0AD942395E5B}" destId="{32EBCEB5-0E6B-4042-ABD7-CE407F6F14C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FC16C-EC9E-496A-A345-7BC8EDCD736B}">
      <dsp:nvSpPr>
        <dsp:cNvPr id="0" name=""/>
        <dsp:cNvSpPr/>
      </dsp:nvSpPr>
      <dsp:spPr>
        <a:xfrm>
          <a:off x="5205133" y="918062"/>
          <a:ext cx="1142781" cy="761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1" kern="1200" dirty="0" smtClean="0"/>
            <a:t>Sistemas Distribuídos</a:t>
          </a:r>
          <a:endParaRPr lang="pt-BR" sz="1400" b="1" kern="1200" dirty="0"/>
        </a:p>
      </dsp:txBody>
      <dsp:txXfrm>
        <a:off x="5227447" y="940376"/>
        <a:ext cx="1098153" cy="717226"/>
      </dsp:txXfrm>
    </dsp:sp>
    <dsp:sp modelId="{D48E5927-53D0-40AB-80D4-408463B2F911}">
      <dsp:nvSpPr>
        <dsp:cNvPr id="0" name=""/>
        <dsp:cNvSpPr/>
      </dsp:nvSpPr>
      <dsp:spPr>
        <a:xfrm>
          <a:off x="1319675" y="1679916"/>
          <a:ext cx="4456848" cy="304741"/>
        </a:xfrm>
        <a:custGeom>
          <a:avLst/>
          <a:gdLst/>
          <a:ahLst/>
          <a:cxnLst/>
          <a:rect l="0" t="0" r="0" b="0"/>
          <a:pathLst>
            <a:path>
              <a:moveTo>
                <a:pt x="4456848" y="0"/>
              </a:moveTo>
              <a:lnTo>
                <a:pt x="4456848" y="152370"/>
              </a:lnTo>
              <a:lnTo>
                <a:pt x="0" y="152370"/>
              </a:lnTo>
              <a:lnTo>
                <a:pt x="0" y="3047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0F9EF-CDB2-4DD1-8D2D-421ED7A9D818}">
      <dsp:nvSpPr>
        <dsp:cNvPr id="0" name=""/>
        <dsp:cNvSpPr/>
      </dsp:nvSpPr>
      <dsp:spPr>
        <a:xfrm>
          <a:off x="748284" y="1984658"/>
          <a:ext cx="1142781" cy="761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Fundamentos de SD</a:t>
          </a:r>
          <a:endParaRPr lang="pt-BR" sz="1200" kern="1200"/>
        </a:p>
      </dsp:txBody>
      <dsp:txXfrm>
        <a:off x="770598" y="2006972"/>
        <a:ext cx="1098153" cy="717226"/>
      </dsp:txXfrm>
    </dsp:sp>
    <dsp:sp modelId="{BC4D3D99-251E-44F0-A51D-4277375C6C1C}">
      <dsp:nvSpPr>
        <dsp:cNvPr id="0" name=""/>
        <dsp:cNvSpPr/>
      </dsp:nvSpPr>
      <dsp:spPr>
        <a:xfrm>
          <a:off x="576867" y="2746513"/>
          <a:ext cx="742808" cy="304741"/>
        </a:xfrm>
        <a:custGeom>
          <a:avLst/>
          <a:gdLst/>
          <a:ahLst/>
          <a:cxnLst/>
          <a:rect l="0" t="0" r="0" b="0"/>
          <a:pathLst>
            <a:path>
              <a:moveTo>
                <a:pt x="742808" y="0"/>
              </a:moveTo>
              <a:lnTo>
                <a:pt x="742808" y="152370"/>
              </a:lnTo>
              <a:lnTo>
                <a:pt x="0" y="152370"/>
              </a:lnTo>
              <a:lnTo>
                <a:pt x="0" y="3047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96737-9A9E-4A79-9A2E-C964D65E86E4}">
      <dsp:nvSpPr>
        <dsp:cNvPr id="0" name=""/>
        <dsp:cNvSpPr/>
      </dsp:nvSpPr>
      <dsp:spPr>
        <a:xfrm>
          <a:off x="5476" y="3051255"/>
          <a:ext cx="1142781" cy="761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Revisão de Redes</a:t>
          </a:r>
          <a:endParaRPr lang="pt-BR" sz="1200" kern="1200"/>
        </a:p>
      </dsp:txBody>
      <dsp:txXfrm>
        <a:off x="27790" y="3073569"/>
        <a:ext cx="1098153" cy="717226"/>
      </dsp:txXfrm>
    </dsp:sp>
    <dsp:sp modelId="{84AC0467-D6F0-4606-82DA-375D2ECA60F1}">
      <dsp:nvSpPr>
        <dsp:cNvPr id="0" name=""/>
        <dsp:cNvSpPr/>
      </dsp:nvSpPr>
      <dsp:spPr>
        <a:xfrm>
          <a:off x="1319675" y="2746513"/>
          <a:ext cx="742808" cy="304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70"/>
              </a:lnTo>
              <a:lnTo>
                <a:pt x="742808" y="152370"/>
              </a:lnTo>
              <a:lnTo>
                <a:pt x="742808" y="30474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05DF0-A1E1-4A43-86ED-40F6D8A3E8AB}">
      <dsp:nvSpPr>
        <dsp:cNvPr id="0" name=""/>
        <dsp:cNvSpPr/>
      </dsp:nvSpPr>
      <dsp:spPr>
        <a:xfrm>
          <a:off x="1491092" y="3051255"/>
          <a:ext cx="1142781" cy="761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Revisão de SO</a:t>
          </a:r>
          <a:endParaRPr lang="pt-BR" sz="1200" kern="1200"/>
        </a:p>
      </dsp:txBody>
      <dsp:txXfrm>
        <a:off x="1513406" y="3073569"/>
        <a:ext cx="1098153" cy="717226"/>
      </dsp:txXfrm>
    </dsp:sp>
    <dsp:sp modelId="{E682C3F2-536E-45B8-B875-E8E4BEB8E7C0}">
      <dsp:nvSpPr>
        <dsp:cNvPr id="0" name=""/>
        <dsp:cNvSpPr/>
      </dsp:nvSpPr>
      <dsp:spPr>
        <a:xfrm>
          <a:off x="2805291" y="1679916"/>
          <a:ext cx="2971232" cy="304741"/>
        </a:xfrm>
        <a:custGeom>
          <a:avLst/>
          <a:gdLst/>
          <a:ahLst/>
          <a:cxnLst/>
          <a:rect l="0" t="0" r="0" b="0"/>
          <a:pathLst>
            <a:path>
              <a:moveTo>
                <a:pt x="2971232" y="0"/>
              </a:moveTo>
              <a:lnTo>
                <a:pt x="2971232" y="152370"/>
              </a:lnTo>
              <a:lnTo>
                <a:pt x="0" y="152370"/>
              </a:lnTo>
              <a:lnTo>
                <a:pt x="0" y="3047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8C6F1-C788-4BDC-B657-F8470093293F}">
      <dsp:nvSpPr>
        <dsp:cNvPr id="0" name=""/>
        <dsp:cNvSpPr/>
      </dsp:nvSpPr>
      <dsp:spPr>
        <a:xfrm>
          <a:off x="2233900" y="1984658"/>
          <a:ext cx="1142781" cy="761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Modelo de Arquitetura e Comunicação</a:t>
          </a:r>
          <a:endParaRPr lang="pt-BR" sz="1200" kern="1200"/>
        </a:p>
      </dsp:txBody>
      <dsp:txXfrm>
        <a:off x="2256214" y="2006972"/>
        <a:ext cx="1098153" cy="717226"/>
      </dsp:txXfrm>
    </dsp:sp>
    <dsp:sp modelId="{F11FFC1A-AD59-4FDB-96A7-31689D3FC9EE}">
      <dsp:nvSpPr>
        <dsp:cNvPr id="0" name=""/>
        <dsp:cNvSpPr/>
      </dsp:nvSpPr>
      <dsp:spPr>
        <a:xfrm>
          <a:off x="4290907" y="1679916"/>
          <a:ext cx="1485616" cy="304741"/>
        </a:xfrm>
        <a:custGeom>
          <a:avLst/>
          <a:gdLst/>
          <a:ahLst/>
          <a:cxnLst/>
          <a:rect l="0" t="0" r="0" b="0"/>
          <a:pathLst>
            <a:path>
              <a:moveTo>
                <a:pt x="1485616" y="0"/>
              </a:moveTo>
              <a:lnTo>
                <a:pt x="1485616" y="152370"/>
              </a:lnTo>
              <a:lnTo>
                <a:pt x="0" y="152370"/>
              </a:lnTo>
              <a:lnTo>
                <a:pt x="0" y="3047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278457-D70D-4CE2-ACC8-BEAAC87031B6}">
      <dsp:nvSpPr>
        <dsp:cNvPr id="0" name=""/>
        <dsp:cNvSpPr/>
      </dsp:nvSpPr>
      <dsp:spPr>
        <a:xfrm>
          <a:off x="3719516" y="1984658"/>
          <a:ext cx="1142781" cy="761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Algoritmos distribuídos</a:t>
          </a:r>
          <a:endParaRPr lang="pt-BR" sz="1200" kern="1200"/>
        </a:p>
      </dsp:txBody>
      <dsp:txXfrm>
        <a:off x="3741830" y="2006972"/>
        <a:ext cx="1098153" cy="717226"/>
      </dsp:txXfrm>
    </dsp:sp>
    <dsp:sp modelId="{F8A91694-5A5B-4173-AC90-2EE739B3E966}">
      <dsp:nvSpPr>
        <dsp:cNvPr id="0" name=""/>
        <dsp:cNvSpPr/>
      </dsp:nvSpPr>
      <dsp:spPr>
        <a:xfrm>
          <a:off x="5730804" y="1679916"/>
          <a:ext cx="91440" cy="3047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7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1F56B-1D08-4DE0-8DD1-BF4855B67101}">
      <dsp:nvSpPr>
        <dsp:cNvPr id="0" name=""/>
        <dsp:cNvSpPr/>
      </dsp:nvSpPr>
      <dsp:spPr>
        <a:xfrm>
          <a:off x="5205133" y="1984658"/>
          <a:ext cx="1142781" cy="761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Concorrência</a:t>
          </a:r>
          <a:endParaRPr lang="pt-BR" sz="1200" kern="1200" dirty="0"/>
        </a:p>
      </dsp:txBody>
      <dsp:txXfrm>
        <a:off x="5227447" y="2006972"/>
        <a:ext cx="1098153" cy="717226"/>
      </dsp:txXfrm>
    </dsp:sp>
    <dsp:sp modelId="{9888FCF7-234D-417B-B5CB-561FF5B2B72C}">
      <dsp:nvSpPr>
        <dsp:cNvPr id="0" name=""/>
        <dsp:cNvSpPr/>
      </dsp:nvSpPr>
      <dsp:spPr>
        <a:xfrm>
          <a:off x="5776524" y="1679916"/>
          <a:ext cx="1485616" cy="304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70"/>
              </a:lnTo>
              <a:lnTo>
                <a:pt x="1485616" y="152370"/>
              </a:lnTo>
              <a:lnTo>
                <a:pt x="1485616" y="3047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6C2B7-DB34-4902-9E05-68AC4D6092FE}">
      <dsp:nvSpPr>
        <dsp:cNvPr id="0" name=""/>
        <dsp:cNvSpPr/>
      </dsp:nvSpPr>
      <dsp:spPr>
        <a:xfrm>
          <a:off x="6690749" y="1984658"/>
          <a:ext cx="1142781" cy="761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Invocação de Métodos e Procedimentos</a:t>
          </a:r>
          <a:endParaRPr lang="pt-BR" sz="1200" kern="1200"/>
        </a:p>
      </dsp:txBody>
      <dsp:txXfrm>
        <a:off x="6713063" y="2006972"/>
        <a:ext cx="1098153" cy="717226"/>
      </dsp:txXfrm>
    </dsp:sp>
    <dsp:sp modelId="{C3B96572-5100-4482-8C70-7B3869975E46}">
      <dsp:nvSpPr>
        <dsp:cNvPr id="0" name=""/>
        <dsp:cNvSpPr/>
      </dsp:nvSpPr>
      <dsp:spPr>
        <a:xfrm>
          <a:off x="5776524" y="1679916"/>
          <a:ext cx="2971232" cy="304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70"/>
              </a:lnTo>
              <a:lnTo>
                <a:pt x="2971232" y="152370"/>
              </a:lnTo>
              <a:lnTo>
                <a:pt x="2971232" y="3047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D88CC-F0E9-4EE0-8C43-BC6CDE208C28}">
      <dsp:nvSpPr>
        <dsp:cNvPr id="0" name=""/>
        <dsp:cNvSpPr/>
      </dsp:nvSpPr>
      <dsp:spPr>
        <a:xfrm>
          <a:off x="8176365" y="1984658"/>
          <a:ext cx="1142781" cy="761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Plataformas de Middleware</a:t>
          </a:r>
          <a:endParaRPr lang="pt-BR" sz="1200" kern="1200"/>
        </a:p>
      </dsp:txBody>
      <dsp:txXfrm>
        <a:off x="8198679" y="2006972"/>
        <a:ext cx="1098153" cy="717226"/>
      </dsp:txXfrm>
    </dsp:sp>
    <dsp:sp modelId="{4991D86E-9260-4D1D-AEC6-73A9E22C0AEC}">
      <dsp:nvSpPr>
        <dsp:cNvPr id="0" name=""/>
        <dsp:cNvSpPr/>
      </dsp:nvSpPr>
      <dsp:spPr>
        <a:xfrm>
          <a:off x="5776524" y="1679916"/>
          <a:ext cx="4456848" cy="304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70"/>
              </a:lnTo>
              <a:lnTo>
                <a:pt x="4456848" y="152370"/>
              </a:lnTo>
              <a:lnTo>
                <a:pt x="4456848" y="3047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348C1-A8AC-401E-B96A-3DB9B90CB7DA}">
      <dsp:nvSpPr>
        <dsp:cNvPr id="0" name=""/>
        <dsp:cNvSpPr/>
      </dsp:nvSpPr>
      <dsp:spPr>
        <a:xfrm>
          <a:off x="9661981" y="1984658"/>
          <a:ext cx="1142781" cy="7618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smtClean="0"/>
            <a:t>Introdução a Computação em Nuvem</a:t>
          </a:r>
          <a:endParaRPr lang="pt-BR" sz="1200" kern="1200"/>
        </a:p>
      </dsp:txBody>
      <dsp:txXfrm>
        <a:off x="9684295" y="2006972"/>
        <a:ext cx="1098153" cy="71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A6A25-AB00-42F4-9C3F-CB3F8F2EE76B}" type="datetimeFigureOut">
              <a:rPr lang="pt-BR" smtClean="0"/>
              <a:t>28/01/2019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386A2-8E36-4620-A758-026544F30A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03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0FA0-1461-49D9-8A52-CBB4977BF7F4}" type="datetime1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5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7920-274D-47F6-9F1D-5B38FD1171CA}" type="datetime1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06A5-AC21-4BBE-A100-86AA161ADEA2}" type="datetime1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EA26B-B7D0-4B7B-AC38-ED9AE840E1F5}" type="datetime1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97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1C11-5A36-478B-A6AF-CA27A26E935D}" type="datetime1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99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4321-5057-45AB-B2EE-5E169A128AE4}" type="datetime1">
              <a:rPr lang="pt-BR" smtClean="0"/>
              <a:t>28/01/2019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57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3B0D-17C2-40A5-88A3-AAAAC9268CDB}" type="datetime1">
              <a:rPr lang="pt-BR" smtClean="0"/>
              <a:t>28/01/2019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89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9539-7701-4B05-A468-E7EE17B56479}" type="datetime1">
              <a:rPr lang="pt-BR" smtClean="0"/>
              <a:t>28/01/2019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2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1F28-FB19-4431-B539-768B5792DE73}" type="datetime1">
              <a:rPr lang="pt-BR" smtClean="0"/>
              <a:t>28/01/2019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96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922AF62-DB95-43AD-AF41-674224D44C28}" type="datetime1">
              <a:rPr lang="pt-BR" smtClean="0"/>
              <a:t>28/01/2019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F8791-2A11-490D-BFDD-A15066C2D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7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7A2A-F3EC-4E13-A71D-62E1A1A8DDFC}" type="datetime1">
              <a:rPr lang="pt-BR" smtClean="0"/>
              <a:t>28/01/2019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3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2C234F-53A2-48ED-BCE6-DE259DA1B1DB}" type="datetime1">
              <a:rPr lang="pt-BR" smtClean="0"/>
              <a:t>28/01/2019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3F8791-2A11-490D-BFDD-A15066C2D4E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goo.gl/forms/CDcK5GLrsd0J6a7t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windson@virtual.ufc.br" TargetMode="External"/><Relationship Id="rId2" Type="http://schemas.openxmlformats.org/officeDocument/2006/relationships/hyperlink" Target="mailto:fernando.trinta@dc.ufc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mt/s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" y="319934"/>
            <a:ext cx="11836400" cy="2613766"/>
          </a:xfrm>
        </p:spPr>
        <p:txBody>
          <a:bodyPr>
            <a:noAutofit/>
          </a:bodyPr>
          <a:lstStyle/>
          <a:p>
            <a:pPr algn="ctr"/>
            <a:r>
              <a:rPr lang="pt-BR" sz="4400" dirty="0"/>
              <a:t>CKP7500 - SISTEMAS </a:t>
            </a:r>
            <a:r>
              <a:rPr lang="pt-BR" sz="4400" dirty="0" smtClean="0"/>
              <a:t>DISTRIBUÍDOS </a:t>
            </a:r>
            <a:r>
              <a:rPr lang="pt-BR" sz="4400" dirty="0"/>
              <a:t>E REDES DE </a:t>
            </a:r>
            <a:r>
              <a:rPr lang="pt-BR" sz="4400" dirty="0" smtClean="0"/>
              <a:t>COMUNICAÇÃO</a:t>
            </a:r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/>
              <a:t/>
            </a:r>
            <a:br>
              <a:rPr lang="pt-BR" sz="4400" dirty="0"/>
            </a:br>
            <a:r>
              <a:rPr lang="pt-BR" sz="4400" dirty="0"/>
              <a:t>SMD0050 - SISTEMAS DISTRIBUÍDOS - T02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0547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Prof. Dr. </a:t>
            </a:r>
            <a:r>
              <a:rPr lang="pt-BR" dirty="0" err="1"/>
              <a:t>Windson</a:t>
            </a:r>
            <a:r>
              <a:rPr lang="pt-BR" dirty="0"/>
              <a:t> Viana </a:t>
            </a:r>
          </a:p>
          <a:p>
            <a:r>
              <a:rPr lang="pt-BR" dirty="0"/>
              <a:t>Prof. Dr. Fernando Trinta</a:t>
            </a:r>
          </a:p>
          <a:p>
            <a:r>
              <a:rPr lang="pt-BR" dirty="0"/>
              <a:t>Créditos : 64h</a:t>
            </a:r>
          </a:p>
          <a:p>
            <a:r>
              <a:rPr lang="pt-BR" dirty="0"/>
              <a:t>Prática e Teórica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1</a:t>
            </a:fld>
            <a:endParaRPr lang="pt-BR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154083" y="3378201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dirty="0">
                <a:solidFill>
                  <a:srgbClr val="39639D">
                    <a:lumMod val="75000"/>
                  </a:srgbClr>
                </a:solidFill>
                <a:latin typeface="Times" pitchFamily="60" charset="0"/>
                <a:sym typeface="Times" pitchFamily="60" charset="0"/>
              </a:rPr>
              <a:t>Apresentação da disciplina</a:t>
            </a:r>
            <a:endParaRPr lang="pt-BR" sz="4000" dirty="0"/>
          </a:p>
        </p:txBody>
      </p:sp>
      <p:pic>
        <p:nvPicPr>
          <p:cNvPr id="6" name="Picture 2" descr="http://www.palantir.com/wp-content/static/techblog/2008/10/pg-distri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751" y="4446741"/>
            <a:ext cx="1512842" cy="176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6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37712"/>
              </p:ext>
            </p:extLst>
          </p:nvPr>
        </p:nvGraphicFramePr>
        <p:xfrm>
          <a:off x="215900" y="1770063"/>
          <a:ext cx="11734800" cy="4538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673098819"/>
                    </a:ext>
                  </a:extLst>
                </a:gridCol>
                <a:gridCol w="10287000">
                  <a:extLst>
                    <a:ext uri="{9D8B030D-6E8A-4147-A177-3AD203B41FA5}">
                      <a16:colId xmlns:a16="http://schemas.microsoft.com/office/drawing/2014/main" val="1084613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18/02/2019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Apresentação da Disciplina. Ementa. Bibliografia. Avaliação. Metodologia. </a:t>
                      </a:r>
                      <a:b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Fundamentos de SD. (Conceito, Características, Vantagens, Desvantagens)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436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25/02/2019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Continuação Fundamentos de SD. (Conceito, Características, Vantagens, Desvantagens).</a:t>
                      </a:r>
                      <a:br>
                        <a:rPr lang="pt-BR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Revisão de Redes - Wireshark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04831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11/03/2019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Modelos de Comunicação e Arquitetura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59147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18/03/2019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Modelos de Comunicação e Arquitetura (Prática)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58512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01/04/2019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Threads e Processos (Teoria e Prática)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6440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08/04/2019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Apresentação Vídeo - Arquitetura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8075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15/04/2019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Relógios Lógicos e Exclusão </a:t>
                      </a:r>
                      <a:r>
                        <a:rPr lang="pt-BR" sz="2000" b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Mútua.</a:t>
                      </a:r>
                      <a:r>
                        <a:rPr lang="pt-BR" sz="2000" b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rtl="0" fontAlgn="b"/>
                      <a:r>
                        <a:rPr lang="pt-BR" sz="2000" b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Algoritmos </a:t>
                      </a:r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Distribuídos - (Eleição, Consenso)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3549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22/04/2019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Sockets, RPC e XMLRPC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7288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29/04/2019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RMI - Teoria</a:t>
                      </a:r>
                      <a:r>
                        <a:rPr lang="pt-BR" sz="2000" b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</a:t>
                      </a:r>
                      <a:r>
                        <a:rPr lang="pt-BR" sz="2000" b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Prática (Python/Java)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55925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06/05/2019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Prova 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20375374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1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881515"/>
              </p:ext>
            </p:extLst>
          </p:nvPr>
        </p:nvGraphicFramePr>
        <p:xfrm>
          <a:off x="228600" y="1846263"/>
          <a:ext cx="11734800" cy="3797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963690799"/>
                    </a:ext>
                  </a:extLst>
                </a:gridCol>
                <a:gridCol w="10248900">
                  <a:extLst>
                    <a:ext uri="{9D8B030D-6E8A-4147-A177-3AD203B41FA5}">
                      <a16:colId xmlns:a16="http://schemas.microsoft.com/office/drawing/2014/main" val="3046665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13/05/2019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 de Representação de Dados (Aula Invertida)</a:t>
                      </a:r>
                      <a:b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 e WS*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0145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20/05/2019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</a:t>
                      </a:r>
                      <a:b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RESTFULL e GRPC - Google RPC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6464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27/05/2019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P2P - Aula Invertida (Do Napster ao BitTorrent).</a:t>
                      </a:r>
                      <a:br>
                        <a:rPr lang="pt-BR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P2P - Consistent Hashing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5242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03/06/2019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Descoberta de Serviços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47194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10/06/2019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Prova 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5431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17/06/2019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Blockchain - Aula Invertida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91836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24/06/2019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Computação em Nuvem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6095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endParaRPr lang="pt-BR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Provas Finais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58103245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7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Metodologias Ativas em alguns momentos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12</a:t>
            </a:fld>
            <a:endParaRPr lang="pt-BR"/>
          </a:p>
        </p:txBody>
      </p:sp>
      <p:pic>
        <p:nvPicPr>
          <p:cNvPr id="5" name="Picture 2" descr="http://facultyinnovate.utexas.edu/sites/default/files/flippedgraphic(web1100px)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201" y="1845734"/>
            <a:ext cx="7758558" cy="436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6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2 </a:t>
            </a:r>
            <a:r>
              <a:rPr lang="pt-BR" sz="2800" dirty="0" smtClean="0"/>
              <a:t>Provas* </a:t>
            </a:r>
            <a:r>
              <a:rPr lang="pt-BR" sz="2800" dirty="0"/>
              <a:t>(</a:t>
            </a:r>
            <a:r>
              <a:rPr lang="pt-BR" sz="2800" dirty="0" err="1"/>
              <a:t>Pr</a:t>
            </a:r>
            <a:r>
              <a:rPr lang="pt-BR" sz="2800" dirty="0"/>
              <a:t>)</a:t>
            </a:r>
          </a:p>
          <a:p>
            <a:r>
              <a:rPr lang="pt-BR" sz="2800" dirty="0"/>
              <a:t>5 Práticas (MP)</a:t>
            </a:r>
          </a:p>
          <a:p>
            <a:r>
              <a:rPr lang="pt-BR" sz="2800" dirty="0"/>
              <a:t>3 Trabalhos de Teórico/Práticos (MT</a:t>
            </a:r>
            <a:r>
              <a:rPr lang="pt-BR" sz="2800" dirty="0" smtClean="0"/>
              <a:t>)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Média : (</a:t>
            </a:r>
            <a:r>
              <a:rPr lang="pt-BR" sz="2800" dirty="0" err="1"/>
              <a:t>Pr+MP+MT</a:t>
            </a:r>
            <a:r>
              <a:rPr lang="pt-BR" sz="2800" dirty="0"/>
              <a:t>) /3</a:t>
            </a:r>
          </a:p>
          <a:p>
            <a:endParaRPr lang="pt-BR" sz="2800" dirty="0"/>
          </a:p>
          <a:p>
            <a:r>
              <a:rPr lang="pt-BR" sz="2800" dirty="0"/>
              <a:t>A meta está aberta ainda...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0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Avaliações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Práticas</a:t>
            </a:r>
          </a:p>
          <a:p>
            <a:pPr lvl="1"/>
            <a:r>
              <a:rPr lang="pt-BR" sz="2400" dirty="0" err="1" smtClean="0"/>
              <a:t>Wireshark</a:t>
            </a:r>
            <a:r>
              <a:rPr lang="pt-BR" sz="2400" dirty="0" smtClean="0"/>
              <a:t> </a:t>
            </a:r>
            <a:r>
              <a:rPr lang="pt-BR" sz="2400" dirty="0"/>
              <a:t>(nivelamento de </a:t>
            </a:r>
            <a:r>
              <a:rPr lang="pt-BR" sz="2400" dirty="0" smtClean="0"/>
              <a:t>redes)</a:t>
            </a:r>
          </a:p>
          <a:p>
            <a:pPr lvl="1"/>
            <a:r>
              <a:rPr lang="pt-BR" sz="2400" dirty="0" err="1" smtClean="0"/>
              <a:t>Rabbit</a:t>
            </a:r>
            <a:r>
              <a:rPr lang="pt-BR" sz="2400" dirty="0" smtClean="0"/>
              <a:t> </a:t>
            </a:r>
            <a:r>
              <a:rPr lang="pt-BR" sz="2400" dirty="0"/>
              <a:t>e MQTT </a:t>
            </a:r>
            <a:endParaRPr lang="pt-BR" sz="2400" dirty="0" smtClean="0"/>
          </a:p>
          <a:p>
            <a:pPr lvl="1"/>
            <a:r>
              <a:rPr lang="pt-BR" sz="2400" dirty="0" smtClean="0"/>
              <a:t>Modelos </a:t>
            </a:r>
            <a:r>
              <a:rPr lang="pt-BR" sz="2400" dirty="0"/>
              <a:t>de Representação de </a:t>
            </a:r>
            <a:r>
              <a:rPr lang="pt-BR" sz="2400" dirty="0" smtClean="0"/>
              <a:t>Dados</a:t>
            </a:r>
          </a:p>
          <a:p>
            <a:pPr lvl="1"/>
            <a:r>
              <a:rPr lang="pt-BR" sz="2400" dirty="0" smtClean="0"/>
              <a:t>RPC/RMI</a:t>
            </a:r>
          </a:p>
          <a:p>
            <a:pPr lvl="1"/>
            <a:r>
              <a:rPr lang="pt-BR" sz="2400" dirty="0" err="1" smtClean="0"/>
              <a:t>Coap</a:t>
            </a:r>
            <a:r>
              <a:rPr lang="pt-BR" sz="2400" dirty="0" smtClean="0"/>
              <a:t> </a:t>
            </a:r>
            <a:r>
              <a:rPr lang="pt-BR" sz="2400" dirty="0"/>
              <a:t>e </a:t>
            </a:r>
            <a:r>
              <a:rPr lang="pt-BR" sz="2400" dirty="0" err="1"/>
              <a:t>Multicast</a:t>
            </a:r>
            <a:r>
              <a:rPr lang="pt-BR" sz="2400" dirty="0"/>
              <a:t> </a:t>
            </a:r>
            <a:r>
              <a:rPr lang="pt-BR" sz="2400" dirty="0" smtClean="0"/>
              <a:t>DNS</a:t>
            </a:r>
          </a:p>
          <a:p>
            <a:pPr lvl="1"/>
            <a:r>
              <a:rPr lang="pt-BR" sz="2400" dirty="0" err="1" smtClean="0"/>
              <a:t>Blockchain</a:t>
            </a:r>
            <a:endParaRPr lang="pt-BR" sz="2400" dirty="0" smtClean="0"/>
          </a:p>
          <a:p>
            <a:pPr lvl="1"/>
            <a:r>
              <a:rPr lang="pt-BR" sz="2400" dirty="0" smtClean="0"/>
              <a:t>Computação </a:t>
            </a:r>
            <a:r>
              <a:rPr lang="pt-BR" sz="2400" dirty="0"/>
              <a:t>em Nuvem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1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Avaliações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Trabalhos</a:t>
            </a:r>
          </a:p>
          <a:p>
            <a:pPr lvl="1"/>
            <a:r>
              <a:rPr lang="pt-BR" sz="2400" dirty="0" err="1" smtClean="0"/>
              <a:t>Pitching</a:t>
            </a:r>
            <a:r>
              <a:rPr lang="pt-BR" sz="2400" dirty="0" smtClean="0"/>
              <a:t> </a:t>
            </a:r>
            <a:r>
              <a:rPr lang="pt-BR" sz="2400" dirty="0"/>
              <a:t>sobre arquitetura de um sistema em </a:t>
            </a:r>
            <a:r>
              <a:rPr lang="pt-BR" sz="2400" dirty="0" smtClean="0"/>
              <a:t>SD</a:t>
            </a:r>
          </a:p>
          <a:p>
            <a:pPr lvl="1"/>
            <a:r>
              <a:rPr lang="pt-BR" sz="2400" dirty="0" smtClean="0"/>
              <a:t>MQTT </a:t>
            </a:r>
            <a:r>
              <a:rPr lang="pt-BR" sz="2400" dirty="0" err="1"/>
              <a:t>vs</a:t>
            </a:r>
            <a:r>
              <a:rPr lang="pt-BR" sz="2400" dirty="0"/>
              <a:t> Socket em um cenário de </a:t>
            </a:r>
            <a:r>
              <a:rPr lang="pt-BR" sz="2400" dirty="0" err="1"/>
              <a:t>Smart</a:t>
            </a:r>
            <a:r>
              <a:rPr lang="pt-BR" sz="2400" dirty="0"/>
              <a:t> Home </a:t>
            </a:r>
            <a:endParaRPr lang="pt-BR" sz="2400" dirty="0" smtClean="0"/>
          </a:p>
          <a:p>
            <a:pPr lvl="1"/>
            <a:r>
              <a:rPr lang="pt-BR" sz="2400" dirty="0" err="1" smtClean="0"/>
              <a:t>RestFul</a:t>
            </a:r>
            <a:r>
              <a:rPr lang="pt-BR" sz="2400" dirty="0" smtClean="0"/>
              <a:t> </a:t>
            </a:r>
            <a:r>
              <a:rPr lang="pt-BR" sz="2400" dirty="0" err="1"/>
              <a:t>vs</a:t>
            </a:r>
            <a:r>
              <a:rPr lang="pt-BR" sz="2400" dirty="0"/>
              <a:t> SOAP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3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Graduação e Pós-Graduação na mesma sala?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16</a:t>
            </a:fld>
            <a:endParaRPr lang="pt-BR"/>
          </a:p>
        </p:txBody>
      </p:sp>
      <p:pic>
        <p:nvPicPr>
          <p:cNvPr id="5" name="Picture 2" descr="Imagem relacionada">
            <a:extLst>
              <a:ext uri="{FF2B5EF4-FFF2-40B4-BE49-F238E27FC236}">
                <a16:creationId xmlns:a16="http://schemas.microsoft.com/office/drawing/2014/main" id="{41135B15-DF6A-4E6A-81D3-D4EF400F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08" y="2018556"/>
            <a:ext cx="4896544" cy="44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8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são nossos alunos?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5842000"/>
            <a:ext cx="10058400" cy="357294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/>
              <a:t>Responda ao seguinte formulário online: </a:t>
            </a:r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goo.gl/forms/CDcK5GLrsd0J6a7t1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17</a:t>
            </a:fld>
            <a:endParaRPr lang="pt-BR"/>
          </a:p>
        </p:txBody>
      </p:sp>
      <p:pic>
        <p:nvPicPr>
          <p:cNvPr id="6" name="Picture 2" descr="http://noticias.universia.com.br/net/images/educacion/d/de/des/despertar-vontade-estudar-alunos-notici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631" y="1872928"/>
            <a:ext cx="7763697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2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Conhecimento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100" y="2901050"/>
            <a:ext cx="6545580" cy="223689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accent2"/>
                </a:solidFill>
              </a:rPr>
              <a:t>Vir as Aulas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accent2"/>
                </a:solidFill>
              </a:rPr>
              <a:t>Estudar pelos Livros e pelos vídeos dos roteiros de estudo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accent2"/>
                </a:solidFill>
              </a:rPr>
              <a:t>Responder aos exercícios online e </a:t>
            </a:r>
            <a:r>
              <a:rPr lang="pt-BR" b="1" dirty="0" err="1">
                <a:solidFill>
                  <a:schemeClr val="accent2"/>
                </a:solidFill>
              </a:rPr>
              <a:t>offline</a:t>
            </a:r>
            <a:endParaRPr lang="pt-BR" b="1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accent2"/>
                </a:solidFill>
              </a:rPr>
              <a:t>Fazer os trabalhos práticos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accent2"/>
                </a:solidFill>
              </a:rPr>
              <a:t>Pesquisar e compartilhar coisas novas!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18</a:t>
            </a:fld>
            <a:endParaRPr lang="pt-BR"/>
          </a:p>
        </p:txBody>
      </p:sp>
      <p:pic>
        <p:nvPicPr>
          <p:cNvPr id="5" name="Picture 2" descr="http://www.deldebbio.com.br/wp-content/uploads/2012/01/Arvore-do-conhecimento-450x6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280" y="1765300"/>
            <a:ext cx="3251244" cy="45083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86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Meios de comunicação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Emails</a:t>
            </a:r>
          </a:p>
          <a:p>
            <a:pPr lvl="1"/>
            <a:r>
              <a:rPr lang="en-US" sz="2400" dirty="0" smtClean="0">
                <a:hlinkClick r:id="rId2"/>
              </a:rPr>
              <a:t>fernando.trinta@dc.ufc.br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windson@virtual.ufc.br</a:t>
            </a:r>
            <a:r>
              <a:rPr lang="en-US" sz="24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Github</a:t>
            </a:r>
            <a:r>
              <a:rPr lang="en-US" sz="2800" dirty="0" smtClean="0"/>
              <a:t> </a:t>
            </a:r>
            <a:r>
              <a:rPr lang="en-US" sz="2800" dirty="0"/>
              <a:t>-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github.com/famt/sd</a:t>
            </a: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 err="1"/>
              <a:t>Grupo</a:t>
            </a:r>
            <a:r>
              <a:rPr lang="en-US" sz="2800" dirty="0"/>
              <a:t> no Facebook/Slack?</a:t>
            </a: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são seus professores?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2</a:t>
            </a:fld>
            <a:endParaRPr lang="pt-BR"/>
          </a:p>
        </p:txBody>
      </p:sp>
      <p:pic>
        <p:nvPicPr>
          <p:cNvPr id="5" name="Picture 2" descr="https://az616578.vo.msecnd.net/files/responsive/cover/main/desktop/2016/02/10/635907321972663929-2093495740_tumblr_mc2fhkfwgw1qa9c27o1_128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83" y="2011363"/>
            <a:ext cx="643636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3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20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419600" y="469900"/>
            <a:ext cx="30155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>
                <a:solidFill>
                  <a:schemeClr val="accent2"/>
                </a:solidFill>
              </a:rPr>
              <a:t>Dúvidas?</a:t>
            </a:r>
            <a:endParaRPr lang="pt-BR" sz="6000" dirty="0">
              <a:solidFill>
                <a:schemeClr val="accent2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912" y="1689100"/>
            <a:ext cx="353934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é a importância de Sistemas Distribuídos no SMD e no MDCC?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3</a:t>
            </a:fld>
            <a:endParaRPr lang="pt-BR"/>
          </a:p>
        </p:txBody>
      </p:sp>
      <p:pic>
        <p:nvPicPr>
          <p:cNvPr id="5" name="Picture 2" descr="http://www.lancaster.ac.uk/media/lancaster-university/content-assets/images/scc/MastheadXL-DistributedSyste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5" y="2066714"/>
            <a:ext cx="83248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6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Livro</a:t>
            </a:r>
            <a:r>
              <a:rPr lang="en-US" dirty="0"/>
              <a:t> Principal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TANENBAUM, Andrew S.; STEEN, Van </a:t>
            </a:r>
            <a:r>
              <a:rPr lang="pt-BR" sz="2400" b="1" dirty="0" err="1" smtClean="0"/>
              <a:t>Maarten</a:t>
            </a:r>
            <a:r>
              <a:rPr lang="pt-BR" sz="2400" b="1" dirty="0" smtClean="0"/>
              <a:t>; MARQUES, Arlete </a:t>
            </a:r>
            <a:r>
              <a:rPr lang="pt-BR" sz="2400" b="1" dirty="0" err="1" smtClean="0"/>
              <a:t>Simille</a:t>
            </a:r>
            <a:r>
              <a:rPr lang="pt-BR" sz="2400" b="1" dirty="0" smtClean="0"/>
              <a:t>. Sistemas distribuídos: princípios e paradigmas. 2. ed. São Paulo, SP: Prentice Hall, 2007. </a:t>
            </a:r>
            <a:r>
              <a:rPr lang="pt-BR" sz="2400" b="1" dirty="0" err="1" smtClean="0"/>
              <a:t>viii</a:t>
            </a:r>
            <a:r>
              <a:rPr lang="pt-BR" sz="2400" b="1" dirty="0" smtClean="0"/>
              <a:t>, 402 p. ISBN 9788576051428 (</a:t>
            </a:r>
            <a:r>
              <a:rPr lang="pt-BR" sz="2400" b="1" dirty="0" err="1" smtClean="0"/>
              <a:t>broch</a:t>
            </a:r>
            <a:r>
              <a:rPr lang="pt-BR" sz="2400" b="1" dirty="0" smtClean="0"/>
              <a:t>.).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4</a:t>
            </a:fld>
            <a:endParaRPr lang="pt-BR"/>
          </a:p>
        </p:txBody>
      </p:sp>
      <p:pic>
        <p:nvPicPr>
          <p:cNvPr id="5" name="Picture 16" descr="cap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502" y="3169194"/>
            <a:ext cx="2067956" cy="269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0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Edition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5</a:t>
            </a:fld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659" y="1846263"/>
            <a:ext cx="823700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Livro</a:t>
            </a:r>
            <a:r>
              <a:rPr lang="en-US" dirty="0"/>
              <a:t> Principal de </a:t>
            </a:r>
            <a:r>
              <a:rPr lang="en-US" dirty="0" err="1"/>
              <a:t>Apoio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Coulouris</a:t>
            </a:r>
            <a:r>
              <a:rPr lang="en-US" sz="2400" b="1" dirty="0"/>
              <a:t>, </a:t>
            </a:r>
            <a:r>
              <a:rPr lang="en-US" sz="2400" b="1" dirty="0" err="1"/>
              <a:t>Dollimore</a:t>
            </a:r>
            <a:r>
              <a:rPr lang="en-US" sz="2400" b="1" dirty="0"/>
              <a:t>, </a:t>
            </a:r>
            <a:r>
              <a:rPr lang="en-US" sz="2400" b="1" dirty="0" err="1"/>
              <a:t>Kindberg</a:t>
            </a:r>
            <a:r>
              <a:rPr lang="en-US" sz="2400" b="1" dirty="0"/>
              <a:t> and </a:t>
            </a:r>
            <a:r>
              <a:rPr lang="en-US" sz="2400" b="1" dirty="0" smtClean="0"/>
              <a:t>Blair. Distributed </a:t>
            </a:r>
            <a:r>
              <a:rPr lang="en-US" sz="2400" b="1" dirty="0"/>
              <a:t>Systems: </a:t>
            </a:r>
            <a:r>
              <a:rPr lang="en-US" sz="2400" b="1" dirty="0" smtClean="0"/>
              <a:t>Concepts </a:t>
            </a:r>
            <a:r>
              <a:rPr lang="en-US" sz="2400" b="1" dirty="0"/>
              <a:t>and </a:t>
            </a:r>
            <a:r>
              <a:rPr lang="en-US" sz="2400" b="1" dirty="0" smtClean="0"/>
              <a:t>Design. Edition </a:t>
            </a:r>
            <a:r>
              <a:rPr lang="en-US" sz="2400" b="1" dirty="0"/>
              <a:t>5, © Addison-Wesley 2012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6</a:t>
            </a:fld>
            <a:endParaRPr lang="pt-B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08" y="2793504"/>
            <a:ext cx="2023144" cy="27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7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 – Pós-Graduação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Modelos e arquitetura de sistemas distribuídos, comunicação entre processos, chamadas remotas</a:t>
            </a:r>
          </a:p>
          <a:p>
            <a:pPr lvl="1"/>
            <a:r>
              <a:rPr lang="pt-BR" sz="2400" dirty="0"/>
              <a:t>procedimentos e objetos, objetos distribuídos, sistemas de identificação, </a:t>
            </a:r>
          </a:p>
          <a:p>
            <a:r>
              <a:rPr lang="pt-BR" sz="2800" dirty="0"/>
              <a:t>Sistemas de arquivos </a:t>
            </a:r>
            <a:r>
              <a:rPr lang="pt-BR" sz="2800" dirty="0" smtClean="0"/>
              <a:t>distribuídos</a:t>
            </a:r>
            <a:endParaRPr lang="pt-BR" sz="2800" dirty="0"/>
          </a:p>
          <a:p>
            <a:r>
              <a:rPr lang="pt-BR" sz="2800" dirty="0"/>
              <a:t>Sincronização de processos distribuídos, transações e concorrência, gestão de replicação de </a:t>
            </a:r>
            <a:r>
              <a:rPr lang="pt-BR" sz="2800" dirty="0" smtClean="0"/>
              <a:t>objetos</a:t>
            </a:r>
            <a:endParaRPr lang="pt-BR" sz="2800" dirty="0"/>
          </a:p>
          <a:p>
            <a:r>
              <a:rPr lang="pt-BR" sz="2800" dirty="0"/>
              <a:t>Segurança e </a:t>
            </a:r>
            <a:r>
              <a:rPr lang="pt-BR" sz="2800" dirty="0" smtClean="0"/>
              <a:t>privacidade</a:t>
            </a:r>
            <a:endParaRPr lang="pt-BR" sz="2800" dirty="0"/>
          </a:p>
          <a:p>
            <a:r>
              <a:rPr lang="pt-BR" sz="2800" dirty="0"/>
              <a:t>Distribuição e computação em nuvens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 – Graduação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Introdução aos sistemas distribuídos</a:t>
            </a:r>
          </a:p>
          <a:p>
            <a:r>
              <a:rPr lang="pt-BR" sz="2800" dirty="0"/>
              <a:t>Comunicação e sincronização em sistemas distribuídos</a:t>
            </a:r>
          </a:p>
          <a:p>
            <a:r>
              <a:rPr lang="pt-BR" sz="2800" dirty="0"/>
              <a:t>Comunicação </a:t>
            </a:r>
            <a:r>
              <a:rPr lang="pt-BR" sz="2800" dirty="0" err="1"/>
              <a:t>Interprocessos</a:t>
            </a:r>
            <a:r>
              <a:rPr lang="pt-BR" sz="2800" dirty="0"/>
              <a:t> utilizando RPC/RMI</a:t>
            </a:r>
          </a:p>
          <a:p>
            <a:r>
              <a:rPr lang="pt-BR" sz="2800" dirty="0"/>
              <a:t>Arquiteturas e tecnologias para o desenvolvimento de aplicações distribuídas</a:t>
            </a:r>
          </a:p>
          <a:p>
            <a:r>
              <a:rPr lang="pt-BR" sz="2800" dirty="0"/>
              <a:t>Conceitos e criação de plataformas de middleware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7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da Disciplina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026796"/>
              </p:ext>
            </p:extLst>
          </p:nvPr>
        </p:nvGraphicFramePr>
        <p:xfrm>
          <a:off x="721360" y="1721841"/>
          <a:ext cx="10810240" cy="4731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F8791-2A11-490D-BFDD-A15066C2D4E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4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556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Times</vt:lpstr>
      <vt:lpstr>Retrospectiva</vt:lpstr>
      <vt:lpstr>CKP7500 - SISTEMAS DISTRIBUÍDOS E REDES DE COMUNICAÇÃO  SMD0050 - SISTEMAS DISTRIBUÍDOS - T02</vt:lpstr>
      <vt:lpstr>Quem são seus professores?</vt:lpstr>
      <vt:lpstr>Qual é a importância de Sistemas Distribuídos no SMD e no MDCC?</vt:lpstr>
      <vt:lpstr>Livro Principal</vt:lpstr>
      <vt:lpstr>Third Edition</vt:lpstr>
      <vt:lpstr>Livro Principal de Apoio</vt:lpstr>
      <vt:lpstr>Ementa – Pós-Graduação</vt:lpstr>
      <vt:lpstr>Ementa – Graduação</vt:lpstr>
      <vt:lpstr>Plano da Disciplina</vt:lpstr>
      <vt:lpstr>Cronograma</vt:lpstr>
      <vt:lpstr>Cronograma</vt:lpstr>
      <vt:lpstr>Metodologias Ativas em alguns momentos da disciplina</vt:lpstr>
      <vt:lpstr>Avaliações</vt:lpstr>
      <vt:lpstr>Exemplos de Avaliações</vt:lpstr>
      <vt:lpstr>Exemplos de Avaliações</vt:lpstr>
      <vt:lpstr>Graduação e Pós-Graduação na mesma sala?</vt:lpstr>
      <vt:lpstr>Quem são nossos alunos?</vt:lpstr>
      <vt:lpstr>Construção do Conhecimento</vt:lpstr>
      <vt:lpstr>Meios de comunicação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CKP7500 - SISTEMAS DISTRIBUIDOS E REDES DE COMUNICACAO  SMD0050 - SISTEMAS DISTRIBUÍDOS - T02</dc:title>
  <dc:creator>Maquison</dc:creator>
  <cp:lastModifiedBy>Maquison</cp:lastModifiedBy>
  <cp:revision>12</cp:revision>
  <dcterms:created xsi:type="dcterms:W3CDTF">2019-01-28T13:47:22Z</dcterms:created>
  <dcterms:modified xsi:type="dcterms:W3CDTF">2019-01-28T16:52:21Z</dcterms:modified>
</cp:coreProperties>
</file>