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3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D657E-B0E9-4ECD-9B91-5BB2199ABC86}" v="30" dt="2023-07-09T00:35:29.476"/>
    <p1510:client id="{CD3364E9-001F-4515-ABAD-9AB23F32D893}" v="10" dt="2023-07-08T23:50:20.231"/>
    <p1510:client id="{DDE7B763-8818-4C6C-AF6E-DAA317A34FC5}" v="8" dt="2023-07-09T00:11:39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4E5D657E-B0E9-4ECD-9B91-5BB2199ABC86}"/>
    <pc:docChg chg="custSel addSld delSld modSld">
      <pc:chgData name="Le Nhat Tung" userId="77b0905b33e1f80d" providerId="LiveId" clId="{4E5D657E-B0E9-4ECD-9B91-5BB2199ABC86}" dt="2023-07-09T00:35:29.476" v="927"/>
      <pc:docMkLst>
        <pc:docMk/>
      </pc:docMkLst>
      <pc:sldChg chg="modSp mod">
        <pc:chgData name="Le Nhat Tung" userId="77b0905b33e1f80d" providerId="LiveId" clId="{4E5D657E-B0E9-4ECD-9B91-5BB2199ABC86}" dt="2023-07-09T00:20:58.691" v="243" actId="20577"/>
        <pc:sldMkLst>
          <pc:docMk/>
          <pc:sldMk cId="1883127674" sldId="273"/>
        </pc:sldMkLst>
        <pc:spChg chg="mod">
          <ac:chgData name="Le Nhat Tung" userId="77b0905b33e1f80d" providerId="LiveId" clId="{4E5D657E-B0E9-4ECD-9B91-5BB2199ABC86}" dt="2023-07-09T00:19:42.250" v="69" actId="20577"/>
          <ac:spMkLst>
            <pc:docMk/>
            <pc:sldMk cId="1883127674" sldId="273"/>
            <ac:spMk id="2" creationId="{5FCAC992-9C22-E7D3-7A20-4E56B872CC42}"/>
          </ac:spMkLst>
        </pc:spChg>
        <pc:spChg chg="mod">
          <ac:chgData name="Le Nhat Tung" userId="77b0905b33e1f80d" providerId="LiveId" clId="{4E5D657E-B0E9-4ECD-9B91-5BB2199ABC86}" dt="2023-07-09T00:20:58.691" v="243" actId="20577"/>
          <ac:spMkLst>
            <pc:docMk/>
            <pc:sldMk cId="1883127674" sldId="273"/>
            <ac:spMk id="3" creationId="{0E5E83D1-5203-913B-1E74-29E27B66DBAD}"/>
          </ac:spMkLst>
        </pc:spChg>
      </pc:sldChg>
      <pc:sldChg chg="modSp add mod">
        <pc:chgData name="Le Nhat Tung" userId="77b0905b33e1f80d" providerId="LiveId" clId="{4E5D657E-B0E9-4ECD-9B91-5BB2199ABC86}" dt="2023-07-09T00:25:35.189" v="696" actId="20577"/>
        <pc:sldMkLst>
          <pc:docMk/>
          <pc:sldMk cId="3401128758" sldId="274"/>
        </pc:sldMkLst>
        <pc:spChg chg="mod">
          <ac:chgData name="Le Nhat Tung" userId="77b0905b33e1f80d" providerId="LiveId" clId="{4E5D657E-B0E9-4ECD-9B91-5BB2199ABC86}" dt="2023-07-09T00:21:20.494" v="272" actId="20577"/>
          <ac:spMkLst>
            <pc:docMk/>
            <pc:sldMk cId="3401128758" sldId="274"/>
            <ac:spMk id="2" creationId="{5FCAC992-9C22-E7D3-7A20-4E56B872CC42}"/>
          </ac:spMkLst>
        </pc:spChg>
        <pc:spChg chg="mod">
          <ac:chgData name="Le Nhat Tung" userId="77b0905b33e1f80d" providerId="LiveId" clId="{4E5D657E-B0E9-4ECD-9B91-5BB2199ABC86}" dt="2023-07-09T00:25:35.189" v="696" actId="20577"/>
          <ac:spMkLst>
            <pc:docMk/>
            <pc:sldMk cId="3401128758" sldId="274"/>
            <ac:spMk id="3" creationId="{0E5E83D1-5203-913B-1E74-29E27B66DBAD}"/>
          </ac:spMkLst>
        </pc:spChg>
      </pc:sldChg>
      <pc:sldChg chg="add del">
        <pc:chgData name="Le Nhat Tung" userId="77b0905b33e1f80d" providerId="LiveId" clId="{4E5D657E-B0E9-4ECD-9B91-5BB2199ABC86}" dt="2023-07-09T00:23:25.140" v="436" actId="47"/>
        <pc:sldMkLst>
          <pc:docMk/>
          <pc:sldMk cId="3548942849" sldId="275"/>
        </pc:sldMkLst>
      </pc:sldChg>
      <pc:sldChg chg="modSp add mod">
        <pc:chgData name="Le Nhat Tung" userId="77b0905b33e1f80d" providerId="LiveId" clId="{4E5D657E-B0E9-4ECD-9B91-5BB2199ABC86}" dt="2023-07-09T00:26:10.801" v="705" actId="20577"/>
        <pc:sldMkLst>
          <pc:docMk/>
          <pc:sldMk cId="4216641370" sldId="276"/>
        </pc:sldMkLst>
        <pc:spChg chg="mod">
          <ac:chgData name="Le Nhat Tung" userId="77b0905b33e1f80d" providerId="LiveId" clId="{4E5D657E-B0E9-4ECD-9B91-5BB2199ABC86}" dt="2023-07-09T00:26:10.801" v="705" actId="20577"/>
          <ac:spMkLst>
            <pc:docMk/>
            <pc:sldMk cId="4216641370" sldId="276"/>
            <ac:spMk id="3" creationId="{0E5E83D1-5203-913B-1E74-29E27B66DBAD}"/>
          </ac:spMkLst>
        </pc:spChg>
      </pc:sldChg>
      <pc:sldChg chg="modSp add mod">
        <pc:chgData name="Le Nhat Tung" userId="77b0905b33e1f80d" providerId="LiveId" clId="{4E5D657E-B0E9-4ECD-9B91-5BB2199ABC86}" dt="2023-07-09T00:26:08.137" v="704" actId="20577"/>
        <pc:sldMkLst>
          <pc:docMk/>
          <pc:sldMk cId="1930707194" sldId="277"/>
        </pc:sldMkLst>
        <pc:spChg chg="mod">
          <ac:chgData name="Le Nhat Tung" userId="77b0905b33e1f80d" providerId="LiveId" clId="{4E5D657E-B0E9-4ECD-9B91-5BB2199ABC86}" dt="2023-07-09T00:26:08.137" v="704" actId="20577"/>
          <ac:spMkLst>
            <pc:docMk/>
            <pc:sldMk cId="1930707194" sldId="277"/>
            <ac:spMk id="3" creationId="{0E5E83D1-5203-913B-1E74-29E27B66DBAD}"/>
          </ac:spMkLst>
        </pc:spChg>
      </pc:sldChg>
      <pc:sldChg chg="modSp add mod">
        <pc:chgData name="Le Nhat Tung" userId="77b0905b33e1f80d" providerId="LiveId" clId="{4E5D657E-B0E9-4ECD-9B91-5BB2199ABC86}" dt="2023-07-09T00:26:05.664" v="703" actId="20577"/>
        <pc:sldMkLst>
          <pc:docMk/>
          <pc:sldMk cId="4080745364" sldId="278"/>
        </pc:sldMkLst>
        <pc:spChg chg="mod">
          <ac:chgData name="Le Nhat Tung" userId="77b0905b33e1f80d" providerId="LiveId" clId="{4E5D657E-B0E9-4ECD-9B91-5BB2199ABC86}" dt="2023-07-09T00:26:05.664" v="703" actId="20577"/>
          <ac:spMkLst>
            <pc:docMk/>
            <pc:sldMk cId="4080745364" sldId="278"/>
            <ac:spMk id="3" creationId="{0E5E83D1-5203-913B-1E74-29E27B66DBAD}"/>
          </ac:spMkLst>
        </pc:spChg>
      </pc:sldChg>
      <pc:sldChg chg="modSp add mod">
        <pc:chgData name="Le Nhat Tung" userId="77b0905b33e1f80d" providerId="LiveId" clId="{4E5D657E-B0E9-4ECD-9B91-5BB2199ABC86}" dt="2023-07-09T00:26:01.945" v="702" actId="20577"/>
        <pc:sldMkLst>
          <pc:docMk/>
          <pc:sldMk cId="2678071773" sldId="279"/>
        </pc:sldMkLst>
        <pc:spChg chg="mod">
          <ac:chgData name="Le Nhat Tung" userId="77b0905b33e1f80d" providerId="LiveId" clId="{4E5D657E-B0E9-4ECD-9B91-5BB2199ABC86}" dt="2023-07-09T00:26:01.945" v="702" actId="20577"/>
          <ac:spMkLst>
            <pc:docMk/>
            <pc:sldMk cId="2678071773" sldId="279"/>
            <ac:spMk id="3" creationId="{0E5E83D1-5203-913B-1E74-29E27B66DBAD}"/>
          </ac:spMkLst>
        </pc:spChg>
      </pc:sldChg>
      <pc:sldChg chg="modSp add mod">
        <pc:chgData name="Le Nhat Tung" userId="77b0905b33e1f80d" providerId="LiveId" clId="{4E5D657E-B0E9-4ECD-9B91-5BB2199ABC86}" dt="2023-07-09T00:26:52.591" v="735" actId="20577"/>
        <pc:sldMkLst>
          <pc:docMk/>
          <pc:sldMk cId="340665021" sldId="280"/>
        </pc:sldMkLst>
        <pc:spChg chg="mod">
          <ac:chgData name="Le Nhat Tung" userId="77b0905b33e1f80d" providerId="LiveId" clId="{4E5D657E-B0E9-4ECD-9B91-5BB2199ABC86}" dt="2023-07-09T00:26:52.591" v="735" actId="20577"/>
          <ac:spMkLst>
            <pc:docMk/>
            <pc:sldMk cId="340665021" sldId="280"/>
            <ac:spMk id="3" creationId="{0E5E83D1-5203-913B-1E74-29E27B66DBAD}"/>
          </ac:spMkLst>
        </pc:spChg>
      </pc:sldChg>
      <pc:sldChg chg="addSp delSp modSp add mod">
        <pc:chgData name="Le Nhat Tung" userId="77b0905b33e1f80d" providerId="LiveId" clId="{4E5D657E-B0E9-4ECD-9B91-5BB2199ABC86}" dt="2023-07-09T00:28:39.476" v="806"/>
        <pc:sldMkLst>
          <pc:docMk/>
          <pc:sldMk cId="1904687583" sldId="281"/>
        </pc:sldMkLst>
        <pc:spChg chg="mod">
          <ac:chgData name="Le Nhat Tung" userId="77b0905b33e1f80d" providerId="LiveId" clId="{4E5D657E-B0E9-4ECD-9B91-5BB2199ABC86}" dt="2023-07-09T00:27:27.137" v="776" actId="20577"/>
          <ac:spMkLst>
            <pc:docMk/>
            <pc:sldMk cId="1904687583" sldId="281"/>
            <ac:spMk id="3" creationId="{0E5E83D1-5203-913B-1E74-29E27B66DBAD}"/>
          </ac:spMkLst>
        </pc:spChg>
        <pc:grpChg chg="del mod">
          <ac:chgData name="Le Nhat Tung" userId="77b0905b33e1f80d" providerId="LiveId" clId="{4E5D657E-B0E9-4ECD-9B91-5BB2199ABC86}" dt="2023-07-09T00:28:28.095" v="791"/>
          <ac:grpSpMkLst>
            <pc:docMk/>
            <pc:sldMk cId="1904687583" sldId="281"/>
            <ac:grpSpMk id="14" creationId="{6572A39D-F0B1-B410-8264-CAA132F883D4}"/>
          </ac:grpSpMkLst>
        </pc:grpChg>
        <pc:grpChg chg="mod">
          <ac:chgData name="Le Nhat Tung" userId="77b0905b33e1f80d" providerId="LiveId" clId="{4E5D657E-B0E9-4ECD-9B91-5BB2199ABC86}" dt="2023-07-09T00:28:26.445" v="787"/>
          <ac:grpSpMkLst>
            <pc:docMk/>
            <pc:sldMk cId="1904687583" sldId="281"/>
            <ac:grpSpMk id="15" creationId="{3010A53E-825C-E6A2-EC21-E4085ACBABC6}"/>
          </ac:grpSpMkLst>
        </pc:grpChg>
        <pc:grpChg chg="mod">
          <ac:chgData name="Le Nhat Tung" userId="77b0905b33e1f80d" providerId="LiveId" clId="{4E5D657E-B0E9-4ECD-9B91-5BB2199ABC86}" dt="2023-07-09T00:28:26.445" v="787"/>
          <ac:grpSpMkLst>
            <pc:docMk/>
            <pc:sldMk cId="1904687583" sldId="281"/>
            <ac:grpSpMk id="16" creationId="{85B62ED4-F4EF-8A06-DED8-D6FF802D9558}"/>
          </ac:grpSpMkLst>
        </pc:grpChg>
        <pc:grpChg chg="mod">
          <ac:chgData name="Le Nhat Tung" userId="77b0905b33e1f80d" providerId="LiveId" clId="{4E5D657E-B0E9-4ECD-9B91-5BB2199ABC86}" dt="2023-07-09T00:28:28.095" v="791"/>
          <ac:grpSpMkLst>
            <pc:docMk/>
            <pc:sldMk cId="1904687583" sldId="281"/>
            <ac:grpSpMk id="20" creationId="{BC51B991-A771-9939-E8BE-01E13D1C4591}"/>
          </ac:grpSpMkLst>
        </pc:grpChg>
        <pc:grpChg chg="mod">
          <ac:chgData name="Le Nhat Tung" userId="77b0905b33e1f80d" providerId="LiveId" clId="{4E5D657E-B0E9-4ECD-9B91-5BB2199ABC86}" dt="2023-07-09T00:28:32.936" v="795"/>
          <ac:grpSpMkLst>
            <pc:docMk/>
            <pc:sldMk cId="1904687583" sldId="281"/>
            <ac:grpSpMk id="24" creationId="{D9CD375A-7B44-E5C6-BD8E-4150729381B5}"/>
          </ac:grpSpMkLst>
        </pc:grpChg>
        <pc:grpChg chg="mod">
          <ac:chgData name="Le Nhat Tung" userId="77b0905b33e1f80d" providerId="LiveId" clId="{4E5D657E-B0E9-4ECD-9B91-5BB2199ABC86}" dt="2023-07-09T00:28:39.476" v="806"/>
          <ac:grpSpMkLst>
            <pc:docMk/>
            <pc:sldMk cId="1904687583" sldId="281"/>
            <ac:grpSpMk id="35" creationId="{82797912-42AA-D9AC-2EC7-D6C3D6AC9859}"/>
          </ac:grpSpMkLst>
        </pc:grpChg>
        <pc:grpChg chg="mod">
          <ac:chgData name="Le Nhat Tung" userId="77b0905b33e1f80d" providerId="LiveId" clId="{4E5D657E-B0E9-4ECD-9B91-5BB2199ABC86}" dt="2023-07-09T00:28:39.476" v="806"/>
          <ac:grpSpMkLst>
            <pc:docMk/>
            <pc:sldMk cId="1904687583" sldId="281"/>
            <ac:grpSpMk id="36" creationId="{E8815F89-6860-2CDB-7C4E-C568EE45103D}"/>
          </ac:grpSpMkLst>
        </pc:grpChg>
        <pc:inkChg chg="add mod">
          <ac:chgData name="Le Nhat Tung" userId="77b0905b33e1f80d" providerId="LiveId" clId="{4E5D657E-B0E9-4ECD-9B91-5BB2199ABC86}" dt="2023-07-09T00:28:26.445" v="787"/>
          <ac:inkMkLst>
            <pc:docMk/>
            <pc:sldMk cId="1904687583" sldId="281"/>
            <ac:inkMk id="4" creationId="{D647AA58-3509-3CB7-0B64-C8C6CC307EB3}"/>
          </ac:inkMkLst>
        </pc:inkChg>
        <pc:inkChg chg="add mod">
          <ac:chgData name="Le Nhat Tung" userId="77b0905b33e1f80d" providerId="LiveId" clId="{4E5D657E-B0E9-4ECD-9B91-5BB2199ABC86}" dt="2023-07-09T00:28:26.445" v="787"/>
          <ac:inkMkLst>
            <pc:docMk/>
            <pc:sldMk cId="1904687583" sldId="281"/>
            <ac:inkMk id="5" creationId="{215A499A-D630-55CC-B255-39079B8436E4}"/>
          </ac:inkMkLst>
        </pc:inkChg>
        <pc:inkChg chg="add mod">
          <ac:chgData name="Le Nhat Tung" userId="77b0905b33e1f80d" providerId="LiveId" clId="{4E5D657E-B0E9-4ECD-9B91-5BB2199ABC86}" dt="2023-07-09T00:28:26.445" v="787"/>
          <ac:inkMkLst>
            <pc:docMk/>
            <pc:sldMk cId="1904687583" sldId="281"/>
            <ac:inkMk id="6" creationId="{86A9E82D-B9D7-1740-6D2D-5899FC7E87AA}"/>
          </ac:inkMkLst>
        </pc:inkChg>
        <pc:inkChg chg="add mod">
          <ac:chgData name="Le Nhat Tung" userId="77b0905b33e1f80d" providerId="LiveId" clId="{4E5D657E-B0E9-4ECD-9B91-5BB2199ABC86}" dt="2023-07-09T00:28:26.445" v="787"/>
          <ac:inkMkLst>
            <pc:docMk/>
            <pc:sldMk cId="1904687583" sldId="281"/>
            <ac:inkMk id="7" creationId="{48F6C67C-C4DA-7B9F-2254-11E267924A0D}"/>
          </ac:inkMkLst>
        </pc:inkChg>
        <pc:inkChg chg="add mod">
          <ac:chgData name="Le Nhat Tung" userId="77b0905b33e1f80d" providerId="LiveId" clId="{4E5D657E-B0E9-4ECD-9B91-5BB2199ABC86}" dt="2023-07-09T00:28:26.445" v="787"/>
          <ac:inkMkLst>
            <pc:docMk/>
            <pc:sldMk cId="1904687583" sldId="281"/>
            <ac:inkMk id="8" creationId="{EC0C5DD3-A930-F8AB-8FEE-3B4369F72A6F}"/>
          </ac:inkMkLst>
        </pc:inkChg>
        <pc:inkChg chg="add">
          <ac:chgData name="Le Nhat Tung" userId="77b0905b33e1f80d" providerId="LiveId" clId="{4E5D657E-B0E9-4ECD-9B91-5BB2199ABC86}" dt="2023-07-09T00:28:24.280" v="782" actId="9405"/>
          <ac:inkMkLst>
            <pc:docMk/>
            <pc:sldMk cId="1904687583" sldId="281"/>
            <ac:inkMk id="9" creationId="{5DD34C31-C85E-1C6A-DD03-E87A9B359550}"/>
          </ac:inkMkLst>
        </pc:inkChg>
        <pc:inkChg chg="add mod">
          <ac:chgData name="Le Nhat Tung" userId="77b0905b33e1f80d" providerId="LiveId" clId="{4E5D657E-B0E9-4ECD-9B91-5BB2199ABC86}" dt="2023-07-09T00:28:28.095" v="791"/>
          <ac:inkMkLst>
            <pc:docMk/>
            <pc:sldMk cId="1904687583" sldId="281"/>
            <ac:inkMk id="10" creationId="{16CC2C07-3E8C-BA04-178A-3F02D2C78861}"/>
          </ac:inkMkLst>
        </pc:inkChg>
        <pc:inkChg chg="add mod">
          <ac:chgData name="Le Nhat Tung" userId="77b0905b33e1f80d" providerId="LiveId" clId="{4E5D657E-B0E9-4ECD-9B91-5BB2199ABC86}" dt="2023-07-09T00:28:28.095" v="791"/>
          <ac:inkMkLst>
            <pc:docMk/>
            <pc:sldMk cId="1904687583" sldId="281"/>
            <ac:inkMk id="11" creationId="{BE41553F-9E02-96D4-9145-256CA630879C}"/>
          </ac:inkMkLst>
        </pc:inkChg>
        <pc:inkChg chg="add mod">
          <ac:chgData name="Le Nhat Tung" userId="77b0905b33e1f80d" providerId="LiveId" clId="{4E5D657E-B0E9-4ECD-9B91-5BB2199ABC86}" dt="2023-07-09T00:28:28.095" v="791"/>
          <ac:inkMkLst>
            <pc:docMk/>
            <pc:sldMk cId="1904687583" sldId="281"/>
            <ac:inkMk id="12" creationId="{312F1120-D148-294F-5321-1FAA6234A01D}"/>
          </ac:inkMkLst>
        </pc:inkChg>
        <pc:inkChg chg="add mod">
          <ac:chgData name="Le Nhat Tung" userId="77b0905b33e1f80d" providerId="LiveId" clId="{4E5D657E-B0E9-4ECD-9B91-5BB2199ABC86}" dt="2023-07-09T00:28:28.095" v="791"/>
          <ac:inkMkLst>
            <pc:docMk/>
            <pc:sldMk cId="1904687583" sldId="281"/>
            <ac:inkMk id="13" creationId="{29F2D913-2527-8057-A001-45842E893571}"/>
          </ac:inkMkLst>
        </pc:inkChg>
        <pc:inkChg chg="add mod">
          <ac:chgData name="Le Nhat Tung" userId="77b0905b33e1f80d" providerId="LiveId" clId="{4E5D657E-B0E9-4ECD-9B91-5BB2199ABC86}" dt="2023-07-09T00:28:28.095" v="791"/>
          <ac:inkMkLst>
            <pc:docMk/>
            <pc:sldMk cId="1904687583" sldId="281"/>
            <ac:inkMk id="17" creationId="{54546784-6A9A-D2C7-88E2-DCD93A46E1CF}"/>
          </ac:inkMkLst>
        </pc:inkChg>
        <pc:inkChg chg="add mod">
          <ac:chgData name="Le Nhat Tung" userId="77b0905b33e1f80d" providerId="LiveId" clId="{4E5D657E-B0E9-4ECD-9B91-5BB2199ABC86}" dt="2023-07-09T00:28:28.095" v="791"/>
          <ac:inkMkLst>
            <pc:docMk/>
            <pc:sldMk cId="1904687583" sldId="281"/>
            <ac:inkMk id="18" creationId="{86210A66-C00C-EFC3-0E17-66168E1224F8}"/>
          </ac:inkMkLst>
        </pc:inkChg>
        <pc:inkChg chg="add">
          <ac:chgData name="Le Nhat Tung" userId="77b0905b33e1f80d" providerId="LiveId" clId="{4E5D657E-B0E9-4ECD-9B91-5BB2199ABC86}" dt="2023-07-09T00:28:27.413" v="790" actId="9405"/>
          <ac:inkMkLst>
            <pc:docMk/>
            <pc:sldMk cId="1904687583" sldId="281"/>
            <ac:inkMk id="19" creationId="{634D46DD-9A58-7B44-AB70-F86A1985DE98}"/>
          </ac:inkMkLst>
        </pc:inkChg>
        <pc:inkChg chg="add mod">
          <ac:chgData name="Le Nhat Tung" userId="77b0905b33e1f80d" providerId="LiveId" clId="{4E5D657E-B0E9-4ECD-9B91-5BB2199ABC86}" dt="2023-07-09T00:28:32.936" v="795"/>
          <ac:inkMkLst>
            <pc:docMk/>
            <pc:sldMk cId="1904687583" sldId="281"/>
            <ac:inkMk id="21" creationId="{634972B5-ACC9-DD77-774B-D35B18411E97}"/>
          </ac:inkMkLst>
        </pc:inkChg>
        <pc:inkChg chg="add mod">
          <ac:chgData name="Le Nhat Tung" userId="77b0905b33e1f80d" providerId="LiveId" clId="{4E5D657E-B0E9-4ECD-9B91-5BB2199ABC86}" dt="2023-07-09T00:28:32.936" v="795"/>
          <ac:inkMkLst>
            <pc:docMk/>
            <pc:sldMk cId="1904687583" sldId="281"/>
            <ac:inkMk id="22" creationId="{D17A5E80-358D-915E-ECD2-2C8CDC77B4C3}"/>
          </ac:inkMkLst>
        </pc:inkChg>
        <pc:inkChg chg="add mod">
          <ac:chgData name="Le Nhat Tung" userId="77b0905b33e1f80d" providerId="LiveId" clId="{4E5D657E-B0E9-4ECD-9B91-5BB2199ABC86}" dt="2023-07-09T00:28:39.476" v="806"/>
          <ac:inkMkLst>
            <pc:docMk/>
            <pc:sldMk cId="1904687583" sldId="281"/>
            <ac:inkMk id="23" creationId="{275E9B6E-71CF-30DC-2A05-60DD28F8962E}"/>
          </ac:inkMkLst>
        </pc:inkChg>
        <pc:inkChg chg="add mod">
          <ac:chgData name="Le Nhat Tung" userId="77b0905b33e1f80d" providerId="LiveId" clId="{4E5D657E-B0E9-4ECD-9B91-5BB2199ABC86}" dt="2023-07-09T00:28:39.476" v="806"/>
          <ac:inkMkLst>
            <pc:docMk/>
            <pc:sldMk cId="1904687583" sldId="281"/>
            <ac:inkMk id="25" creationId="{ED3D257D-A532-C8F3-4679-9F47E3E15DAA}"/>
          </ac:inkMkLst>
        </pc:inkChg>
        <pc:inkChg chg="add mod">
          <ac:chgData name="Le Nhat Tung" userId="77b0905b33e1f80d" providerId="LiveId" clId="{4E5D657E-B0E9-4ECD-9B91-5BB2199ABC86}" dt="2023-07-09T00:28:39.476" v="806"/>
          <ac:inkMkLst>
            <pc:docMk/>
            <pc:sldMk cId="1904687583" sldId="281"/>
            <ac:inkMk id="26" creationId="{4BD17CA5-8FC3-B106-E137-5A0D11F8A06E}"/>
          </ac:inkMkLst>
        </pc:inkChg>
        <pc:inkChg chg="add mod">
          <ac:chgData name="Le Nhat Tung" userId="77b0905b33e1f80d" providerId="LiveId" clId="{4E5D657E-B0E9-4ECD-9B91-5BB2199ABC86}" dt="2023-07-09T00:28:39.476" v="806"/>
          <ac:inkMkLst>
            <pc:docMk/>
            <pc:sldMk cId="1904687583" sldId="281"/>
            <ac:inkMk id="27" creationId="{7CC195BE-6DB1-F87A-C504-0A64E0231E00}"/>
          </ac:inkMkLst>
        </pc:inkChg>
        <pc:inkChg chg="add mod">
          <ac:chgData name="Le Nhat Tung" userId="77b0905b33e1f80d" providerId="LiveId" clId="{4E5D657E-B0E9-4ECD-9B91-5BB2199ABC86}" dt="2023-07-09T00:28:39.476" v="806"/>
          <ac:inkMkLst>
            <pc:docMk/>
            <pc:sldMk cId="1904687583" sldId="281"/>
            <ac:inkMk id="28" creationId="{BDD6BDFF-6702-6190-179E-3995233EC3F6}"/>
          </ac:inkMkLst>
        </pc:inkChg>
        <pc:inkChg chg="add mod">
          <ac:chgData name="Le Nhat Tung" userId="77b0905b33e1f80d" providerId="LiveId" clId="{4E5D657E-B0E9-4ECD-9B91-5BB2199ABC86}" dt="2023-07-09T00:28:39.476" v="806"/>
          <ac:inkMkLst>
            <pc:docMk/>
            <pc:sldMk cId="1904687583" sldId="281"/>
            <ac:inkMk id="29" creationId="{A51A0D15-FDEE-9439-702C-1CE1C702CB6C}"/>
          </ac:inkMkLst>
        </pc:inkChg>
        <pc:inkChg chg="add">
          <ac:chgData name="Le Nhat Tung" userId="77b0905b33e1f80d" providerId="LiveId" clId="{4E5D657E-B0E9-4ECD-9B91-5BB2199ABC86}" dt="2023-07-09T00:28:36.588" v="801" actId="9405"/>
          <ac:inkMkLst>
            <pc:docMk/>
            <pc:sldMk cId="1904687583" sldId="281"/>
            <ac:inkMk id="30" creationId="{032D081C-EEA7-AF4A-8CF1-25B46F734710}"/>
          </ac:inkMkLst>
        </pc:inkChg>
        <pc:inkChg chg="add mod">
          <ac:chgData name="Le Nhat Tung" userId="77b0905b33e1f80d" providerId="LiveId" clId="{4E5D657E-B0E9-4ECD-9B91-5BB2199ABC86}" dt="2023-07-09T00:28:39.476" v="806"/>
          <ac:inkMkLst>
            <pc:docMk/>
            <pc:sldMk cId="1904687583" sldId="281"/>
            <ac:inkMk id="31" creationId="{8ED3F2BA-A0CF-4A76-CBE3-35E7F918FA6F}"/>
          </ac:inkMkLst>
        </pc:inkChg>
        <pc:inkChg chg="add mod">
          <ac:chgData name="Le Nhat Tung" userId="77b0905b33e1f80d" providerId="LiveId" clId="{4E5D657E-B0E9-4ECD-9B91-5BB2199ABC86}" dt="2023-07-09T00:28:39.476" v="806"/>
          <ac:inkMkLst>
            <pc:docMk/>
            <pc:sldMk cId="1904687583" sldId="281"/>
            <ac:inkMk id="32" creationId="{EE7F9C0F-C89B-3EDA-0480-AA588606326B}"/>
          </ac:inkMkLst>
        </pc:inkChg>
        <pc:inkChg chg="add mod">
          <ac:chgData name="Le Nhat Tung" userId="77b0905b33e1f80d" providerId="LiveId" clId="{4E5D657E-B0E9-4ECD-9B91-5BB2199ABC86}" dt="2023-07-09T00:28:39.476" v="806"/>
          <ac:inkMkLst>
            <pc:docMk/>
            <pc:sldMk cId="1904687583" sldId="281"/>
            <ac:inkMk id="33" creationId="{2AD8DC5F-29B9-3F23-2ABB-A06C724F1220}"/>
          </ac:inkMkLst>
        </pc:inkChg>
        <pc:inkChg chg="add mod">
          <ac:chgData name="Le Nhat Tung" userId="77b0905b33e1f80d" providerId="LiveId" clId="{4E5D657E-B0E9-4ECD-9B91-5BB2199ABC86}" dt="2023-07-09T00:28:39.476" v="806"/>
          <ac:inkMkLst>
            <pc:docMk/>
            <pc:sldMk cId="1904687583" sldId="281"/>
            <ac:inkMk id="34" creationId="{3A88E29E-2F8E-BFDD-C287-E9DE7118FF9C}"/>
          </ac:inkMkLst>
        </pc:inkChg>
      </pc:sldChg>
      <pc:sldChg chg="addSp delSp modSp new mod">
        <pc:chgData name="Le Nhat Tung" userId="77b0905b33e1f80d" providerId="LiveId" clId="{4E5D657E-B0E9-4ECD-9B91-5BB2199ABC86}" dt="2023-07-09T00:30:10.500" v="848"/>
        <pc:sldMkLst>
          <pc:docMk/>
          <pc:sldMk cId="3031997144" sldId="282"/>
        </pc:sldMkLst>
        <pc:spChg chg="del">
          <ac:chgData name="Le Nhat Tung" userId="77b0905b33e1f80d" providerId="LiveId" clId="{4E5D657E-B0E9-4ECD-9B91-5BB2199ABC86}" dt="2023-07-09T00:29:13.219" v="808" actId="478"/>
          <ac:spMkLst>
            <pc:docMk/>
            <pc:sldMk cId="3031997144" sldId="282"/>
            <ac:spMk id="2" creationId="{552C3AD1-E501-B371-3D85-ECFF37B051C0}"/>
          </ac:spMkLst>
        </pc:spChg>
        <pc:spChg chg="del">
          <ac:chgData name="Le Nhat Tung" userId="77b0905b33e1f80d" providerId="LiveId" clId="{4E5D657E-B0E9-4ECD-9B91-5BB2199ABC86}" dt="2023-07-09T00:29:13.219" v="808" actId="478"/>
          <ac:spMkLst>
            <pc:docMk/>
            <pc:sldMk cId="3031997144" sldId="282"/>
            <ac:spMk id="3" creationId="{1DF6A4D0-3048-8609-2CDB-E5719FD6E2D1}"/>
          </ac:spMkLst>
        </pc:spChg>
        <pc:grpChg chg="del mod">
          <ac:chgData name="Le Nhat Tung" userId="77b0905b33e1f80d" providerId="LiveId" clId="{4E5D657E-B0E9-4ECD-9B91-5BB2199ABC86}" dt="2023-07-09T00:29:27.875" v="816"/>
          <ac:grpSpMkLst>
            <pc:docMk/>
            <pc:sldMk cId="3031997144" sldId="282"/>
            <ac:grpSpMk id="9" creationId="{DD02F262-0A36-44FD-ADDD-265209C1D5C2}"/>
          </ac:grpSpMkLst>
        </pc:grpChg>
        <pc:grpChg chg="del mod">
          <ac:chgData name="Le Nhat Tung" userId="77b0905b33e1f80d" providerId="LiveId" clId="{4E5D657E-B0E9-4ECD-9B91-5BB2199ABC86}" dt="2023-07-09T00:29:27.875" v="816"/>
          <ac:grpSpMkLst>
            <pc:docMk/>
            <pc:sldMk cId="3031997144" sldId="282"/>
            <ac:grpSpMk id="10" creationId="{A43AAD06-E189-1244-4AE8-C36B9125FF51}"/>
          </ac:grpSpMkLst>
        </pc:grpChg>
        <pc:grpChg chg="mod">
          <ac:chgData name="Le Nhat Tung" userId="77b0905b33e1f80d" providerId="LiveId" clId="{4E5D657E-B0E9-4ECD-9B91-5BB2199ABC86}" dt="2023-07-09T00:29:27.875" v="816"/>
          <ac:grpSpMkLst>
            <pc:docMk/>
            <pc:sldMk cId="3031997144" sldId="282"/>
            <ac:grpSpMk id="12" creationId="{D374E3A6-AB5D-D21E-A27F-EF0142798197}"/>
          </ac:grpSpMkLst>
        </pc:grpChg>
        <pc:grpChg chg="del mod">
          <ac:chgData name="Le Nhat Tung" userId="77b0905b33e1f80d" providerId="LiveId" clId="{4E5D657E-B0E9-4ECD-9B91-5BB2199ABC86}" dt="2023-07-09T00:29:35.894" v="827"/>
          <ac:grpSpMkLst>
            <pc:docMk/>
            <pc:sldMk cId="3031997144" sldId="282"/>
            <ac:grpSpMk id="23" creationId="{FA44E962-E011-0ADF-3725-08044AEAA90B}"/>
          </ac:grpSpMkLst>
        </pc:grpChg>
        <pc:grpChg chg="mod">
          <ac:chgData name="Le Nhat Tung" userId="77b0905b33e1f80d" providerId="LiveId" clId="{4E5D657E-B0E9-4ECD-9B91-5BB2199ABC86}" dt="2023-07-09T00:29:35.894" v="827"/>
          <ac:grpSpMkLst>
            <pc:docMk/>
            <pc:sldMk cId="3031997144" sldId="282"/>
            <ac:grpSpMk id="24" creationId="{8FF38E91-83C0-38EA-4014-A8EC57FFFC28}"/>
          </ac:grpSpMkLst>
        </pc:grpChg>
        <pc:grpChg chg="mod">
          <ac:chgData name="Le Nhat Tung" userId="77b0905b33e1f80d" providerId="LiveId" clId="{4E5D657E-B0E9-4ECD-9B91-5BB2199ABC86}" dt="2023-07-09T00:29:45.891" v="832"/>
          <ac:grpSpMkLst>
            <pc:docMk/>
            <pc:sldMk cId="3031997144" sldId="282"/>
            <ac:grpSpMk id="29" creationId="{FB16D2F7-B59E-A68E-7309-EC4101DC711B}"/>
          </ac:grpSpMkLst>
        </pc:grpChg>
        <pc:grpChg chg="mod">
          <ac:chgData name="Le Nhat Tung" userId="77b0905b33e1f80d" providerId="LiveId" clId="{4E5D657E-B0E9-4ECD-9B91-5BB2199ABC86}" dt="2023-07-09T00:29:48.811" v="837"/>
          <ac:grpSpMkLst>
            <pc:docMk/>
            <pc:sldMk cId="3031997144" sldId="282"/>
            <ac:grpSpMk id="34" creationId="{7F874295-764E-8F44-7564-939745186CF9}"/>
          </ac:grpSpMkLst>
        </pc:grpChg>
        <pc:grpChg chg="mod">
          <ac:chgData name="Le Nhat Tung" userId="77b0905b33e1f80d" providerId="LiveId" clId="{4E5D657E-B0E9-4ECD-9B91-5BB2199ABC86}" dt="2023-07-09T00:30:05.061" v="843"/>
          <ac:grpSpMkLst>
            <pc:docMk/>
            <pc:sldMk cId="3031997144" sldId="282"/>
            <ac:grpSpMk id="40" creationId="{D301A05D-EFC4-69E7-9E35-8B078F0F4859}"/>
          </ac:grpSpMkLst>
        </pc:grpChg>
        <pc:grpChg chg="del mod">
          <ac:chgData name="Le Nhat Tung" userId="77b0905b33e1f80d" providerId="LiveId" clId="{4E5D657E-B0E9-4ECD-9B91-5BB2199ABC86}" dt="2023-07-09T00:30:10.500" v="848"/>
          <ac:grpSpMkLst>
            <pc:docMk/>
            <pc:sldMk cId="3031997144" sldId="282"/>
            <ac:grpSpMk id="43" creationId="{CBD039DE-279C-5D64-8A81-D60BE09401E6}"/>
          </ac:grpSpMkLst>
        </pc:grpChg>
        <pc:grpChg chg="mod">
          <ac:chgData name="Le Nhat Tung" userId="77b0905b33e1f80d" providerId="LiveId" clId="{4E5D657E-B0E9-4ECD-9B91-5BB2199ABC86}" dt="2023-07-09T00:30:10.500" v="848"/>
          <ac:grpSpMkLst>
            <pc:docMk/>
            <pc:sldMk cId="3031997144" sldId="282"/>
            <ac:grpSpMk id="45" creationId="{37FF5BCD-B80F-E116-2BD1-68AAAD14F64B}"/>
          </ac:grpSpMkLst>
        </pc:grpChg>
        <pc:inkChg chg="add mod">
          <ac:chgData name="Le Nhat Tung" userId="77b0905b33e1f80d" providerId="LiveId" clId="{4E5D657E-B0E9-4ECD-9B91-5BB2199ABC86}" dt="2023-07-09T00:29:27.875" v="816"/>
          <ac:inkMkLst>
            <pc:docMk/>
            <pc:sldMk cId="3031997144" sldId="282"/>
            <ac:inkMk id="4" creationId="{7ED0A37C-4749-9606-C539-01CCFD1DEECB}"/>
          </ac:inkMkLst>
        </pc:inkChg>
        <pc:inkChg chg="add mod">
          <ac:chgData name="Le Nhat Tung" userId="77b0905b33e1f80d" providerId="LiveId" clId="{4E5D657E-B0E9-4ECD-9B91-5BB2199ABC86}" dt="2023-07-09T00:29:27.875" v="816"/>
          <ac:inkMkLst>
            <pc:docMk/>
            <pc:sldMk cId="3031997144" sldId="282"/>
            <ac:inkMk id="5" creationId="{B490854A-EAF1-8C13-3E73-949097364B44}"/>
          </ac:inkMkLst>
        </pc:inkChg>
        <pc:inkChg chg="add mod">
          <ac:chgData name="Le Nhat Tung" userId="77b0905b33e1f80d" providerId="LiveId" clId="{4E5D657E-B0E9-4ECD-9B91-5BB2199ABC86}" dt="2023-07-09T00:29:27.875" v="816"/>
          <ac:inkMkLst>
            <pc:docMk/>
            <pc:sldMk cId="3031997144" sldId="282"/>
            <ac:inkMk id="6" creationId="{D0BDEC6E-5806-56D0-0076-7A6586E23BF7}"/>
          </ac:inkMkLst>
        </pc:inkChg>
        <pc:inkChg chg="add mod">
          <ac:chgData name="Le Nhat Tung" userId="77b0905b33e1f80d" providerId="LiveId" clId="{4E5D657E-B0E9-4ECD-9B91-5BB2199ABC86}" dt="2023-07-09T00:29:27.875" v="816"/>
          <ac:inkMkLst>
            <pc:docMk/>
            <pc:sldMk cId="3031997144" sldId="282"/>
            <ac:inkMk id="7" creationId="{5A574FBE-2988-137F-2D6F-835C736CE407}"/>
          </ac:inkMkLst>
        </pc:inkChg>
        <pc:inkChg chg="add mod">
          <ac:chgData name="Le Nhat Tung" userId="77b0905b33e1f80d" providerId="LiveId" clId="{4E5D657E-B0E9-4ECD-9B91-5BB2199ABC86}" dt="2023-07-09T00:29:27.875" v="816"/>
          <ac:inkMkLst>
            <pc:docMk/>
            <pc:sldMk cId="3031997144" sldId="282"/>
            <ac:inkMk id="8" creationId="{01AC0883-834C-2531-5A5E-6C56DC6CD2E3}"/>
          </ac:inkMkLst>
        </pc:inkChg>
        <pc:inkChg chg="add mod">
          <ac:chgData name="Le Nhat Tung" userId="77b0905b33e1f80d" providerId="LiveId" clId="{4E5D657E-B0E9-4ECD-9B91-5BB2199ABC86}" dt="2023-07-09T00:29:27.875" v="816"/>
          <ac:inkMkLst>
            <pc:docMk/>
            <pc:sldMk cId="3031997144" sldId="282"/>
            <ac:inkMk id="11" creationId="{72A85929-CEF4-13A9-3302-C65E51EDEA99}"/>
          </ac:inkMkLst>
        </pc:inkChg>
        <pc:inkChg chg="add mod">
          <ac:chgData name="Le Nhat Tung" userId="77b0905b33e1f80d" providerId="LiveId" clId="{4E5D657E-B0E9-4ECD-9B91-5BB2199ABC86}" dt="2023-07-09T00:29:35.894" v="827"/>
          <ac:inkMkLst>
            <pc:docMk/>
            <pc:sldMk cId="3031997144" sldId="282"/>
            <ac:inkMk id="13" creationId="{DE89D5D2-A3C2-FBE6-BFAD-5D1A957DC42E}"/>
          </ac:inkMkLst>
        </pc:inkChg>
        <pc:inkChg chg="add mod">
          <ac:chgData name="Le Nhat Tung" userId="77b0905b33e1f80d" providerId="LiveId" clId="{4E5D657E-B0E9-4ECD-9B91-5BB2199ABC86}" dt="2023-07-09T00:29:35.894" v="827"/>
          <ac:inkMkLst>
            <pc:docMk/>
            <pc:sldMk cId="3031997144" sldId="282"/>
            <ac:inkMk id="14" creationId="{F2B792D8-9468-EEEE-7BD0-DDF77F0E5361}"/>
          </ac:inkMkLst>
        </pc:inkChg>
        <pc:inkChg chg="add mod">
          <ac:chgData name="Le Nhat Tung" userId="77b0905b33e1f80d" providerId="LiveId" clId="{4E5D657E-B0E9-4ECD-9B91-5BB2199ABC86}" dt="2023-07-09T00:29:35.894" v="827"/>
          <ac:inkMkLst>
            <pc:docMk/>
            <pc:sldMk cId="3031997144" sldId="282"/>
            <ac:inkMk id="15" creationId="{F1F3E391-8CF7-84BB-E0F0-96A49B3201AB}"/>
          </ac:inkMkLst>
        </pc:inkChg>
        <pc:inkChg chg="add mod">
          <ac:chgData name="Le Nhat Tung" userId="77b0905b33e1f80d" providerId="LiveId" clId="{4E5D657E-B0E9-4ECD-9B91-5BB2199ABC86}" dt="2023-07-09T00:29:35.894" v="827"/>
          <ac:inkMkLst>
            <pc:docMk/>
            <pc:sldMk cId="3031997144" sldId="282"/>
            <ac:inkMk id="16" creationId="{A00E3CB2-81E4-A07C-B2FB-6D96D169F166}"/>
          </ac:inkMkLst>
        </pc:inkChg>
        <pc:inkChg chg="add mod">
          <ac:chgData name="Le Nhat Tung" userId="77b0905b33e1f80d" providerId="LiveId" clId="{4E5D657E-B0E9-4ECD-9B91-5BB2199ABC86}" dt="2023-07-09T00:29:35.894" v="827"/>
          <ac:inkMkLst>
            <pc:docMk/>
            <pc:sldMk cId="3031997144" sldId="282"/>
            <ac:inkMk id="17" creationId="{84211576-80F6-03EE-3132-DFB24A8E3F1D}"/>
          </ac:inkMkLst>
        </pc:inkChg>
        <pc:inkChg chg="add mod">
          <ac:chgData name="Le Nhat Tung" userId="77b0905b33e1f80d" providerId="LiveId" clId="{4E5D657E-B0E9-4ECD-9B91-5BB2199ABC86}" dt="2023-07-09T00:29:35.894" v="827"/>
          <ac:inkMkLst>
            <pc:docMk/>
            <pc:sldMk cId="3031997144" sldId="282"/>
            <ac:inkMk id="18" creationId="{DC3B9C24-8AA9-E874-7DCF-785A9DA0F399}"/>
          </ac:inkMkLst>
        </pc:inkChg>
        <pc:inkChg chg="add mod">
          <ac:chgData name="Le Nhat Tung" userId="77b0905b33e1f80d" providerId="LiveId" clId="{4E5D657E-B0E9-4ECD-9B91-5BB2199ABC86}" dt="2023-07-09T00:29:35.894" v="827"/>
          <ac:inkMkLst>
            <pc:docMk/>
            <pc:sldMk cId="3031997144" sldId="282"/>
            <ac:inkMk id="19" creationId="{7CC633BC-E8DA-0156-2C52-F2446457F242}"/>
          </ac:inkMkLst>
        </pc:inkChg>
        <pc:inkChg chg="add mod">
          <ac:chgData name="Le Nhat Tung" userId="77b0905b33e1f80d" providerId="LiveId" clId="{4E5D657E-B0E9-4ECD-9B91-5BB2199ABC86}" dt="2023-07-09T00:29:35.894" v="827"/>
          <ac:inkMkLst>
            <pc:docMk/>
            <pc:sldMk cId="3031997144" sldId="282"/>
            <ac:inkMk id="20" creationId="{401CEAB7-5B7F-5E4B-530B-AB989AFAE027}"/>
          </ac:inkMkLst>
        </pc:inkChg>
        <pc:inkChg chg="add mod">
          <ac:chgData name="Le Nhat Tung" userId="77b0905b33e1f80d" providerId="LiveId" clId="{4E5D657E-B0E9-4ECD-9B91-5BB2199ABC86}" dt="2023-07-09T00:29:35.894" v="827"/>
          <ac:inkMkLst>
            <pc:docMk/>
            <pc:sldMk cId="3031997144" sldId="282"/>
            <ac:inkMk id="21" creationId="{C1C96E89-3260-1721-B242-359EFE337AF9}"/>
          </ac:inkMkLst>
        </pc:inkChg>
        <pc:inkChg chg="add mod">
          <ac:chgData name="Le Nhat Tung" userId="77b0905b33e1f80d" providerId="LiveId" clId="{4E5D657E-B0E9-4ECD-9B91-5BB2199ABC86}" dt="2023-07-09T00:29:35.894" v="827"/>
          <ac:inkMkLst>
            <pc:docMk/>
            <pc:sldMk cId="3031997144" sldId="282"/>
            <ac:inkMk id="22" creationId="{28BE8D6A-190F-9F83-F7FA-1102B91A4D1B}"/>
          </ac:inkMkLst>
        </pc:inkChg>
        <pc:inkChg chg="add mod">
          <ac:chgData name="Le Nhat Tung" userId="77b0905b33e1f80d" providerId="LiveId" clId="{4E5D657E-B0E9-4ECD-9B91-5BB2199ABC86}" dt="2023-07-09T00:29:45.891" v="832"/>
          <ac:inkMkLst>
            <pc:docMk/>
            <pc:sldMk cId="3031997144" sldId="282"/>
            <ac:inkMk id="25" creationId="{7B453A1B-CD1F-1994-8EAB-E857A3F45738}"/>
          </ac:inkMkLst>
        </pc:inkChg>
        <pc:inkChg chg="add mod">
          <ac:chgData name="Le Nhat Tung" userId="77b0905b33e1f80d" providerId="LiveId" clId="{4E5D657E-B0E9-4ECD-9B91-5BB2199ABC86}" dt="2023-07-09T00:29:45.891" v="832"/>
          <ac:inkMkLst>
            <pc:docMk/>
            <pc:sldMk cId="3031997144" sldId="282"/>
            <ac:inkMk id="26" creationId="{B6F3782E-E745-F31D-500D-132051837573}"/>
          </ac:inkMkLst>
        </pc:inkChg>
        <pc:inkChg chg="add">
          <ac:chgData name="Le Nhat Tung" userId="77b0905b33e1f80d" providerId="LiveId" clId="{4E5D657E-B0E9-4ECD-9B91-5BB2199ABC86}" dt="2023-07-09T00:29:44.977" v="830" actId="9405"/>
          <ac:inkMkLst>
            <pc:docMk/>
            <pc:sldMk cId="3031997144" sldId="282"/>
            <ac:inkMk id="27" creationId="{12821246-1AE5-2CCE-0337-79E2321BDD68}"/>
          </ac:inkMkLst>
        </pc:inkChg>
        <pc:inkChg chg="add">
          <ac:chgData name="Le Nhat Tung" userId="77b0905b33e1f80d" providerId="LiveId" clId="{4E5D657E-B0E9-4ECD-9B91-5BB2199ABC86}" dt="2023-07-09T00:29:45.310" v="831" actId="9405"/>
          <ac:inkMkLst>
            <pc:docMk/>
            <pc:sldMk cId="3031997144" sldId="282"/>
            <ac:inkMk id="28" creationId="{168382F8-64C9-4A69-6CB7-9365F8604F7F}"/>
          </ac:inkMkLst>
        </pc:inkChg>
        <pc:inkChg chg="add mod">
          <ac:chgData name="Le Nhat Tung" userId="77b0905b33e1f80d" providerId="LiveId" clId="{4E5D657E-B0E9-4ECD-9B91-5BB2199ABC86}" dt="2023-07-09T00:29:48.811" v="837"/>
          <ac:inkMkLst>
            <pc:docMk/>
            <pc:sldMk cId="3031997144" sldId="282"/>
            <ac:inkMk id="30" creationId="{076985F3-CAC4-95DE-9284-0828E63C4C93}"/>
          </ac:inkMkLst>
        </pc:inkChg>
        <pc:inkChg chg="add mod">
          <ac:chgData name="Le Nhat Tung" userId="77b0905b33e1f80d" providerId="LiveId" clId="{4E5D657E-B0E9-4ECD-9B91-5BB2199ABC86}" dt="2023-07-09T00:29:48.811" v="837"/>
          <ac:inkMkLst>
            <pc:docMk/>
            <pc:sldMk cId="3031997144" sldId="282"/>
            <ac:inkMk id="31" creationId="{DB91D92E-5B22-3466-85D4-56FEB2613CAE}"/>
          </ac:inkMkLst>
        </pc:inkChg>
        <pc:inkChg chg="add mod">
          <ac:chgData name="Le Nhat Tung" userId="77b0905b33e1f80d" providerId="LiveId" clId="{4E5D657E-B0E9-4ECD-9B91-5BB2199ABC86}" dt="2023-07-09T00:29:48.811" v="837"/>
          <ac:inkMkLst>
            <pc:docMk/>
            <pc:sldMk cId="3031997144" sldId="282"/>
            <ac:inkMk id="32" creationId="{08F84911-1A93-49CB-BC12-2B980AE68A82}"/>
          </ac:inkMkLst>
        </pc:inkChg>
        <pc:inkChg chg="add mod">
          <ac:chgData name="Le Nhat Tung" userId="77b0905b33e1f80d" providerId="LiveId" clId="{4E5D657E-B0E9-4ECD-9B91-5BB2199ABC86}" dt="2023-07-09T00:29:48.811" v="837"/>
          <ac:inkMkLst>
            <pc:docMk/>
            <pc:sldMk cId="3031997144" sldId="282"/>
            <ac:inkMk id="33" creationId="{CB92FC9A-01FA-BDAD-DCAA-48B81CD36022}"/>
          </ac:inkMkLst>
        </pc:inkChg>
        <pc:inkChg chg="add mod">
          <ac:chgData name="Le Nhat Tung" userId="77b0905b33e1f80d" providerId="LiveId" clId="{4E5D657E-B0E9-4ECD-9B91-5BB2199ABC86}" dt="2023-07-09T00:30:05.061" v="843"/>
          <ac:inkMkLst>
            <pc:docMk/>
            <pc:sldMk cId="3031997144" sldId="282"/>
            <ac:inkMk id="35" creationId="{81DA6F84-266C-0428-3676-16D0D9C948EC}"/>
          </ac:inkMkLst>
        </pc:inkChg>
        <pc:inkChg chg="add mod">
          <ac:chgData name="Le Nhat Tung" userId="77b0905b33e1f80d" providerId="LiveId" clId="{4E5D657E-B0E9-4ECD-9B91-5BB2199ABC86}" dt="2023-07-09T00:30:05.061" v="843"/>
          <ac:inkMkLst>
            <pc:docMk/>
            <pc:sldMk cId="3031997144" sldId="282"/>
            <ac:inkMk id="36" creationId="{53B63261-30FA-CE05-CA12-A733C60C4EB0}"/>
          </ac:inkMkLst>
        </pc:inkChg>
        <pc:inkChg chg="add mod">
          <ac:chgData name="Le Nhat Tung" userId="77b0905b33e1f80d" providerId="LiveId" clId="{4E5D657E-B0E9-4ECD-9B91-5BB2199ABC86}" dt="2023-07-09T00:30:05.061" v="843"/>
          <ac:inkMkLst>
            <pc:docMk/>
            <pc:sldMk cId="3031997144" sldId="282"/>
            <ac:inkMk id="37" creationId="{4A5F09A3-D42C-AD73-704B-6EAE9DA6BD81}"/>
          </ac:inkMkLst>
        </pc:inkChg>
        <pc:inkChg chg="add mod">
          <ac:chgData name="Le Nhat Tung" userId="77b0905b33e1f80d" providerId="LiveId" clId="{4E5D657E-B0E9-4ECD-9B91-5BB2199ABC86}" dt="2023-07-09T00:30:05.061" v="843"/>
          <ac:inkMkLst>
            <pc:docMk/>
            <pc:sldMk cId="3031997144" sldId="282"/>
            <ac:inkMk id="38" creationId="{A50463DC-4483-ED28-4F59-5AC48FAA64CB}"/>
          </ac:inkMkLst>
        </pc:inkChg>
        <pc:inkChg chg="add mod">
          <ac:chgData name="Le Nhat Tung" userId="77b0905b33e1f80d" providerId="LiveId" clId="{4E5D657E-B0E9-4ECD-9B91-5BB2199ABC86}" dt="2023-07-09T00:30:10.500" v="848"/>
          <ac:inkMkLst>
            <pc:docMk/>
            <pc:sldMk cId="3031997144" sldId="282"/>
            <ac:inkMk id="39" creationId="{191E7ED7-2955-8E50-8850-A6FE2DD6AE5F}"/>
          </ac:inkMkLst>
        </pc:inkChg>
        <pc:inkChg chg="add mod">
          <ac:chgData name="Le Nhat Tung" userId="77b0905b33e1f80d" providerId="LiveId" clId="{4E5D657E-B0E9-4ECD-9B91-5BB2199ABC86}" dt="2023-07-09T00:30:10.500" v="848"/>
          <ac:inkMkLst>
            <pc:docMk/>
            <pc:sldMk cId="3031997144" sldId="282"/>
            <ac:inkMk id="41" creationId="{B52297D6-73B9-42FA-3BA0-35E0A0B1312A}"/>
          </ac:inkMkLst>
        </pc:inkChg>
        <pc:inkChg chg="add mod">
          <ac:chgData name="Le Nhat Tung" userId="77b0905b33e1f80d" providerId="LiveId" clId="{4E5D657E-B0E9-4ECD-9B91-5BB2199ABC86}" dt="2023-07-09T00:30:10.500" v="848"/>
          <ac:inkMkLst>
            <pc:docMk/>
            <pc:sldMk cId="3031997144" sldId="282"/>
            <ac:inkMk id="42" creationId="{C78F5BD9-5884-AA86-7082-0EF17F37BA4B}"/>
          </ac:inkMkLst>
        </pc:inkChg>
        <pc:inkChg chg="add mod">
          <ac:chgData name="Le Nhat Tung" userId="77b0905b33e1f80d" providerId="LiveId" clId="{4E5D657E-B0E9-4ECD-9B91-5BB2199ABC86}" dt="2023-07-09T00:30:10.500" v="848"/>
          <ac:inkMkLst>
            <pc:docMk/>
            <pc:sldMk cId="3031997144" sldId="282"/>
            <ac:inkMk id="44" creationId="{598C3128-40D6-2899-D5F9-5E531B39A237}"/>
          </ac:inkMkLst>
        </pc:inkChg>
      </pc:sldChg>
      <pc:sldChg chg="addSp delSp modSp new mod">
        <pc:chgData name="Le Nhat Tung" userId="77b0905b33e1f80d" providerId="LiveId" clId="{4E5D657E-B0E9-4ECD-9B91-5BB2199ABC86}" dt="2023-07-09T00:35:29.476" v="927"/>
        <pc:sldMkLst>
          <pc:docMk/>
          <pc:sldMk cId="1996788536" sldId="283"/>
        </pc:sldMkLst>
        <pc:spChg chg="del">
          <ac:chgData name="Le Nhat Tung" userId="77b0905b33e1f80d" providerId="LiveId" clId="{4E5D657E-B0E9-4ECD-9B91-5BB2199ABC86}" dt="2023-07-09T00:31:08.382" v="850" actId="478"/>
          <ac:spMkLst>
            <pc:docMk/>
            <pc:sldMk cId="1996788536" sldId="283"/>
            <ac:spMk id="2" creationId="{FE1CD8CC-7F9A-81A6-24C7-E553BE7E127D}"/>
          </ac:spMkLst>
        </pc:spChg>
        <pc:spChg chg="del">
          <ac:chgData name="Le Nhat Tung" userId="77b0905b33e1f80d" providerId="LiveId" clId="{4E5D657E-B0E9-4ECD-9B91-5BB2199ABC86}" dt="2023-07-09T00:31:08.382" v="850" actId="478"/>
          <ac:spMkLst>
            <pc:docMk/>
            <pc:sldMk cId="1996788536" sldId="283"/>
            <ac:spMk id="3" creationId="{0712AAF7-757D-61D0-B04F-C8A4C5D3CF6D}"/>
          </ac:spMkLst>
        </pc:spChg>
        <pc:grpChg chg="mod">
          <ac:chgData name="Le Nhat Tung" userId="77b0905b33e1f80d" providerId="LiveId" clId="{4E5D657E-B0E9-4ECD-9B91-5BB2199ABC86}" dt="2023-07-09T00:31:16.921" v="860"/>
          <ac:grpSpMkLst>
            <pc:docMk/>
            <pc:sldMk cId="1996788536" sldId="283"/>
            <ac:grpSpMk id="13" creationId="{FF9EECF0-2165-91B1-0BDA-508A116D44A8}"/>
          </ac:grpSpMkLst>
        </pc:grpChg>
        <pc:grpChg chg="del mod">
          <ac:chgData name="Le Nhat Tung" userId="77b0905b33e1f80d" providerId="LiveId" clId="{4E5D657E-B0E9-4ECD-9B91-5BB2199ABC86}" dt="2023-07-09T00:31:26.550" v="869"/>
          <ac:grpSpMkLst>
            <pc:docMk/>
            <pc:sldMk cId="1996788536" sldId="283"/>
            <ac:grpSpMk id="18" creationId="{9AC84FF1-00B4-5703-5AC2-C44471EC24E0}"/>
          </ac:grpSpMkLst>
        </pc:grpChg>
        <pc:grpChg chg="del mod">
          <ac:chgData name="Le Nhat Tung" userId="77b0905b33e1f80d" providerId="LiveId" clId="{4E5D657E-B0E9-4ECD-9B91-5BB2199ABC86}" dt="2023-07-09T00:31:32.786" v="879"/>
          <ac:grpSpMkLst>
            <pc:docMk/>
            <pc:sldMk cId="1996788536" sldId="283"/>
            <ac:grpSpMk id="22" creationId="{E19D9A72-75F4-7E14-39E6-E116CE3744FB}"/>
          </ac:grpSpMkLst>
        </pc:grpChg>
        <pc:grpChg chg="del mod">
          <ac:chgData name="Le Nhat Tung" userId="77b0905b33e1f80d" providerId="LiveId" clId="{4E5D657E-B0E9-4ECD-9B91-5BB2199ABC86}" dt="2023-07-09T00:31:37.847" v="887"/>
          <ac:grpSpMkLst>
            <pc:docMk/>
            <pc:sldMk cId="1996788536" sldId="283"/>
            <ac:grpSpMk id="32" creationId="{0A4539D2-1CC2-809F-3299-9D75456198FC}"/>
          </ac:grpSpMkLst>
        </pc:grpChg>
        <pc:grpChg chg="mod">
          <ac:chgData name="Le Nhat Tung" userId="77b0905b33e1f80d" providerId="LiveId" clId="{4E5D657E-B0E9-4ECD-9B91-5BB2199ABC86}" dt="2023-07-09T00:31:37.847" v="887"/>
          <ac:grpSpMkLst>
            <pc:docMk/>
            <pc:sldMk cId="1996788536" sldId="283"/>
            <ac:grpSpMk id="40" creationId="{6C032A20-F30F-AFC5-D478-EE5A8ACC5C04}"/>
          </ac:grpSpMkLst>
        </pc:grpChg>
        <pc:grpChg chg="del mod">
          <ac:chgData name="Le Nhat Tung" userId="77b0905b33e1f80d" providerId="LiveId" clId="{4E5D657E-B0E9-4ECD-9B91-5BB2199ABC86}" dt="2023-07-09T00:31:48.810" v="899"/>
          <ac:grpSpMkLst>
            <pc:docMk/>
            <pc:sldMk cId="1996788536" sldId="283"/>
            <ac:grpSpMk id="44" creationId="{7A38D4BB-723C-034F-1197-2376754C8138}"/>
          </ac:grpSpMkLst>
        </pc:grpChg>
        <pc:grpChg chg="del mod">
          <ac:chgData name="Le Nhat Tung" userId="77b0905b33e1f80d" providerId="LiveId" clId="{4E5D657E-B0E9-4ECD-9B91-5BB2199ABC86}" dt="2023-07-09T00:31:53.381" v="907"/>
          <ac:grpSpMkLst>
            <pc:docMk/>
            <pc:sldMk cId="1996788536" sldId="283"/>
            <ac:grpSpMk id="52" creationId="{5C652313-ED24-8260-00EF-D69ADFA66578}"/>
          </ac:grpSpMkLst>
        </pc:grpChg>
        <pc:grpChg chg="mod">
          <ac:chgData name="Le Nhat Tung" userId="77b0905b33e1f80d" providerId="LiveId" clId="{4E5D657E-B0E9-4ECD-9B91-5BB2199ABC86}" dt="2023-07-09T00:31:53.381" v="907"/>
          <ac:grpSpMkLst>
            <pc:docMk/>
            <pc:sldMk cId="1996788536" sldId="283"/>
            <ac:grpSpMk id="60" creationId="{FFF7AAE5-8713-3862-75DF-6841D435D7B5}"/>
          </ac:grpSpMkLst>
        </pc:grpChg>
        <pc:grpChg chg="mod">
          <ac:chgData name="Le Nhat Tung" userId="77b0905b33e1f80d" providerId="LiveId" clId="{4E5D657E-B0E9-4ECD-9B91-5BB2199ABC86}" dt="2023-07-09T00:31:53.381" v="907"/>
          <ac:grpSpMkLst>
            <pc:docMk/>
            <pc:sldMk cId="1996788536" sldId="283"/>
            <ac:grpSpMk id="61" creationId="{9EECD815-0446-8506-1907-953F774ECA9C}"/>
          </ac:grpSpMkLst>
        </pc:grpChg>
        <pc:grpChg chg="del mod">
          <ac:chgData name="Le Nhat Tung" userId="77b0905b33e1f80d" providerId="LiveId" clId="{4E5D657E-B0E9-4ECD-9B91-5BB2199ABC86}" dt="2023-07-09T00:35:29.476" v="927"/>
          <ac:grpSpMkLst>
            <pc:docMk/>
            <pc:sldMk cId="1996788536" sldId="283"/>
            <ac:grpSpMk id="68" creationId="{94A6C58E-B15F-7178-F733-84B0DECB6D2C}"/>
          </ac:grpSpMkLst>
        </pc:grpChg>
        <pc:grpChg chg="del mod">
          <ac:chgData name="Le Nhat Tung" userId="77b0905b33e1f80d" providerId="LiveId" clId="{4E5D657E-B0E9-4ECD-9B91-5BB2199ABC86}" dt="2023-07-09T00:35:29.476" v="927"/>
          <ac:grpSpMkLst>
            <pc:docMk/>
            <pc:sldMk cId="1996788536" sldId="283"/>
            <ac:grpSpMk id="69" creationId="{5896FD39-F308-BE42-6660-062D51DD0668}"/>
          </ac:grpSpMkLst>
        </pc:grpChg>
        <pc:grpChg chg="mod">
          <ac:chgData name="Le Nhat Tung" userId="77b0905b33e1f80d" providerId="LiveId" clId="{4E5D657E-B0E9-4ECD-9B91-5BB2199ABC86}" dt="2023-07-09T00:35:29.476" v="927"/>
          <ac:grpSpMkLst>
            <pc:docMk/>
            <pc:sldMk cId="1996788536" sldId="283"/>
            <ac:grpSpMk id="82" creationId="{B09A46E7-4695-0D2A-0984-57DD412CA30E}"/>
          </ac:grpSpMkLst>
        </pc:grpChg>
        <pc:inkChg chg="add mod">
          <ac:chgData name="Le Nhat Tung" userId="77b0905b33e1f80d" providerId="LiveId" clId="{4E5D657E-B0E9-4ECD-9B91-5BB2199ABC86}" dt="2023-07-09T00:31:16.921" v="860"/>
          <ac:inkMkLst>
            <pc:docMk/>
            <pc:sldMk cId="1996788536" sldId="283"/>
            <ac:inkMk id="4" creationId="{B262280E-70CD-A3EF-83F0-B17887FEC14F}"/>
          </ac:inkMkLst>
        </pc:inkChg>
        <pc:inkChg chg="add mod">
          <ac:chgData name="Le Nhat Tung" userId="77b0905b33e1f80d" providerId="LiveId" clId="{4E5D657E-B0E9-4ECD-9B91-5BB2199ABC86}" dt="2023-07-09T00:31:16.921" v="860"/>
          <ac:inkMkLst>
            <pc:docMk/>
            <pc:sldMk cId="1996788536" sldId="283"/>
            <ac:inkMk id="5" creationId="{2097F26D-0397-FA8C-AEDC-57113DAAA647}"/>
          </ac:inkMkLst>
        </pc:inkChg>
        <pc:inkChg chg="add mod">
          <ac:chgData name="Le Nhat Tung" userId="77b0905b33e1f80d" providerId="LiveId" clId="{4E5D657E-B0E9-4ECD-9B91-5BB2199ABC86}" dt="2023-07-09T00:31:16.921" v="860"/>
          <ac:inkMkLst>
            <pc:docMk/>
            <pc:sldMk cId="1996788536" sldId="283"/>
            <ac:inkMk id="6" creationId="{90240EA9-AA51-FE39-8715-8449BFC7319D}"/>
          </ac:inkMkLst>
        </pc:inkChg>
        <pc:inkChg chg="add mod">
          <ac:chgData name="Le Nhat Tung" userId="77b0905b33e1f80d" providerId="LiveId" clId="{4E5D657E-B0E9-4ECD-9B91-5BB2199ABC86}" dt="2023-07-09T00:31:16.921" v="860"/>
          <ac:inkMkLst>
            <pc:docMk/>
            <pc:sldMk cId="1996788536" sldId="283"/>
            <ac:inkMk id="7" creationId="{330962EA-D3E0-32AD-B0A5-D69D0D4ABCDB}"/>
          </ac:inkMkLst>
        </pc:inkChg>
        <pc:inkChg chg="add mod">
          <ac:chgData name="Le Nhat Tung" userId="77b0905b33e1f80d" providerId="LiveId" clId="{4E5D657E-B0E9-4ECD-9B91-5BB2199ABC86}" dt="2023-07-09T00:31:16.921" v="860"/>
          <ac:inkMkLst>
            <pc:docMk/>
            <pc:sldMk cId="1996788536" sldId="283"/>
            <ac:inkMk id="8" creationId="{B5B29B42-CE78-D5C9-5C4F-07A97FE22129}"/>
          </ac:inkMkLst>
        </pc:inkChg>
        <pc:inkChg chg="add mod">
          <ac:chgData name="Le Nhat Tung" userId="77b0905b33e1f80d" providerId="LiveId" clId="{4E5D657E-B0E9-4ECD-9B91-5BB2199ABC86}" dt="2023-07-09T00:31:16.921" v="860"/>
          <ac:inkMkLst>
            <pc:docMk/>
            <pc:sldMk cId="1996788536" sldId="283"/>
            <ac:inkMk id="9" creationId="{FF319B79-C98A-5391-52B3-40A9C6BB9DAB}"/>
          </ac:inkMkLst>
        </pc:inkChg>
        <pc:inkChg chg="add mod">
          <ac:chgData name="Le Nhat Tung" userId="77b0905b33e1f80d" providerId="LiveId" clId="{4E5D657E-B0E9-4ECD-9B91-5BB2199ABC86}" dt="2023-07-09T00:31:16.921" v="860"/>
          <ac:inkMkLst>
            <pc:docMk/>
            <pc:sldMk cId="1996788536" sldId="283"/>
            <ac:inkMk id="10" creationId="{DD66C430-AEDB-682E-3484-26EA77CEEC1A}"/>
          </ac:inkMkLst>
        </pc:inkChg>
        <pc:inkChg chg="add mod">
          <ac:chgData name="Le Nhat Tung" userId="77b0905b33e1f80d" providerId="LiveId" clId="{4E5D657E-B0E9-4ECD-9B91-5BB2199ABC86}" dt="2023-07-09T00:31:16.921" v="860"/>
          <ac:inkMkLst>
            <pc:docMk/>
            <pc:sldMk cId="1996788536" sldId="283"/>
            <ac:inkMk id="11" creationId="{01045B75-BC27-0621-51FA-89809063485F}"/>
          </ac:inkMkLst>
        </pc:inkChg>
        <pc:inkChg chg="add">
          <ac:chgData name="Le Nhat Tung" userId="77b0905b33e1f80d" providerId="LiveId" clId="{4E5D657E-B0E9-4ECD-9B91-5BB2199ABC86}" dt="2023-07-09T00:31:16.354" v="859" actId="9405"/>
          <ac:inkMkLst>
            <pc:docMk/>
            <pc:sldMk cId="1996788536" sldId="283"/>
            <ac:inkMk id="12" creationId="{AAE6D736-12EA-04CA-919C-9268C76B16F5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14" creationId="{254DBBEF-CFE6-57CD-7B15-F143B12D1956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15" creationId="{6BA0A73A-3DBA-ADFF-E3F9-9A26D774A409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16" creationId="{B9399F4C-57CB-C9A7-DB29-696B522D55D6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17" creationId="{3B730A5D-F54D-DDAF-CBDC-2E6438329E80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19" creationId="{3C418720-7DEE-CAD4-BF77-84DFC0135A36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20" creationId="{0F54457D-1EC2-E402-BB90-9D50A8726753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21" creationId="{DF851EB7-6A19-A33D-20D0-D58DA71B6E2B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23" creationId="{AD8362D8-197F-C4F5-7B70-53E311A41205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24" creationId="{A7AAA2CA-9017-692E-608A-8754EA90215D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25" creationId="{4288492B-FF64-DF78-2322-BC75A0BF35C9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26" creationId="{34F23F3D-36A5-CBB0-278C-C561D3DED182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27" creationId="{E0D62553-CC2D-B657-BE6E-D61A0B4269E9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28" creationId="{806AE183-9D46-3CD9-1689-3DDEB3F8BB17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29" creationId="{E23FDFD7-E1E5-4071-F019-6DC4AC140D8E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30" creationId="{CCDFA5F1-8F0B-B3F9-012E-1DF68D0C1B93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31" creationId="{3CA746E8-01E1-4239-FB06-A1394C5FF053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33" creationId="{A3C0537C-0E5B-53E0-2494-32E4F4DF775D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34" creationId="{25DC5310-4C1C-468D-76D7-0FA94E67EE05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35" creationId="{08F79C68-AD72-ECEA-B0F9-966A4DDD595B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36" creationId="{A7C2364C-18C5-E6D0-CABC-9B3DECE1B1BB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37" creationId="{03552307-BF15-EDA7-E21D-95CE60538BFD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38" creationId="{38C6C443-C36B-E0D4-84B5-9F481894C15C}"/>
          </ac:inkMkLst>
        </pc:inkChg>
        <pc:inkChg chg="add mod">
          <ac:chgData name="Le Nhat Tung" userId="77b0905b33e1f80d" providerId="LiveId" clId="{4E5D657E-B0E9-4ECD-9B91-5BB2199ABC86}" dt="2023-07-09T00:31:37.847" v="887"/>
          <ac:inkMkLst>
            <pc:docMk/>
            <pc:sldMk cId="1996788536" sldId="283"/>
            <ac:inkMk id="39" creationId="{2A1E35E8-8AD5-72AC-6434-65CD92E6F306}"/>
          </ac:inkMkLst>
        </pc:inkChg>
        <pc:inkChg chg="add">
          <ac:chgData name="Le Nhat Tung" userId="77b0905b33e1f80d" providerId="LiveId" clId="{4E5D657E-B0E9-4ECD-9B91-5BB2199ABC86}" dt="2023-07-09T00:31:41.587" v="888" actId="9405"/>
          <ac:inkMkLst>
            <pc:docMk/>
            <pc:sldMk cId="1996788536" sldId="283"/>
            <ac:inkMk id="41" creationId="{E77A47FC-59A5-0088-B2E3-AA1987DB37A2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42" creationId="{F25B3169-A568-A7C2-622E-36CA5EBEC504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43" creationId="{225AF350-92A0-6F1E-055E-5BE9C9EAEEF9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45" creationId="{90B7CA39-9A4F-1186-FA66-640F77281831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46" creationId="{87836EA8-3409-FB25-53E7-DB4CC8997AC2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47" creationId="{068A78AD-CC5C-C03F-E461-D90FED9C4C5F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48" creationId="{343772AD-762C-A348-103F-FD44CAD3F64D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49" creationId="{73962C7F-282A-9A1E-453D-3CB31DE6E2A9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50" creationId="{7FEEC1F8-2DE8-1BEE-9B81-017CBCC3B5E2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51" creationId="{3BBECA4F-99E0-3620-C458-8DBD98A89451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53" creationId="{6DFC78EB-EF3D-8069-42C4-EDD807D92521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54" creationId="{05E7731D-AA18-CA87-66B3-1D0EF4D32CF5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55" creationId="{03770022-D8B6-89A9-7C08-BFD89C4D75B8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56" creationId="{240E3466-BD54-F31C-2D05-E545CF0BF86A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57" creationId="{0BDC2528-9A87-7C73-DD06-D0CEBCA224CE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58" creationId="{2948C0F7-938E-8471-8DEB-0956F5081390}"/>
          </ac:inkMkLst>
        </pc:inkChg>
        <pc:inkChg chg="add mod">
          <ac:chgData name="Le Nhat Tung" userId="77b0905b33e1f80d" providerId="LiveId" clId="{4E5D657E-B0E9-4ECD-9B91-5BB2199ABC86}" dt="2023-07-09T00:31:53.381" v="907"/>
          <ac:inkMkLst>
            <pc:docMk/>
            <pc:sldMk cId="1996788536" sldId="283"/>
            <ac:inkMk id="59" creationId="{13F2C907-981E-56F8-BEF1-B0FD7360215F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62" creationId="{79B7E84A-C949-5ED0-8302-BB0813FBEBAA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63" creationId="{04B8FFB4-3D31-8D7E-1DC6-6876A2DBC784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64" creationId="{D96AED97-B346-5B7F-83DB-CFBE2FAAE165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65" creationId="{EA09B147-E033-3016-C5D7-167A3E03F213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66" creationId="{C165DFD0-1C26-4DD7-7E6D-1F1310CBD2EA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67" creationId="{B4322C1E-4F36-E46B-96D3-6474F137E071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70" creationId="{43B43246-7BAE-5F26-B66C-8C75FAD08F7A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71" creationId="{8A14C217-1867-4C40-5E8A-035EC2B58924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72" creationId="{488B8A02-52EC-F58D-7492-D8D6B38F6F3B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73" creationId="{057B426D-019E-851E-8DF2-2502CE83A169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74" creationId="{7674C0B9-990C-F84E-221A-8AB032D5DB9F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75" creationId="{02923438-B3CA-CAE7-B848-F50E4A5957B4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76" creationId="{A1DF27FE-BD41-FD82-4B0D-CBBF382D6C6D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77" creationId="{D67722D4-DE3C-2FCE-0101-C7E30B425EDB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78" creationId="{88570947-E4BA-00B8-14E8-0AF111BB6ADE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79" creationId="{AFE97938-8CD0-2598-2B78-325D8355FEA5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80" creationId="{39F3AB33-F65F-1CA4-AE8C-A18281D0E88D}"/>
          </ac:inkMkLst>
        </pc:inkChg>
        <pc:inkChg chg="add mod">
          <ac:chgData name="Le Nhat Tung" userId="77b0905b33e1f80d" providerId="LiveId" clId="{4E5D657E-B0E9-4ECD-9B91-5BB2199ABC86}" dt="2023-07-09T00:35:29.476" v="927"/>
          <ac:inkMkLst>
            <pc:docMk/>
            <pc:sldMk cId="1996788536" sldId="283"/>
            <ac:inkMk id="81" creationId="{F06B2438-3FC5-20FA-7977-DF3DDDE87758}"/>
          </ac:inkMkLst>
        </pc:inkChg>
      </pc:sldChg>
    </pc:docChg>
  </pc:docChgLst>
  <pc:docChgLst>
    <pc:chgData name="Le Nhat Tung" userId="77b0905b33e1f80d" providerId="LiveId" clId="{12281985-69CF-4123-A369-131FEDFC85AC}"/>
    <pc:docChg chg="custSel delSld modSld">
      <pc:chgData name="Le Nhat Tung" userId="77b0905b33e1f80d" providerId="LiveId" clId="{12281985-69CF-4123-A369-131FEDFC85AC}" dt="2023-07-09T00:18:42.730" v="147" actId="20577"/>
      <pc:docMkLst>
        <pc:docMk/>
      </pc:docMkLst>
      <pc:sldChg chg="modSp mod">
        <pc:chgData name="Le Nhat Tung" userId="77b0905b33e1f80d" providerId="LiveId" clId="{12281985-69CF-4123-A369-131FEDFC85AC}" dt="2023-07-09T00:18:42.730" v="147" actId="20577"/>
        <pc:sldMkLst>
          <pc:docMk/>
          <pc:sldMk cId="1883127674" sldId="273"/>
        </pc:sldMkLst>
        <pc:spChg chg="mod">
          <ac:chgData name="Le Nhat Tung" userId="77b0905b33e1f80d" providerId="LiveId" clId="{12281985-69CF-4123-A369-131FEDFC85AC}" dt="2023-07-09T00:18:12.115" v="2" actId="6549"/>
          <ac:spMkLst>
            <pc:docMk/>
            <pc:sldMk cId="1883127674" sldId="273"/>
            <ac:spMk id="2" creationId="{5FCAC992-9C22-E7D3-7A20-4E56B872CC42}"/>
          </ac:spMkLst>
        </pc:spChg>
        <pc:spChg chg="mod">
          <ac:chgData name="Le Nhat Tung" userId="77b0905b33e1f80d" providerId="LiveId" clId="{12281985-69CF-4123-A369-131FEDFC85AC}" dt="2023-07-09T00:18:42.730" v="147" actId="20577"/>
          <ac:spMkLst>
            <pc:docMk/>
            <pc:sldMk cId="1883127674" sldId="273"/>
            <ac:spMk id="3" creationId="{0E5E83D1-5203-913B-1E74-29E27B66DBAD}"/>
          </ac:spMkLst>
        </pc:spChg>
      </pc:sldChg>
      <pc:sldChg chg="del">
        <pc:chgData name="Le Nhat Tung" userId="77b0905b33e1f80d" providerId="LiveId" clId="{12281985-69CF-4123-A369-131FEDFC85AC}" dt="2023-07-09T00:18:33.088" v="75" actId="47"/>
        <pc:sldMkLst>
          <pc:docMk/>
          <pc:sldMk cId="4176630548" sldId="274"/>
        </pc:sldMkLst>
      </pc:sldChg>
      <pc:sldChg chg="del">
        <pc:chgData name="Le Nhat Tung" userId="77b0905b33e1f80d" providerId="LiveId" clId="{12281985-69CF-4123-A369-131FEDFC85AC}" dt="2023-07-09T00:18:33.497" v="76" actId="47"/>
        <pc:sldMkLst>
          <pc:docMk/>
          <pc:sldMk cId="3231208872" sldId="275"/>
        </pc:sldMkLst>
      </pc:sldChg>
    </pc:docChg>
  </pc:docChgLst>
  <pc:docChgLst>
    <pc:chgData name="Le Nhat Tung" userId="77b0905b33e1f80d" providerId="LiveId" clId="{C151EF6E-9768-4C1E-BD5D-F2E624480EBE}"/>
    <pc:docChg chg="custSel modSld">
      <pc:chgData name="Le Nhat Tung" userId="77b0905b33e1f80d" providerId="LiveId" clId="{C151EF6E-9768-4C1E-BD5D-F2E624480EBE}" dt="2023-07-09T00:15:09.375" v="34" actId="1076"/>
      <pc:docMkLst>
        <pc:docMk/>
      </pc:docMkLst>
      <pc:sldChg chg="modSp mod">
        <pc:chgData name="Le Nhat Tung" userId="77b0905b33e1f80d" providerId="LiveId" clId="{C151EF6E-9768-4C1E-BD5D-F2E624480EBE}" dt="2023-07-09T00:13:52.263" v="5" actId="20577"/>
        <pc:sldMkLst>
          <pc:docMk/>
          <pc:sldMk cId="1883127674" sldId="273"/>
        </pc:sldMkLst>
        <pc:spChg chg="mod">
          <ac:chgData name="Le Nhat Tung" userId="77b0905b33e1f80d" providerId="LiveId" clId="{C151EF6E-9768-4C1E-BD5D-F2E624480EBE}" dt="2023-07-09T00:13:52.263" v="5" actId="20577"/>
          <ac:spMkLst>
            <pc:docMk/>
            <pc:sldMk cId="1883127674" sldId="273"/>
            <ac:spMk id="3" creationId="{0E5E83D1-5203-913B-1E74-29E27B66DBAD}"/>
          </ac:spMkLst>
        </pc:spChg>
      </pc:sldChg>
      <pc:sldChg chg="addSp delSp modSp mod">
        <pc:chgData name="Le Nhat Tung" userId="77b0905b33e1f80d" providerId="LiveId" clId="{C151EF6E-9768-4C1E-BD5D-F2E624480EBE}" dt="2023-07-09T00:14:14.055" v="17" actId="14100"/>
        <pc:sldMkLst>
          <pc:docMk/>
          <pc:sldMk cId="4176630548" sldId="274"/>
        </pc:sldMkLst>
        <pc:spChg chg="mod">
          <ac:chgData name="Le Nhat Tung" userId="77b0905b33e1f80d" providerId="LiveId" clId="{C151EF6E-9768-4C1E-BD5D-F2E624480EBE}" dt="2023-07-09T00:14:07.647" v="15" actId="20577"/>
          <ac:spMkLst>
            <pc:docMk/>
            <pc:sldMk cId="4176630548" sldId="274"/>
            <ac:spMk id="2" creationId="{C929C454-87F3-78C9-F296-8026EF6A9E61}"/>
          </ac:spMkLst>
        </pc:spChg>
        <pc:picChg chg="del">
          <ac:chgData name="Le Nhat Tung" userId="77b0905b33e1f80d" providerId="LiveId" clId="{C151EF6E-9768-4C1E-BD5D-F2E624480EBE}" dt="2023-07-09T00:14:02.415" v="6" actId="478"/>
          <ac:picMkLst>
            <pc:docMk/>
            <pc:sldMk cId="4176630548" sldId="274"/>
            <ac:picMk id="4" creationId="{0E76FF78-C3C8-B146-B9A0-71E1A28A720C}"/>
          </ac:picMkLst>
        </pc:picChg>
        <pc:picChg chg="add mod">
          <ac:chgData name="Le Nhat Tung" userId="77b0905b33e1f80d" providerId="LiveId" clId="{C151EF6E-9768-4C1E-BD5D-F2E624480EBE}" dt="2023-07-09T00:14:14.055" v="17" actId="14100"/>
          <ac:picMkLst>
            <pc:docMk/>
            <pc:sldMk cId="4176630548" sldId="274"/>
            <ac:picMk id="5" creationId="{AC51DA05-6746-1F20-D3E5-EB358112E417}"/>
          </ac:picMkLst>
        </pc:picChg>
      </pc:sldChg>
      <pc:sldChg chg="addSp delSp modSp mod">
        <pc:chgData name="Le Nhat Tung" userId="77b0905b33e1f80d" providerId="LiveId" clId="{C151EF6E-9768-4C1E-BD5D-F2E624480EBE}" dt="2023-07-09T00:15:09.375" v="34" actId="1076"/>
        <pc:sldMkLst>
          <pc:docMk/>
          <pc:sldMk cId="3231208872" sldId="275"/>
        </pc:sldMkLst>
        <pc:spChg chg="mod">
          <ac:chgData name="Le Nhat Tung" userId="77b0905b33e1f80d" providerId="LiveId" clId="{C151EF6E-9768-4C1E-BD5D-F2E624480EBE}" dt="2023-07-09T00:14:33.407" v="26" actId="20577"/>
          <ac:spMkLst>
            <pc:docMk/>
            <pc:sldMk cId="3231208872" sldId="275"/>
            <ac:spMk id="2" creationId="{C929C454-87F3-78C9-F296-8026EF6A9E61}"/>
          </ac:spMkLst>
        </pc:spChg>
        <pc:picChg chg="add mod">
          <ac:chgData name="Le Nhat Tung" userId="77b0905b33e1f80d" providerId="LiveId" clId="{C151EF6E-9768-4C1E-BD5D-F2E624480EBE}" dt="2023-07-09T00:15:09.375" v="34" actId="1076"/>
          <ac:picMkLst>
            <pc:docMk/>
            <pc:sldMk cId="3231208872" sldId="275"/>
            <ac:picMk id="4" creationId="{534B1501-DB62-27A0-D2EA-256B028428C7}"/>
          </ac:picMkLst>
        </pc:picChg>
        <pc:picChg chg="del">
          <ac:chgData name="Le Nhat Tung" userId="77b0905b33e1f80d" providerId="LiveId" clId="{C151EF6E-9768-4C1E-BD5D-F2E624480EBE}" dt="2023-07-09T00:14:57.535" v="27" actId="478"/>
          <ac:picMkLst>
            <pc:docMk/>
            <pc:sldMk cId="3231208872" sldId="275"/>
            <ac:picMk id="9" creationId="{A1486E59-4B9E-7192-F99E-AF020FDDC172}"/>
          </ac:picMkLst>
        </pc:picChg>
        <pc:inkChg chg="del">
          <ac:chgData name="Le Nhat Tung" userId="77b0905b33e1f80d" providerId="LiveId" clId="{C151EF6E-9768-4C1E-BD5D-F2E624480EBE}" dt="2023-07-09T00:15:03.881" v="31" actId="478"/>
          <ac:inkMkLst>
            <pc:docMk/>
            <pc:sldMk cId="3231208872" sldId="275"/>
            <ac:inkMk id="10" creationId="{622EE36D-E94B-6695-F449-C110FAE7009D}"/>
          </ac:inkMkLst>
        </pc:inkChg>
        <pc:inkChg chg="del">
          <ac:chgData name="Le Nhat Tung" userId="77b0905b33e1f80d" providerId="LiveId" clId="{C151EF6E-9768-4C1E-BD5D-F2E624480EBE}" dt="2023-07-09T00:15:01.376" v="30" actId="478"/>
          <ac:inkMkLst>
            <pc:docMk/>
            <pc:sldMk cId="3231208872" sldId="275"/>
            <ac:inkMk id="15" creationId="{C4608670-0DFD-C78F-7035-9933CD2275E4}"/>
          </ac:inkMkLst>
        </pc:inkChg>
      </pc:sldChg>
    </pc:docChg>
  </pc:docChgLst>
  <pc:docChgLst>
    <pc:chgData name="Le Nhat Tung" userId="77b0905b33e1f80d" providerId="LiveId" clId="{DDE7B763-8818-4C6C-AF6E-DAA317A34FC5}"/>
    <pc:docChg chg="undo custSel addSld delSld modSld">
      <pc:chgData name="Le Nhat Tung" userId="77b0905b33e1f80d" providerId="LiveId" clId="{DDE7B763-8818-4C6C-AF6E-DAA317A34FC5}" dt="2023-07-09T00:11:44.730" v="245" actId="9405"/>
      <pc:docMkLst>
        <pc:docMk/>
      </pc:docMkLst>
      <pc:sldChg chg="delSp modSp mod">
        <pc:chgData name="Le Nhat Tung" userId="77b0905b33e1f80d" providerId="LiveId" clId="{DDE7B763-8818-4C6C-AF6E-DAA317A34FC5}" dt="2023-07-09T00:08:31.319" v="196" actId="20577"/>
        <pc:sldMkLst>
          <pc:docMk/>
          <pc:sldMk cId="1883127674" sldId="273"/>
        </pc:sldMkLst>
        <pc:spChg chg="mod">
          <ac:chgData name="Le Nhat Tung" userId="77b0905b33e1f80d" providerId="LiveId" clId="{DDE7B763-8818-4C6C-AF6E-DAA317A34FC5}" dt="2023-07-09T00:08:31.319" v="196" actId="20577"/>
          <ac:spMkLst>
            <pc:docMk/>
            <pc:sldMk cId="1883127674" sldId="273"/>
            <ac:spMk id="2" creationId="{5FCAC992-9C22-E7D3-7A20-4E56B872CC42}"/>
          </ac:spMkLst>
        </pc:spChg>
        <pc:spChg chg="mod">
          <ac:chgData name="Le Nhat Tung" userId="77b0905b33e1f80d" providerId="LiveId" clId="{DDE7B763-8818-4C6C-AF6E-DAA317A34FC5}" dt="2023-07-09T00:07:36.424" v="177" actId="20577"/>
          <ac:spMkLst>
            <pc:docMk/>
            <pc:sldMk cId="1883127674" sldId="273"/>
            <ac:spMk id="3" creationId="{0E5E83D1-5203-913B-1E74-29E27B66DBAD}"/>
          </ac:spMkLst>
        </pc:spChg>
        <pc:picChg chg="del">
          <ac:chgData name="Le Nhat Tung" userId="77b0905b33e1f80d" providerId="LiveId" clId="{DDE7B763-8818-4C6C-AF6E-DAA317A34FC5}" dt="2023-07-09T00:02:31.847" v="47" actId="478"/>
          <ac:picMkLst>
            <pc:docMk/>
            <pc:sldMk cId="1883127674" sldId="273"/>
            <ac:picMk id="5" creationId="{4B13BCE0-2394-0FF1-E288-7ACE2DB2AB4A}"/>
          </ac:picMkLst>
        </pc:picChg>
        <pc:picChg chg="del">
          <ac:chgData name="Le Nhat Tung" userId="77b0905b33e1f80d" providerId="LiveId" clId="{DDE7B763-8818-4C6C-AF6E-DAA317A34FC5}" dt="2023-07-09T00:02:31.176" v="46" actId="478"/>
          <ac:picMkLst>
            <pc:docMk/>
            <pc:sldMk cId="1883127674" sldId="273"/>
            <ac:picMk id="8" creationId="{8FE9B662-4324-6DE1-7BF7-6B5362F4FCA2}"/>
          </ac:picMkLst>
        </pc:picChg>
      </pc:sldChg>
      <pc:sldChg chg="del">
        <pc:chgData name="Le Nhat Tung" userId="77b0905b33e1f80d" providerId="LiveId" clId="{DDE7B763-8818-4C6C-AF6E-DAA317A34FC5}" dt="2023-07-09T00:02:47.133" v="107" actId="47"/>
        <pc:sldMkLst>
          <pc:docMk/>
          <pc:sldMk cId="250629818" sldId="274"/>
        </pc:sldMkLst>
      </pc:sldChg>
      <pc:sldChg chg="addSp delSp modSp new mod">
        <pc:chgData name="Le Nhat Tung" userId="77b0905b33e1f80d" providerId="LiveId" clId="{DDE7B763-8818-4C6C-AF6E-DAA317A34FC5}" dt="2023-07-09T00:08:23.992" v="190" actId="20577"/>
        <pc:sldMkLst>
          <pc:docMk/>
          <pc:sldMk cId="4176630548" sldId="274"/>
        </pc:sldMkLst>
        <pc:spChg chg="del">
          <ac:chgData name="Le Nhat Tung" userId="77b0905b33e1f80d" providerId="LiveId" clId="{DDE7B763-8818-4C6C-AF6E-DAA317A34FC5}" dt="2023-07-09T00:02:51.599" v="110" actId="478"/>
          <ac:spMkLst>
            <pc:docMk/>
            <pc:sldMk cId="4176630548" sldId="274"/>
            <ac:spMk id="2" creationId="{5364DE28-4842-8B92-BC3E-285A8B6A38C5}"/>
          </ac:spMkLst>
        </pc:spChg>
        <pc:spChg chg="add mod">
          <ac:chgData name="Le Nhat Tung" userId="77b0905b33e1f80d" providerId="LiveId" clId="{DDE7B763-8818-4C6C-AF6E-DAA317A34FC5}" dt="2023-07-09T00:08:23.992" v="190" actId="20577"/>
          <ac:spMkLst>
            <pc:docMk/>
            <pc:sldMk cId="4176630548" sldId="274"/>
            <ac:spMk id="2" creationId="{C929C454-87F3-78C9-F296-8026EF6A9E61}"/>
          </ac:spMkLst>
        </pc:spChg>
        <pc:spChg chg="del">
          <ac:chgData name="Le Nhat Tung" userId="77b0905b33e1f80d" providerId="LiveId" clId="{DDE7B763-8818-4C6C-AF6E-DAA317A34FC5}" dt="2023-07-09T00:02:51.599" v="110" actId="478"/>
          <ac:spMkLst>
            <pc:docMk/>
            <pc:sldMk cId="4176630548" sldId="274"/>
            <ac:spMk id="3" creationId="{B81E56FD-F730-CB82-E98D-C82886429ED5}"/>
          </ac:spMkLst>
        </pc:spChg>
        <pc:picChg chg="add mod">
          <ac:chgData name="Le Nhat Tung" userId="77b0905b33e1f80d" providerId="LiveId" clId="{DDE7B763-8818-4C6C-AF6E-DAA317A34FC5}" dt="2023-07-09T00:08:21.735" v="184" actId="1076"/>
          <ac:picMkLst>
            <pc:docMk/>
            <pc:sldMk cId="4176630548" sldId="274"/>
            <ac:picMk id="4" creationId="{0E76FF78-C3C8-B146-B9A0-71E1A28A720C}"/>
          </ac:picMkLst>
        </pc:picChg>
        <pc:picChg chg="add del mod">
          <ac:chgData name="Le Nhat Tung" userId="77b0905b33e1f80d" providerId="LiveId" clId="{DDE7B763-8818-4C6C-AF6E-DAA317A34FC5}" dt="2023-07-09T00:08:16.448" v="180" actId="478"/>
          <ac:picMkLst>
            <pc:docMk/>
            <pc:sldMk cId="4176630548" sldId="274"/>
            <ac:picMk id="5" creationId="{A38F4E4F-7D35-1EBC-B0BD-83407798976F}"/>
          </ac:picMkLst>
        </pc:picChg>
      </pc:sldChg>
      <pc:sldChg chg="del">
        <pc:chgData name="Le Nhat Tung" userId="77b0905b33e1f80d" providerId="LiveId" clId="{DDE7B763-8818-4C6C-AF6E-DAA317A34FC5}" dt="2023-07-09T00:02:48.231" v="108" actId="47"/>
        <pc:sldMkLst>
          <pc:docMk/>
          <pc:sldMk cId="1220362865" sldId="275"/>
        </pc:sldMkLst>
      </pc:sldChg>
      <pc:sldChg chg="addSp delSp modSp add mod">
        <pc:chgData name="Le Nhat Tung" userId="77b0905b33e1f80d" providerId="LiveId" clId="{DDE7B763-8818-4C6C-AF6E-DAA317A34FC5}" dt="2023-07-09T00:11:44.730" v="245" actId="9405"/>
        <pc:sldMkLst>
          <pc:docMk/>
          <pc:sldMk cId="3231208872" sldId="275"/>
        </pc:sldMkLst>
        <pc:spChg chg="mod">
          <ac:chgData name="Le Nhat Tung" userId="77b0905b33e1f80d" providerId="LiveId" clId="{DDE7B763-8818-4C6C-AF6E-DAA317A34FC5}" dt="2023-07-09T00:09:11.015" v="220" actId="20577"/>
          <ac:spMkLst>
            <pc:docMk/>
            <pc:sldMk cId="3231208872" sldId="275"/>
            <ac:spMk id="2" creationId="{C929C454-87F3-78C9-F296-8026EF6A9E61}"/>
          </ac:spMkLst>
        </pc:spChg>
        <pc:spChg chg="add del mod">
          <ac:chgData name="Le Nhat Tung" userId="77b0905b33e1f80d" providerId="LiveId" clId="{DDE7B763-8818-4C6C-AF6E-DAA317A34FC5}" dt="2023-07-09T00:09:51.175" v="224" actId="478"/>
          <ac:spMkLst>
            <pc:docMk/>
            <pc:sldMk cId="3231208872" sldId="275"/>
            <ac:spMk id="5" creationId="{FC711C12-7DED-9F77-E871-8345CAF162DC}"/>
          </ac:spMkLst>
        </pc:spChg>
        <pc:spChg chg="add del mod">
          <ac:chgData name="Le Nhat Tung" userId="77b0905b33e1f80d" providerId="LiveId" clId="{DDE7B763-8818-4C6C-AF6E-DAA317A34FC5}" dt="2023-07-09T00:11:26.256" v="232" actId="478"/>
          <ac:spMkLst>
            <pc:docMk/>
            <pc:sldMk cId="3231208872" sldId="275"/>
            <ac:spMk id="7" creationId="{BE865825-E7D6-A866-8C30-D6F906693B0D}"/>
          </ac:spMkLst>
        </pc:spChg>
        <pc:grpChg chg="mod">
          <ac:chgData name="Le Nhat Tung" userId="77b0905b33e1f80d" providerId="LiveId" clId="{DDE7B763-8818-4C6C-AF6E-DAA317A34FC5}" dt="2023-07-09T00:11:39.782" v="242"/>
          <ac:grpSpMkLst>
            <pc:docMk/>
            <pc:sldMk cId="3231208872" sldId="275"/>
            <ac:grpSpMk id="13" creationId="{A1B372D9-8BE8-78EC-74D0-AB4D36E6A920}"/>
          </ac:grpSpMkLst>
        </pc:grpChg>
        <pc:picChg chg="del">
          <ac:chgData name="Le Nhat Tung" userId="77b0905b33e1f80d" providerId="LiveId" clId="{DDE7B763-8818-4C6C-AF6E-DAA317A34FC5}" dt="2023-07-09T00:09:37.167" v="221" actId="478"/>
          <ac:picMkLst>
            <pc:docMk/>
            <pc:sldMk cId="3231208872" sldId="275"/>
            <ac:picMk id="4" creationId="{0E76FF78-C3C8-B146-B9A0-71E1A28A720C}"/>
          </ac:picMkLst>
        </pc:picChg>
        <pc:picChg chg="add mod">
          <ac:chgData name="Le Nhat Tung" userId="77b0905b33e1f80d" providerId="LiveId" clId="{DDE7B763-8818-4C6C-AF6E-DAA317A34FC5}" dt="2023-07-09T00:11:32.727" v="236" actId="1076"/>
          <ac:picMkLst>
            <pc:docMk/>
            <pc:sldMk cId="3231208872" sldId="275"/>
            <ac:picMk id="9" creationId="{A1486E59-4B9E-7192-F99E-AF020FDDC172}"/>
          </ac:picMkLst>
        </pc:picChg>
        <pc:inkChg chg="add mod">
          <ac:chgData name="Le Nhat Tung" userId="77b0905b33e1f80d" providerId="LiveId" clId="{DDE7B763-8818-4C6C-AF6E-DAA317A34FC5}" dt="2023-07-09T00:11:39.782" v="242"/>
          <ac:inkMkLst>
            <pc:docMk/>
            <pc:sldMk cId="3231208872" sldId="275"/>
            <ac:inkMk id="10" creationId="{622EE36D-E94B-6695-F449-C110FAE7009D}"/>
          </ac:inkMkLst>
        </pc:inkChg>
        <pc:inkChg chg="add del mod">
          <ac:chgData name="Le Nhat Tung" userId="77b0905b33e1f80d" providerId="LiveId" clId="{DDE7B763-8818-4C6C-AF6E-DAA317A34FC5}" dt="2023-07-09T00:11:39.785" v="243" actId="9405"/>
          <ac:inkMkLst>
            <pc:docMk/>
            <pc:sldMk cId="3231208872" sldId="275"/>
            <ac:inkMk id="11" creationId="{C302940A-CC53-D912-F4DD-A4DFAF45ADD3}"/>
          </ac:inkMkLst>
        </pc:inkChg>
        <pc:inkChg chg="add del mod">
          <ac:chgData name="Le Nhat Tung" userId="77b0905b33e1f80d" providerId="LiveId" clId="{DDE7B763-8818-4C6C-AF6E-DAA317A34FC5}" dt="2023-07-09T00:11:39.782" v="242"/>
          <ac:inkMkLst>
            <pc:docMk/>
            <pc:sldMk cId="3231208872" sldId="275"/>
            <ac:inkMk id="12" creationId="{77B24E17-0371-DC89-54E7-35BD72A5C08C}"/>
          </ac:inkMkLst>
        </pc:inkChg>
        <pc:inkChg chg="add">
          <ac:chgData name="Le Nhat Tung" userId="77b0905b33e1f80d" providerId="LiveId" clId="{DDE7B763-8818-4C6C-AF6E-DAA317A34FC5}" dt="2023-07-09T00:11:43.168" v="244" actId="9405"/>
          <ac:inkMkLst>
            <pc:docMk/>
            <pc:sldMk cId="3231208872" sldId="275"/>
            <ac:inkMk id="14" creationId="{CE7803B4-7E1B-37E2-9979-47B9BFFAD688}"/>
          </ac:inkMkLst>
        </pc:inkChg>
        <pc:inkChg chg="add">
          <ac:chgData name="Le Nhat Tung" userId="77b0905b33e1f80d" providerId="LiveId" clId="{DDE7B763-8818-4C6C-AF6E-DAA317A34FC5}" dt="2023-07-09T00:11:44.730" v="245" actId="9405"/>
          <ac:inkMkLst>
            <pc:docMk/>
            <pc:sldMk cId="3231208872" sldId="275"/>
            <ac:inkMk id="15" creationId="{C4608670-0DFD-C78F-7035-9933CD2275E4}"/>
          </ac:inkMkLst>
        </pc:inkChg>
      </pc:sldChg>
      <pc:sldChg chg="addSp delSp modSp add del mod">
        <pc:chgData name="Le Nhat Tung" userId="77b0905b33e1f80d" providerId="LiveId" clId="{DDE7B763-8818-4C6C-AF6E-DAA317A34FC5}" dt="2023-07-09T00:09:02.631" v="197" actId="47"/>
        <pc:sldMkLst>
          <pc:docMk/>
          <pc:sldMk cId="3775417121" sldId="275"/>
        </pc:sldMkLst>
        <pc:picChg chg="add mod">
          <ac:chgData name="Le Nhat Tung" userId="77b0905b33e1f80d" providerId="LiveId" clId="{DDE7B763-8818-4C6C-AF6E-DAA317A34FC5}" dt="2023-07-09T00:03:40.688" v="120" actId="1076"/>
          <ac:picMkLst>
            <pc:docMk/>
            <pc:sldMk cId="3775417121" sldId="275"/>
            <ac:picMk id="3" creationId="{3F35AC44-78EE-316E-AE12-75426A7FFD34}"/>
          </ac:picMkLst>
        </pc:picChg>
        <pc:picChg chg="del">
          <ac:chgData name="Le Nhat Tung" userId="77b0905b33e1f80d" providerId="LiveId" clId="{DDE7B763-8818-4C6C-AF6E-DAA317A34FC5}" dt="2023-07-09T00:03:35.239" v="116" actId="478"/>
          <ac:picMkLst>
            <pc:docMk/>
            <pc:sldMk cId="3775417121" sldId="275"/>
            <ac:picMk id="5" creationId="{A38F4E4F-7D35-1EBC-B0BD-83407798976F}"/>
          </ac:picMkLst>
        </pc:picChg>
      </pc:sldChg>
      <pc:sldChg chg="addSp delSp modSp new del mod">
        <pc:chgData name="Le Nhat Tung" userId="77b0905b33e1f80d" providerId="LiveId" clId="{DDE7B763-8818-4C6C-AF6E-DAA317A34FC5}" dt="2023-07-09T00:09:03.762" v="198" actId="47"/>
        <pc:sldMkLst>
          <pc:docMk/>
          <pc:sldMk cId="3084821014" sldId="276"/>
        </pc:sldMkLst>
        <pc:spChg chg="del">
          <ac:chgData name="Le Nhat Tung" userId="77b0905b33e1f80d" providerId="LiveId" clId="{DDE7B763-8818-4C6C-AF6E-DAA317A34FC5}" dt="2023-07-09T00:03:55.071" v="122" actId="478"/>
          <ac:spMkLst>
            <pc:docMk/>
            <pc:sldMk cId="3084821014" sldId="276"/>
            <ac:spMk id="2" creationId="{826880F5-5704-785C-6C20-933B5A84A808}"/>
          </ac:spMkLst>
        </pc:spChg>
        <pc:spChg chg="del">
          <ac:chgData name="Le Nhat Tung" userId="77b0905b33e1f80d" providerId="LiveId" clId="{DDE7B763-8818-4C6C-AF6E-DAA317A34FC5}" dt="2023-07-09T00:03:55.071" v="122" actId="478"/>
          <ac:spMkLst>
            <pc:docMk/>
            <pc:sldMk cId="3084821014" sldId="276"/>
            <ac:spMk id="3" creationId="{9A143549-E836-ADFC-7A8F-DA798803D564}"/>
          </ac:spMkLst>
        </pc:spChg>
        <pc:grpChg chg="del mod">
          <ac:chgData name="Le Nhat Tung" userId="77b0905b33e1f80d" providerId="LiveId" clId="{DDE7B763-8818-4C6C-AF6E-DAA317A34FC5}" dt="2023-07-09T00:05:14.986" v="148"/>
          <ac:grpSpMkLst>
            <pc:docMk/>
            <pc:sldMk cId="3084821014" sldId="276"/>
            <ac:grpSpMk id="16" creationId="{9F2F31A2-3F8F-4108-D125-BBED1B63EF14}"/>
          </ac:grpSpMkLst>
        </pc:grpChg>
        <pc:grpChg chg="del mod">
          <ac:chgData name="Le Nhat Tung" userId="77b0905b33e1f80d" providerId="LiveId" clId="{DDE7B763-8818-4C6C-AF6E-DAA317A34FC5}" dt="2023-07-09T00:05:14.986" v="148"/>
          <ac:grpSpMkLst>
            <pc:docMk/>
            <pc:sldMk cId="3084821014" sldId="276"/>
            <ac:grpSpMk id="19" creationId="{38EDA09B-6510-0C87-CEBD-AC1E936358F7}"/>
          </ac:grpSpMkLst>
        </pc:grpChg>
        <pc:grpChg chg="mod">
          <ac:chgData name="Le Nhat Tung" userId="77b0905b33e1f80d" providerId="LiveId" clId="{DDE7B763-8818-4C6C-AF6E-DAA317A34FC5}" dt="2023-07-09T00:05:14.986" v="148"/>
          <ac:grpSpMkLst>
            <pc:docMk/>
            <pc:sldMk cId="3084821014" sldId="276"/>
            <ac:grpSpMk id="23" creationId="{67241763-5978-851F-C32D-E63578279A49}"/>
          </ac:grpSpMkLst>
        </pc:grpChg>
        <pc:picChg chg="add mod">
          <ac:chgData name="Le Nhat Tung" userId="77b0905b33e1f80d" providerId="LiveId" clId="{DDE7B763-8818-4C6C-AF6E-DAA317A34FC5}" dt="2023-07-09T00:04:06.239" v="130" actId="1076"/>
          <ac:picMkLst>
            <pc:docMk/>
            <pc:sldMk cId="3084821014" sldId="276"/>
            <ac:picMk id="5" creationId="{E79F35CE-CEA2-62B3-BA72-AD0A07AF4480}"/>
          </ac:picMkLst>
        </pc:pic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6" creationId="{7B3D1502-0F02-A3F9-1F14-9AB6A77FFF9F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7" creationId="{498636F2-A55C-FD12-B8A5-FBEF2110B738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8" creationId="{D8870213-26A5-A20D-2024-825EA5916CA3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9" creationId="{D12B6ABB-D42C-83E0-CD77-796A589DC606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10" creationId="{FBBD4E7E-383D-56CE-48E8-546255D94BD8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11" creationId="{A3DF3F59-1FE2-90E2-76E1-84AE99F1195D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12" creationId="{F27BED80-0772-7804-A1F0-BD001BD5DC50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13" creationId="{47617A2F-9C9A-94C5-DEF4-83B35707B0D9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14" creationId="{C26E7282-B094-F2CE-74D0-41A9A06AD661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15" creationId="{2766DCD8-A7A3-BAA2-D30C-6A31E4395DC4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17" creationId="{31E9BB17-BF75-5194-28EE-E82A7CFA5BA5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18" creationId="{23E35DC7-B861-1373-1D5D-902549E2BA83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20" creationId="{D6A3600F-6039-4AE5-DFC2-12F00C87A389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21" creationId="{E0384B4E-9358-472A-02AC-A9F81BDF2B6F}"/>
          </ac:inkMkLst>
        </pc:inkChg>
        <pc:inkChg chg="add mod">
          <ac:chgData name="Le Nhat Tung" userId="77b0905b33e1f80d" providerId="LiveId" clId="{DDE7B763-8818-4C6C-AF6E-DAA317A34FC5}" dt="2023-07-09T00:05:14.986" v="148"/>
          <ac:inkMkLst>
            <pc:docMk/>
            <pc:sldMk cId="3084821014" sldId="276"/>
            <ac:inkMk id="22" creationId="{BC007F08-2352-E53B-CEF6-7CCAC664FF95}"/>
          </ac:inkMkLst>
        </pc:inkChg>
      </pc:sldChg>
    </pc:docChg>
  </pc:docChgLst>
  <pc:docChgLst>
    <pc:chgData name="Le Nhat Tung" userId="77b0905b33e1f80d" providerId="LiveId" clId="{CD3364E9-001F-4515-ABAD-9AB23F32D893}"/>
    <pc:docChg chg="custSel addSld delSld modSld">
      <pc:chgData name="Le Nhat Tung" userId="77b0905b33e1f80d" providerId="LiveId" clId="{CD3364E9-001F-4515-ABAD-9AB23F32D893}" dt="2023-07-08T23:50:20.231" v="326"/>
      <pc:docMkLst>
        <pc:docMk/>
      </pc:docMkLst>
      <pc:sldChg chg="addSp delSp modSp mod">
        <pc:chgData name="Le Nhat Tung" userId="77b0905b33e1f80d" providerId="LiveId" clId="{CD3364E9-001F-4515-ABAD-9AB23F32D893}" dt="2023-07-08T23:45:34.304" v="249" actId="1076"/>
        <pc:sldMkLst>
          <pc:docMk/>
          <pc:sldMk cId="1883127674" sldId="273"/>
        </pc:sldMkLst>
        <pc:spChg chg="mod">
          <ac:chgData name="Le Nhat Tung" userId="77b0905b33e1f80d" providerId="LiveId" clId="{CD3364E9-001F-4515-ABAD-9AB23F32D893}" dt="2023-07-08T23:44:31.032" v="12" actId="20577"/>
          <ac:spMkLst>
            <pc:docMk/>
            <pc:sldMk cId="1883127674" sldId="273"/>
            <ac:spMk id="2" creationId="{5FCAC992-9C22-E7D3-7A20-4E56B872CC42}"/>
          </ac:spMkLst>
        </pc:spChg>
        <pc:spChg chg="mod">
          <ac:chgData name="Le Nhat Tung" userId="77b0905b33e1f80d" providerId="LiveId" clId="{CD3364E9-001F-4515-ABAD-9AB23F32D893}" dt="2023-07-08T23:45:28.050" v="247" actId="20577"/>
          <ac:spMkLst>
            <pc:docMk/>
            <pc:sldMk cId="1883127674" sldId="273"/>
            <ac:spMk id="3" creationId="{0E5E83D1-5203-913B-1E74-29E27B66DBAD}"/>
          </ac:spMkLst>
        </pc:spChg>
        <pc:picChg chg="mod">
          <ac:chgData name="Le Nhat Tung" userId="77b0905b33e1f80d" providerId="LiveId" clId="{CD3364E9-001F-4515-ABAD-9AB23F32D893}" dt="2023-07-08T23:45:34.304" v="249" actId="1076"/>
          <ac:picMkLst>
            <pc:docMk/>
            <pc:sldMk cId="1883127674" sldId="273"/>
            <ac:picMk id="5" creationId="{4B13BCE0-2394-0FF1-E288-7ACE2DB2AB4A}"/>
          </ac:picMkLst>
        </pc:picChg>
        <pc:picChg chg="del">
          <ac:chgData name="Le Nhat Tung" userId="77b0905b33e1f80d" providerId="LiveId" clId="{CD3364E9-001F-4515-ABAD-9AB23F32D893}" dt="2023-07-08T23:44:45.457" v="13" actId="478"/>
          <ac:picMkLst>
            <pc:docMk/>
            <pc:sldMk cId="1883127674" sldId="273"/>
            <ac:picMk id="6" creationId="{4A77D05A-DC12-5A4E-1AFA-80F9C6287A5E}"/>
          </ac:picMkLst>
        </pc:picChg>
        <pc:picChg chg="add mod">
          <ac:chgData name="Le Nhat Tung" userId="77b0905b33e1f80d" providerId="LiveId" clId="{CD3364E9-001F-4515-ABAD-9AB23F32D893}" dt="2023-07-08T23:45:31.912" v="248" actId="1076"/>
          <ac:picMkLst>
            <pc:docMk/>
            <pc:sldMk cId="1883127674" sldId="273"/>
            <ac:picMk id="8" creationId="{8FE9B662-4324-6DE1-7BF7-6B5362F4FCA2}"/>
          </ac:picMkLst>
        </pc:picChg>
      </pc:sldChg>
      <pc:sldChg chg="del">
        <pc:chgData name="Le Nhat Tung" userId="77b0905b33e1f80d" providerId="LiveId" clId="{CD3364E9-001F-4515-ABAD-9AB23F32D893}" dt="2023-07-08T23:45:38.388" v="250" actId="47"/>
        <pc:sldMkLst>
          <pc:docMk/>
          <pc:sldMk cId="62801323" sldId="274"/>
        </pc:sldMkLst>
      </pc:sldChg>
      <pc:sldChg chg="addSp delSp modSp new mod">
        <pc:chgData name="Le Nhat Tung" userId="77b0905b33e1f80d" providerId="LiveId" clId="{CD3364E9-001F-4515-ABAD-9AB23F32D893}" dt="2023-07-08T23:50:20.231" v="326"/>
        <pc:sldMkLst>
          <pc:docMk/>
          <pc:sldMk cId="250629818" sldId="274"/>
        </pc:sldMkLst>
        <pc:spChg chg="del">
          <ac:chgData name="Le Nhat Tung" userId="77b0905b33e1f80d" providerId="LiveId" clId="{CD3364E9-001F-4515-ABAD-9AB23F32D893}" dt="2023-07-08T23:45:54.745" v="253" actId="478"/>
          <ac:spMkLst>
            <pc:docMk/>
            <pc:sldMk cId="250629818" sldId="274"/>
            <ac:spMk id="2" creationId="{E7337582-6D67-8116-1258-268CDF72DFC5}"/>
          </ac:spMkLst>
        </pc:spChg>
        <pc:spChg chg="del">
          <ac:chgData name="Le Nhat Tung" userId="77b0905b33e1f80d" providerId="LiveId" clId="{CD3364E9-001F-4515-ABAD-9AB23F32D893}" dt="2023-07-08T23:45:54.745" v="253" actId="478"/>
          <ac:spMkLst>
            <pc:docMk/>
            <pc:sldMk cId="250629818" sldId="274"/>
            <ac:spMk id="3" creationId="{3E35CB9F-02A0-C5D0-0C82-0E4B1E38FA30}"/>
          </ac:spMkLst>
        </pc:spChg>
        <pc:grpChg chg="del mod">
          <ac:chgData name="Le Nhat Tung" userId="77b0905b33e1f80d" providerId="LiveId" clId="{CD3364E9-001F-4515-ABAD-9AB23F32D893}" dt="2023-07-08T23:46:18.136" v="275"/>
          <ac:grpSpMkLst>
            <pc:docMk/>
            <pc:sldMk cId="250629818" sldId="274"/>
            <ac:grpSpMk id="8" creationId="{18B6B65B-6CDE-5774-55FA-A27A3B282A6B}"/>
          </ac:grpSpMkLst>
        </pc:grpChg>
        <pc:grpChg chg="del mod">
          <ac:chgData name="Le Nhat Tung" userId="77b0905b33e1f80d" providerId="LiveId" clId="{CD3364E9-001F-4515-ABAD-9AB23F32D893}" dt="2023-07-08T23:46:18.136" v="275"/>
          <ac:grpSpMkLst>
            <pc:docMk/>
            <pc:sldMk cId="250629818" sldId="274"/>
            <ac:grpSpMk id="16" creationId="{6C373C20-CDCA-79CF-0B59-0166CAD8C4FD}"/>
          </ac:grpSpMkLst>
        </pc:grpChg>
        <pc:grpChg chg="del mod">
          <ac:chgData name="Le Nhat Tung" userId="77b0905b33e1f80d" providerId="LiveId" clId="{CD3364E9-001F-4515-ABAD-9AB23F32D893}" dt="2023-07-08T23:46:20.562" v="278"/>
          <ac:grpSpMkLst>
            <pc:docMk/>
            <pc:sldMk cId="250629818" sldId="274"/>
            <ac:grpSpMk id="22" creationId="{631A1EC9-1560-B499-BC05-A7C0D35DCBB4}"/>
          </ac:grpSpMkLst>
        </pc:grpChg>
        <pc:grpChg chg="mod">
          <ac:chgData name="Le Nhat Tung" userId="77b0905b33e1f80d" providerId="LiveId" clId="{CD3364E9-001F-4515-ABAD-9AB23F32D893}" dt="2023-07-08T23:46:18.136" v="275"/>
          <ac:grpSpMkLst>
            <pc:docMk/>
            <pc:sldMk cId="250629818" sldId="274"/>
            <ac:grpSpMk id="23" creationId="{B260C664-98E4-4835-26EC-1634FFD5B55D}"/>
          </ac:grpSpMkLst>
        </pc:grpChg>
        <pc:grpChg chg="del mod">
          <ac:chgData name="Le Nhat Tung" userId="77b0905b33e1f80d" providerId="LiveId" clId="{CD3364E9-001F-4515-ABAD-9AB23F32D893}" dt="2023-07-08T23:46:39.821" v="284"/>
          <ac:grpSpMkLst>
            <pc:docMk/>
            <pc:sldMk cId="250629818" sldId="274"/>
            <ac:grpSpMk id="26" creationId="{951243F0-1645-6920-34BA-42FBA3103242}"/>
          </ac:grpSpMkLst>
        </pc:grpChg>
        <pc:grpChg chg="mod">
          <ac:chgData name="Le Nhat Tung" userId="77b0905b33e1f80d" providerId="LiveId" clId="{CD3364E9-001F-4515-ABAD-9AB23F32D893}" dt="2023-07-08T23:46:39.821" v="284"/>
          <ac:grpSpMkLst>
            <pc:docMk/>
            <pc:sldMk cId="250629818" sldId="274"/>
            <ac:grpSpMk id="32" creationId="{93506796-C90D-37AE-8EC6-85D58D284E3B}"/>
          </ac:grpSpMkLst>
        </pc:grpChg>
        <pc:grpChg chg="mod">
          <ac:chgData name="Le Nhat Tung" userId="77b0905b33e1f80d" providerId="LiveId" clId="{CD3364E9-001F-4515-ABAD-9AB23F32D893}" dt="2023-07-08T23:50:15.931" v="319"/>
          <ac:grpSpMkLst>
            <pc:docMk/>
            <pc:sldMk cId="250629818" sldId="274"/>
            <ac:grpSpMk id="43" creationId="{2DB6BEDE-1C25-75C8-6E8F-046F1E4DBE9D}"/>
          </ac:grpSpMkLst>
        </pc:grpChg>
        <pc:grpChg chg="mod">
          <ac:chgData name="Le Nhat Tung" userId="77b0905b33e1f80d" providerId="LiveId" clId="{CD3364E9-001F-4515-ABAD-9AB23F32D893}" dt="2023-07-08T23:50:18.266" v="322"/>
          <ac:grpSpMkLst>
            <pc:docMk/>
            <pc:sldMk cId="250629818" sldId="274"/>
            <ac:grpSpMk id="46" creationId="{263025B3-7FDA-E7F6-884F-CF92AE49412F}"/>
          </ac:grpSpMkLst>
        </pc:grpChg>
        <pc:grpChg chg="mod">
          <ac:chgData name="Le Nhat Tung" userId="77b0905b33e1f80d" providerId="LiveId" clId="{CD3364E9-001F-4515-ABAD-9AB23F32D893}" dt="2023-07-08T23:50:20.231" v="326"/>
          <ac:grpSpMkLst>
            <pc:docMk/>
            <pc:sldMk cId="250629818" sldId="274"/>
            <ac:grpSpMk id="50" creationId="{19047B42-0C44-FAE4-4F6B-C420E739C9C8}"/>
          </ac:grpSpMkLst>
        </pc:grpChg>
        <pc:picChg chg="add mod">
          <ac:chgData name="Le Nhat Tung" userId="77b0905b33e1f80d" providerId="LiveId" clId="{CD3364E9-001F-4515-ABAD-9AB23F32D893}" dt="2023-07-08T23:46:02.529" v="257" actId="1076"/>
          <ac:picMkLst>
            <pc:docMk/>
            <pc:sldMk cId="250629818" sldId="274"/>
            <ac:picMk id="4" creationId="{6B765655-C6EC-6674-FB04-D190E453AF13}"/>
          </ac:picMkLst>
        </pc:pic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5" creationId="{62AD64B7-2E7F-8C47-B059-E8956221AE67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6" creationId="{D49AC90F-C9C3-9B9D-A3B6-C393198AE978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7" creationId="{525EB753-F534-1184-510E-FF7B785EFD7C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9" creationId="{1B39F1D0-715A-FCEA-77CA-C6A4548E81B0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10" creationId="{4C2ED708-DA0D-F7A9-FAE4-A74FE7D7EC51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11" creationId="{A74FC276-985C-16BA-9640-1D2DDA32AD03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12" creationId="{9BCA716D-1AE3-2CC0-0667-411923880D6B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13" creationId="{898AF8E8-DD41-5D55-ABAB-8CFA9233149A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14" creationId="{A87FEAE3-D5F3-E83D-375F-C6C5EE2DD815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15" creationId="{F8FA111F-7046-0538-3976-C5CCA95E08CE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17" creationId="{000A2F44-4D10-F707-B3FA-1CF9E60F7D82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18" creationId="{43F8C733-C7B5-550B-3F64-6C64927D2C95}"/>
          </ac:inkMkLst>
        </pc:inkChg>
        <pc:inkChg chg="add mod">
          <ac:chgData name="Le Nhat Tung" userId="77b0905b33e1f80d" providerId="LiveId" clId="{CD3364E9-001F-4515-ABAD-9AB23F32D893}" dt="2023-07-08T23:46:18.136" v="275"/>
          <ac:inkMkLst>
            <pc:docMk/>
            <pc:sldMk cId="250629818" sldId="274"/>
            <ac:inkMk id="19" creationId="{ED0465C5-8D72-78F3-B169-924E9D823F3A}"/>
          </ac:inkMkLst>
        </pc:inkChg>
        <pc:inkChg chg="add mod">
          <ac:chgData name="Le Nhat Tung" userId="77b0905b33e1f80d" providerId="LiveId" clId="{CD3364E9-001F-4515-ABAD-9AB23F32D893}" dt="2023-07-08T23:46:39.821" v="284"/>
          <ac:inkMkLst>
            <pc:docMk/>
            <pc:sldMk cId="250629818" sldId="274"/>
            <ac:inkMk id="20" creationId="{DFC69F6B-53C6-CDA9-F730-5C5C98644119}"/>
          </ac:inkMkLst>
        </pc:inkChg>
        <pc:inkChg chg="add mod">
          <ac:chgData name="Le Nhat Tung" userId="77b0905b33e1f80d" providerId="LiveId" clId="{CD3364E9-001F-4515-ABAD-9AB23F32D893}" dt="2023-07-08T23:46:39.821" v="284"/>
          <ac:inkMkLst>
            <pc:docMk/>
            <pc:sldMk cId="250629818" sldId="274"/>
            <ac:inkMk id="21" creationId="{ECEA31C5-1518-2E39-0386-59D5078B1467}"/>
          </ac:inkMkLst>
        </pc:inkChg>
        <pc:inkChg chg="add mod">
          <ac:chgData name="Le Nhat Tung" userId="77b0905b33e1f80d" providerId="LiveId" clId="{CD3364E9-001F-4515-ABAD-9AB23F32D893}" dt="2023-07-08T23:46:39.821" v="284"/>
          <ac:inkMkLst>
            <pc:docMk/>
            <pc:sldMk cId="250629818" sldId="274"/>
            <ac:inkMk id="24" creationId="{C7701E1F-97B3-1FDC-BF0A-7D6B79C1F3FF}"/>
          </ac:inkMkLst>
        </pc:inkChg>
        <pc:inkChg chg="add mod">
          <ac:chgData name="Le Nhat Tung" userId="77b0905b33e1f80d" providerId="LiveId" clId="{CD3364E9-001F-4515-ABAD-9AB23F32D893}" dt="2023-07-08T23:46:39.821" v="284"/>
          <ac:inkMkLst>
            <pc:docMk/>
            <pc:sldMk cId="250629818" sldId="274"/>
            <ac:inkMk id="25" creationId="{27FC8F98-CBF1-CC9E-91C0-92F611840F96}"/>
          </ac:inkMkLst>
        </pc:inkChg>
        <pc:inkChg chg="add mod">
          <ac:chgData name="Le Nhat Tung" userId="77b0905b33e1f80d" providerId="LiveId" clId="{CD3364E9-001F-4515-ABAD-9AB23F32D893}" dt="2023-07-08T23:46:39.821" v="284"/>
          <ac:inkMkLst>
            <pc:docMk/>
            <pc:sldMk cId="250629818" sldId="274"/>
            <ac:inkMk id="27" creationId="{D198F56F-36CA-58AD-BE80-9454F6B6D324}"/>
          </ac:inkMkLst>
        </pc:inkChg>
        <pc:inkChg chg="add mod">
          <ac:chgData name="Le Nhat Tung" userId="77b0905b33e1f80d" providerId="LiveId" clId="{CD3364E9-001F-4515-ABAD-9AB23F32D893}" dt="2023-07-08T23:46:39.821" v="284"/>
          <ac:inkMkLst>
            <pc:docMk/>
            <pc:sldMk cId="250629818" sldId="274"/>
            <ac:inkMk id="28" creationId="{1D8F6052-7D28-7389-C178-FE78B4E91FB7}"/>
          </ac:inkMkLst>
        </pc:inkChg>
        <pc:inkChg chg="add mod">
          <ac:chgData name="Le Nhat Tung" userId="77b0905b33e1f80d" providerId="LiveId" clId="{CD3364E9-001F-4515-ABAD-9AB23F32D893}" dt="2023-07-08T23:46:39.821" v="284"/>
          <ac:inkMkLst>
            <pc:docMk/>
            <pc:sldMk cId="250629818" sldId="274"/>
            <ac:inkMk id="29" creationId="{692FF73D-AE63-47FB-A70F-2136DB7F0B4A}"/>
          </ac:inkMkLst>
        </pc:inkChg>
        <pc:inkChg chg="add mod">
          <ac:chgData name="Le Nhat Tung" userId="77b0905b33e1f80d" providerId="LiveId" clId="{CD3364E9-001F-4515-ABAD-9AB23F32D893}" dt="2023-07-08T23:46:39.821" v="284"/>
          <ac:inkMkLst>
            <pc:docMk/>
            <pc:sldMk cId="250629818" sldId="274"/>
            <ac:inkMk id="30" creationId="{1B79899B-30D3-BE4B-98B5-830BC84E68EB}"/>
          </ac:inkMkLst>
        </pc:inkChg>
        <pc:inkChg chg="add mod">
          <ac:chgData name="Le Nhat Tung" userId="77b0905b33e1f80d" providerId="LiveId" clId="{CD3364E9-001F-4515-ABAD-9AB23F32D893}" dt="2023-07-08T23:46:39.821" v="284"/>
          <ac:inkMkLst>
            <pc:docMk/>
            <pc:sldMk cId="250629818" sldId="274"/>
            <ac:inkMk id="31" creationId="{58F18F2A-6B20-DC14-5B98-09C3C224ACC3}"/>
          </ac:inkMkLst>
        </pc:inkChg>
        <pc:inkChg chg="add">
          <ac:chgData name="Le Nhat Tung" userId="77b0905b33e1f80d" providerId="LiveId" clId="{CD3364E9-001F-4515-ABAD-9AB23F32D893}" dt="2023-07-08T23:50:05.598" v="309" actId="9405"/>
          <ac:inkMkLst>
            <pc:docMk/>
            <pc:sldMk cId="250629818" sldId="274"/>
            <ac:inkMk id="33" creationId="{3E6012DF-FB8A-7DC4-4D6D-D863D5EC900E}"/>
          </ac:inkMkLst>
        </pc:inkChg>
        <pc:inkChg chg="add mod">
          <ac:chgData name="Le Nhat Tung" userId="77b0905b33e1f80d" providerId="LiveId" clId="{CD3364E9-001F-4515-ABAD-9AB23F32D893}" dt="2023-07-08T23:50:15.931" v="319"/>
          <ac:inkMkLst>
            <pc:docMk/>
            <pc:sldMk cId="250629818" sldId="274"/>
            <ac:inkMk id="34" creationId="{D651DDEE-C1BC-BDBA-EBB4-CD6052024EB7}"/>
          </ac:inkMkLst>
        </pc:inkChg>
        <pc:inkChg chg="add mod">
          <ac:chgData name="Le Nhat Tung" userId="77b0905b33e1f80d" providerId="LiveId" clId="{CD3364E9-001F-4515-ABAD-9AB23F32D893}" dt="2023-07-08T23:50:15.931" v="319"/>
          <ac:inkMkLst>
            <pc:docMk/>
            <pc:sldMk cId="250629818" sldId="274"/>
            <ac:inkMk id="35" creationId="{1AA05238-ACE5-F9DC-3FE0-091CA14A1BE4}"/>
          </ac:inkMkLst>
        </pc:inkChg>
        <pc:inkChg chg="add mod">
          <ac:chgData name="Le Nhat Tung" userId="77b0905b33e1f80d" providerId="LiveId" clId="{CD3364E9-001F-4515-ABAD-9AB23F32D893}" dt="2023-07-08T23:50:15.931" v="319"/>
          <ac:inkMkLst>
            <pc:docMk/>
            <pc:sldMk cId="250629818" sldId="274"/>
            <ac:inkMk id="36" creationId="{FB1583C1-5DC8-F8B2-5F95-8C4F78B0CF29}"/>
          </ac:inkMkLst>
        </pc:inkChg>
        <pc:inkChg chg="add mod">
          <ac:chgData name="Le Nhat Tung" userId="77b0905b33e1f80d" providerId="LiveId" clId="{CD3364E9-001F-4515-ABAD-9AB23F32D893}" dt="2023-07-08T23:50:15.931" v="319"/>
          <ac:inkMkLst>
            <pc:docMk/>
            <pc:sldMk cId="250629818" sldId="274"/>
            <ac:inkMk id="37" creationId="{157346D5-C30A-57DA-702F-C10615E6E7B3}"/>
          </ac:inkMkLst>
        </pc:inkChg>
        <pc:inkChg chg="add mod">
          <ac:chgData name="Le Nhat Tung" userId="77b0905b33e1f80d" providerId="LiveId" clId="{CD3364E9-001F-4515-ABAD-9AB23F32D893}" dt="2023-07-08T23:50:15.931" v="319"/>
          <ac:inkMkLst>
            <pc:docMk/>
            <pc:sldMk cId="250629818" sldId="274"/>
            <ac:inkMk id="38" creationId="{7880B984-E75D-F56D-3C8E-5ED720A5BD72}"/>
          </ac:inkMkLst>
        </pc:inkChg>
        <pc:inkChg chg="add mod">
          <ac:chgData name="Le Nhat Tung" userId="77b0905b33e1f80d" providerId="LiveId" clId="{CD3364E9-001F-4515-ABAD-9AB23F32D893}" dt="2023-07-08T23:50:15.931" v="319"/>
          <ac:inkMkLst>
            <pc:docMk/>
            <pc:sldMk cId="250629818" sldId="274"/>
            <ac:inkMk id="39" creationId="{96F4B1A7-E99B-FB6F-4A86-1B2CC0BE8428}"/>
          </ac:inkMkLst>
        </pc:inkChg>
        <pc:inkChg chg="add mod">
          <ac:chgData name="Le Nhat Tung" userId="77b0905b33e1f80d" providerId="LiveId" clId="{CD3364E9-001F-4515-ABAD-9AB23F32D893}" dt="2023-07-08T23:50:15.931" v="319"/>
          <ac:inkMkLst>
            <pc:docMk/>
            <pc:sldMk cId="250629818" sldId="274"/>
            <ac:inkMk id="40" creationId="{68D85FCA-44E8-113B-2443-B19470590E3B}"/>
          </ac:inkMkLst>
        </pc:inkChg>
        <pc:inkChg chg="add mod">
          <ac:chgData name="Le Nhat Tung" userId="77b0905b33e1f80d" providerId="LiveId" clId="{CD3364E9-001F-4515-ABAD-9AB23F32D893}" dt="2023-07-08T23:50:15.931" v="319"/>
          <ac:inkMkLst>
            <pc:docMk/>
            <pc:sldMk cId="250629818" sldId="274"/>
            <ac:inkMk id="41" creationId="{960BEDD4-8390-7352-7002-0E6E58179DD7}"/>
          </ac:inkMkLst>
        </pc:inkChg>
        <pc:inkChg chg="add mod">
          <ac:chgData name="Le Nhat Tung" userId="77b0905b33e1f80d" providerId="LiveId" clId="{CD3364E9-001F-4515-ABAD-9AB23F32D893}" dt="2023-07-08T23:50:15.931" v="319"/>
          <ac:inkMkLst>
            <pc:docMk/>
            <pc:sldMk cId="250629818" sldId="274"/>
            <ac:inkMk id="42" creationId="{FB8124BE-871F-EBA4-B255-E9EC0BD8242D}"/>
          </ac:inkMkLst>
        </pc:inkChg>
        <pc:inkChg chg="add mod">
          <ac:chgData name="Le Nhat Tung" userId="77b0905b33e1f80d" providerId="LiveId" clId="{CD3364E9-001F-4515-ABAD-9AB23F32D893}" dt="2023-07-08T23:50:18.266" v="322"/>
          <ac:inkMkLst>
            <pc:docMk/>
            <pc:sldMk cId="250629818" sldId="274"/>
            <ac:inkMk id="44" creationId="{7B8AAF64-0963-9EFF-11D7-E7CE6A235340}"/>
          </ac:inkMkLst>
        </pc:inkChg>
        <pc:inkChg chg="add mod">
          <ac:chgData name="Le Nhat Tung" userId="77b0905b33e1f80d" providerId="LiveId" clId="{CD3364E9-001F-4515-ABAD-9AB23F32D893}" dt="2023-07-08T23:50:18.266" v="322"/>
          <ac:inkMkLst>
            <pc:docMk/>
            <pc:sldMk cId="250629818" sldId="274"/>
            <ac:inkMk id="45" creationId="{3A0A76F0-A9A9-A03B-44F6-CCB0EC6E4E1F}"/>
          </ac:inkMkLst>
        </pc:inkChg>
        <pc:inkChg chg="add mod">
          <ac:chgData name="Le Nhat Tung" userId="77b0905b33e1f80d" providerId="LiveId" clId="{CD3364E9-001F-4515-ABAD-9AB23F32D893}" dt="2023-07-08T23:50:20.231" v="326"/>
          <ac:inkMkLst>
            <pc:docMk/>
            <pc:sldMk cId="250629818" sldId="274"/>
            <ac:inkMk id="47" creationId="{767299BB-C752-8607-A76F-8E573454AC54}"/>
          </ac:inkMkLst>
        </pc:inkChg>
        <pc:inkChg chg="add mod">
          <ac:chgData name="Le Nhat Tung" userId="77b0905b33e1f80d" providerId="LiveId" clId="{CD3364E9-001F-4515-ABAD-9AB23F32D893}" dt="2023-07-08T23:50:20.231" v="326"/>
          <ac:inkMkLst>
            <pc:docMk/>
            <pc:sldMk cId="250629818" sldId="274"/>
            <ac:inkMk id="48" creationId="{E2CDD474-8B1A-7486-C780-55275DA53D69}"/>
          </ac:inkMkLst>
        </pc:inkChg>
        <pc:inkChg chg="add mod">
          <ac:chgData name="Le Nhat Tung" userId="77b0905b33e1f80d" providerId="LiveId" clId="{CD3364E9-001F-4515-ABAD-9AB23F32D893}" dt="2023-07-08T23:50:20.231" v="326"/>
          <ac:inkMkLst>
            <pc:docMk/>
            <pc:sldMk cId="250629818" sldId="274"/>
            <ac:inkMk id="49" creationId="{3F725E3E-9169-CD35-BEAD-1709A0744E9E}"/>
          </ac:inkMkLst>
        </pc:inkChg>
      </pc:sldChg>
      <pc:sldChg chg="addSp delSp modSp new mod">
        <pc:chgData name="Le Nhat Tung" userId="77b0905b33e1f80d" providerId="LiveId" clId="{CD3364E9-001F-4515-ABAD-9AB23F32D893}" dt="2023-07-08T23:48:55.048" v="308" actId="1076"/>
        <pc:sldMkLst>
          <pc:docMk/>
          <pc:sldMk cId="1220362865" sldId="275"/>
        </pc:sldMkLst>
        <pc:spChg chg="del">
          <ac:chgData name="Le Nhat Tung" userId="77b0905b33e1f80d" providerId="LiveId" clId="{CD3364E9-001F-4515-ABAD-9AB23F32D893}" dt="2023-07-08T23:47:29.464" v="286" actId="478"/>
          <ac:spMkLst>
            <pc:docMk/>
            <pc:sldMk cId="1220362865" sldId="275"/>
            <ac:spMk id="2" creationId="{C5621A42-93BB-8122-8241-F5375DAAFB9A}"/>
          </ac:spMkLst>
        </pc:spChg>
        <pc:spChg chg="del">
          <ac:chgData name="Le Nhat Tung" userId="77b0905b33e1f80d" providerId="LiveId" clId="{CD3364E9-001F-4515-ABAD-9AB23F32D893}" dt="2023-07-08T23:47:29.464" v="286" actId="478"/>
          <ac:spMkLst>
            <pc:docMk/>
            <pc:sldMk cId="1220362865" sldId="275"/>
            <ac:spMk id="3" creationId="{DE3CB175-2B2E-B1D4-3077-12339FE5D233}"/>
          </ac:spMkLst>
        </pc:spChg>
        <pc:grpChg chg="mod">
          <ac:chgData name="Le Nhat Tung" userId="77b0905b33e1f80d" providerId="LiveId" clId="{CD3364E9-001F-4515-ABAD-9AB23F32D893}" dt="2023-07-08T23:47:50.466" v="302"/>
          <ac:grpSpMkLst>
            <pc:docMk/>
            <pc:sldMk cId="1220362865" sldId="275"/>
            <ac:grpSpMk id="19" creationId="{E7807D38-8A88-1CC9-3E24-0264D08D8DF9}"/>
          </ac:grpSpMkLst>
        </pc:grpChg>
        <pc:grpChg chg="mod">
          <ac:chgData name="Le Nhat Tung" userId="77b0905b33e1f80d" providerId="LiveId" clId="{CD3364E9-001F-4515-ABAD-9AB23F32D893}" dt="2023-07-08T23:47:50.466" v="302"/>
          <ac:grpSpMkLst>
            <pc:docMk/>
            <pc:sldMk cId="1220362865" sldId="275"/>
            <ac:grpSpMk id="20" creationId="{764CAA25-A5C3-A3AB-D914-F2AF12EF9EA1}"/>
          </ac:grpSpMkLst>
        </pc:grpChg>
        <pc:grpChg chg="mod">
          <ac:chgData name="Le Nhat Tung" userId="77b0905b33e1f80d" providerId="LiveId" clId="{CD3364E9-001F-4515-ABAD-9AB23F32D893}" dt="2023-07-08T23:47:50.466" v="302"/>
          <ac:grpSpMkLst>
            <pc:docMk/>
            <pc:sldMk cId="1220362865" sldId="275"/>
            <ac:grpSpMk id="21" creationId="{B1A03FDD-4A95-FA5D-4054-283E3530C6B4}"/>
          </ac:grpSpMkLst>
        </pc:grpChg>
        <pc:picChg chg="add mod">
          <ac:chgData name="Le Nhat Tung" userId="77b0905b33e1f80d" providerId="LiveId" clId="{CD3364E9-001F-4515-ABAD-9AB23F32D893}" dt="2023-07-08T23:48:55.048" v="308" actId="1076"/>
          <ac:picMkLst>
            <pc:docMk/>
            <pc:sldMk cId="1220362865" sldId="275"/>
            <ac:picMk id="23" creationId="{EEBE2C3F-E124-8348-178C-1A77BDF7E771}"/>
          </ac:picMkLst>
        </pc:picChg>
        <pc:picChg chg="add mod">
          <ac:chgData name="Le Nhat Tung" userId="77b0905b33e1f80d" providerId="LiveId" clId="{CD3364E9-001F-4515-ABAD-9AB23F32D893}" dt="2023-07-08T23:48:53.960" v="307" actId="1076"/>
          <ac:picMkLst>
            <pc:docMk/>
            <pc:sldMk cId="1220362865" sldId="275"/>
            <ac:picMk id="25" creationId="{1A50A3A4-A4AF-8A28-FEA4-DB50337E2FAF}"/>
          </ac:picMkLst>
        </pc:pic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4" creationId="{A51EE0BA-C9AA-9213-2863-ED2BE8196837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5" creationId="{8F9DBBCA-6D2E-5342-1AA2-5DAE82C10CE1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6" creationId="{2004BAD4-0F74-289F-FD4F-36FECB29D99F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7" creationId="{CB2ED2A3-50A9-2DF7-751B-7B4B17173E7C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8" creationId="{65E7DA7D-7006-F351-9CEC-3497271C8EDF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9" creationId="{F7290E60-ABC9-4507-9C03-C47C8DD14CBF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10" creationId="{7FB6FAF8-DFD4-E9DA-AFE6-596CB3722AC5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11" creationId="{DF3392D5-CF3C-B003-497E-F2EC9DE339CF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12" creationId="{CDE567D7-D773-61CB-05DC-C9D7FCB6EC8A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13" creationId="{2A672A64-E8E2-4E8D-D00D-CB5CB5E742D8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14" creationId="{680E2207-DA09-A877-CE2C-CBAB663352A8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15" creationId="{3A6534F5-6080-4E2A-81A4-FA1282B529BF}"/>
          </ac:inkMkLst>
        </pc:inkChg>
        <pc:inkChg chg="add mod">
          <ac:chgData name="Le Nhat Tung" userId="77b0905b33e1f80d" providerId="LiveId" clId="{CD3364E9-001F-4515-ABAD-9AB23F32D893}" dt="2023-07-08T23:47:50.466" v="302"/>
          <ac:inkMkLst>
            <pc:docMk/>
            <pc:sldMk cId="1220362865" sldId="275"/>
            <ac:inkMk id="16" creationId="{5195AB5C-1FC0-4541-D46F-F4277305FA9F}"/>
          </ac:inkMkLst>
        </pc:inkChg>
        <pc:inkChg chg="add">
          <ac:chgData name="Le Nhat Tung" userId="77b0905b33e1f80d" providerId="LiveId" clId="{CD3364E9-001F-4515-ABAD-9AB23F32D893}" dt="2023-07-08T23:47:49.336" v="300" actId="9405"/>
          <ac:inkMkLst>
            <pc:docMk/>
            <pc:sldMk cId="1220362865" sldId="275"/>
            <ac:inkMk id="17" creationId="{D9699A98-656A-677A-544D-EB9E2E8ACF25}"/>
          </ac:inkMkLst>
        </pc:inkChg>
        <pc:inkChg chg="add">
          <ac:chgData name="Le Nhat Tung" userId="77b0905b33e1f80d" providerId="LiveId" clId="{CD3364E9-001F-4515-ABAD-9AB23F32D893}" dt="2023-07-08T23:47:49.699" v="301" actId="9405"/>
          <ac:inkMkLst>
            <pc:docMk/>
            <pc:sldMk cId="1220362865" sldId="275"/>
            <ac:inkMk id="18" creationId="{8442D5EC-BC56-156A-958B-3F9FB800A152}"/>
          </ac:inkMkLst>
        </pc:inkChg>
      </pc:sldChg>
      <pc:sldChg chg="del">
        <pc:chgData name="Le Nhat Tung" userId="77b0905b33e1f80d" providerId="LiveId" clId="{CD3364E9-001F-4515-ABAD-9AB23F32D893}" dt="2023-07-08T23:45:39.945" v="251" actId="47"/>
        <pc:sldMkLst>
          <pc:docMk/>
          <pc:sldMk cId="3109351956" sldId="27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0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260 355 1932 0 0,'-2'-68'7067'0'0,"-2"28"-5722"0"0,-1 1 0 0 0,-13-49 0 0 0,16 80-1215 0 0,-1 1-1 0 0,0-1 1 0 0,0 1 0 0 0,0 0 0 0 0,-1 0-1 0 0,0 1 1 0 0,0-1 0 0 0,-1 1 0 0 0,0 0-1 0 0,-9-10 1 0 0,12 14-99 0 0,0 1-1 0 0,0-1 0 0 0,0 1 1 0 0,0-1-1 0 0,0 1 0 0 0,0 0 1 0 0,0 0-1 0 0,-1 0 0 0 0,1 0 1 0 0,0 0-1 0 0,-1 0 1 0 0,1 1-1 0 0,0-1 0 0 0,-1 1 1 0 0,1 0-1 0 0,-1 0 0 0 0,1-1 1 0 0,-1 2-1 0 0,1-1 0 0 0,-1 0 1 0 0,1 0-1 0 0,-1 1 0 0 0,1-1 1 0 0,0 1-1 0 0,-1 0 0 0 0,1 0 1 0 0,0 0-1 0 0,0 0 1 0 0,-1 0-1 0 0,1 0 0 0 0,0 1 1 0 0,0-1-1 0 0,0 1 0 0 0,0-1 1 0 0,1 1-1 0 0,-1 0 0 0 0,-1 2 1 0 0,-6 5 29 0 0,2 1-1 0 0,-1 0 1 0 0,2 0 0 0 0,-1 1 0 0 0,1 0 0 0 0,1 0-1 0 0,0 1 1 0 0,0-1 0 0 0,2 1 0 0 0,-5 19 0 0 0,-1 15 62 0 0,-3 67 1 0 0,11-93-97 0 0,-3 47 40 0 0,6 106 0 0 0,2-132-59 0 0,1 0-1 0 0,3-1 1 0 0,22 73-1 0 0,-28-107-7 0 0,1 1 0 0 0,0-1 0 0 0,0 0 0 0 0,1 0 0 0 0,0 0 0 0 0,0 0 0 0 0,0-1 0 0 0,1 0 0 0 0,0 0 0 0 0,0 0 0 0 0,0 0 0 0 0,1-1 0 0 0,5 4 0 0 0,-8-6 0 0 0,-1 0 1 0 0,1-1-1 0 0,0 1 1 0 0,0-1-1 0 0,0 0 1 0 0,0 0-1 0 0,0 0 1 0 0,0 0-1 0 0,0-1 1 0 0,1 1-1 0 0,-1-1 1 0 0,0 0-1 0 0,0 1 1 0 0,0-2-1 0 0,1 1 1 0 0,-1 0-1 0 0,0-1 1 0 0,0 1-1 0 0,0-1 1 0 0,0 0-1 0 0,0 0 1 0 0,0 0-1 0 0,0 0 1 0 0,0-1-1 0 0,0 1 1 0 0,0-1-1 0 0,-1 0 1 0 0,1 0-1 0 0,-1 0 1 0 0,3-2-1 0 0,4-6 3 0 0,0 0 0 0 0,-2 0 0 0 0,1-1 0 0 0,-1 0 0 0 0,-1 0 0 0 0,1 0 0 0 0,-2-1 0 0 0,0 0 0 0 0,6-22-1 0 0,1-13 14 0 0,8-59-1 0 0,-18 93-12 0 0,17-157 79 0 0,-3-267-1 0 0,-13 494-58 0 0,2 0 0 0 0,25 109 0 0 0,52 138-30 0 0,-43-166 12 0 0,179 840-383 0 0,-202-878 174 0 0,-5 0 0 0 0,-3 171 0 0 0,-8-264 176 0 0,-1 17-113 0 0,-8 42 0 0 0,8-62 102 0 0,0 1 0 0 0,0-1 0 0 0,0 1 1 0 0,-1-1-1 0 0,1 1 0 0 0,-1-1 0 0 0,0 0 1 0 0,0 0-1 0 0,-1 0 0 0 0,1 0 1 0 0,-1 0-1 0 0,0-1 0 0 0,0 1 0 0 0,0-1 1 0 0,0 1-1 0 0,-5 2 0 0 0,6-5 22 0 0,1 0 0 0 0,-1 0-1 0 0,0-1 1 0 0,0 1 0 0 0,1-1 0 0 0,-1 1 0 0 0,0-1-1 0 0,0 1 1 0 0,1-1 0 0 0,-1 0 0 0 0,0 0-1 0 0,0 0 1 0 0,0 0 0 0 0,1 0 0 0 0,-1-1 0 0 0,0 1-1 0 0,0 0 1 0 0,0-1 0 0 0,-1 0 0 0 0,-1-1-11 0 0,0 0 1 0 0,0 0-1 0 0,0 0 1 0 0,0-1-1 0 0,1 1 0 0 0,-1-1 1 0 0,-4-5-1 0 0,-3-4-39 0 0,1 0 0 0 0,0 0 0 0 0,-11-21 0 0 0,2-2-4 0 0,2-1 1 0 0,1-1-1 0 0,1 0 1 0 0,2-2-1 0 0,2 1 1 0 0,-11-77-1 0 0,11 19 77 0 0,2-168 1 0 0,14 136 165 0 0,6 0 1 0 0,6 1-1 0 0,62-230 1 0 0,-58 280 31 0 0,4 1 0 0 0,3 1 0 0 0,3 1 1 0 0,72-120-1 0 0,-100 189-179 0 0,40-55 184 0 0,-40 57-185 0 0,-1 0 1 0 0,1 0-1 0 0,0 0 0 0 0,0 0 0 0 0,0 0 0 0 0,1 1 0 0 0,-1 0 1 0 0,1-1-1 0 0,-1 1 0 0 0,1 0 0 0 0,-1 1 0 0 0,1-1 0 0 0,0 1 1 0 0,7-2-1 0 0,-9 3-13 0 0,-1 0 1 0 0,1 0-1 0 0,-1 1 1 0 0,0-1 0 0 0,1 1-1 0 0,-1-1 1 0 0,0 1-1 0 0,1-1 1 0 0,-1 1-1 0 0,0 0 1 0 0,0 0-1 0 0,1 0 1 0 0,-1-1-1 0 0,0 1 1 0 0,0 0 0 0 0,0 0-1 0 0,0 0 1 0 0,0 1-1 0 0,-1-1 1 0 0,1 0-1 0 0,1 3 1 0 0,14 29 107 0 0,42 160 128 0 0,-44-136-182 0 0,3-1 1 0 0,43 99-1 0 0,-30-105-35 0 0,-28-47-31 0 0,-1-1 1 0 0,1 0-1 0 0,0 0 1 0 0,0 0-1 0 0,0 0 1 0 0,0 0-1 0 0,1 0 1 0 0,-1-1-1 0 0,0 1 1 0 0,1-1-1 0 0,-1 1 1 0 0,1-1-1 0 0,0 0 1 0 0,-1 0-1 0 0,1 0 1 0 0,0 0-1 0 0,0-1 1 0 0,3 1-1 0 0,-4-1 1 0 0,-1 0-1 0 0,1-1 1 0 0,0 1 0 0 0,-1-1-1 0 0,1 0 1 0 0,-1 1-1 0 0,1-1 1 0 0,-1 0-1 0 0,1 0 1 0 0,-1 0 0 0 0,1 0-1 0 0,-1 0 1 0 0,0 0-1 0 0,1-1 1 0 0,-1 1-1 0 0,0 0 1 0 0,0-1 0 0 0,0 1-1 0 0,0 0 1 0 0,0-1-1 0 0,-1 0 1 0 0,1 1 0 0 0,0-1-1 0 0,-1 1 1 0 0,1-3-1 0 0,13-50-20 0 0,-11 40 17 0 0,8-50 36 0 0,-3 0 0 0 0,-4-1 0 0 0,-3-94 1 0 0,-2 79 106 0 0,-1 49-65 0 0,1 23-22 0 0,0 1 0 0 0,1-1 1 0 0,0 0-1 0 0,0 0 0 0 0,2-8 1 0 0,13 51 292 0 0,6 32-184 0 0,4 0-1 0 0,36 69 1 0 0,-56-126-152 0 0,0-1 0 0 0,1-1 0 0 0,0 1 0 0 0,0-1 0 0 0,1 0 0 0 0,13 13 0 0 0,-16-18-6 0 0,1 1 0 0 0,-1-1 0 0 0,1 0 0 0 0,-1 0 0 0 0,1 0 0 0 0,0-1 0 0 0,0 1 0 0 0,0-1 0 0 0,0-1 0 0 0,0 1 0 0 0,1-1 0 0 0,-1 0-1 0 0,1 0 1 0 0,7 1 0 0 0,-10-2-1 0 0,0-1-1 0 0,-1 1 1 0 0,1 0-1 0 0,0-1 1 0 0,-1 1-1 0 0,1-1 1 0 0,-1 0-1 0 0,1 0 0 0 0,-1 0 1 0 0,1 0-1 0 0,-1-1 1 0 0,0 1-1 0 0,0 0 1 0 0,0-1-1 0 0,1 0 1 0 0,2-3-1 0 0,-1 1 0 0 0,-1 0 1 0 0,1-1-1 0 0,-1 0 0 0 0,0 0 1 0 0,-1 0-1 0 0,1 0 0 0 0,2-8 0 0 0,0-3-1 0 0,0 0 0 0 0,-2-1-1 0 0,0 0 1 0 0,1-21 0 0 0,0-3 17 0 0,-2 0-1 0 0,-2 0 1 0 0,-2 1 0 0 0,-11-65 0 0 0,12 101 29 0 0,-1 5-12 0 0,1 14 8 0 0,0 23 5 0 0,4 7 12 0 0,3 0 0 0 0,12 52 1 0 0,-13-76-38 0 0,1-1 1 0 0,1 1 0 0 0,1-2 0 0 0,1 1 0 0 0,1-1 0 0 0,22 33 0 0 0,-30-49-31 0 0,0 0 1 0 0,0 0-1 0 0,0-1 1 0 0,1 1-1 0 0,-1-1 1 0 0,1 0 0 0 0,0 0-1 0 0,0 0 1 0 0,0 0-1 0 0,0 0 1 0 0,0-1-1 0 0,0 1 1 0 0,5 1-1 0 0,-6-3-22 0 0,-1 0 0 0 0,0 0 0 0 0,0 0 0 0 0,0 0 0 0 0,0 0-1 0 0,1 0 1 0 0,-1 0 0 0 0,0-1 0 0 0,0 1 0 0 0,0 0 0 0 0,0-1 0 0 0,0 1-1 0 0,0 0 1 0 0,1-1 0 0 0,-1 0 0 0 0,0 1 0 0 0,0-1 0 0 0,0 0 0 0 0,-1 1-1 0 0,1-1 1 0 0,0 0 0 0 0,0 0 0 0 0,0 0 0 0 0,-1 0 0 0 0,1 0 0 0 0,0 0-1 0 0,-1 0 1 0 0,1 0 0 0 0,-1 0 0 0 0,1 0 0 0 0,-1 0 0 0 0,1 0-1 0 0,-1 0 1 0 0,0 0 0 0 0,1 0 0 0 0,-1-1 0 0 0,0 1 0 0 0,0 0 0 0 0,0 0-1 0 0,0-3 1 0 0,3-28-5300 0 0,-1-37 1 0 0,-2 34 1989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5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50 618 2784 0 0,'-6'-9'490'0'0,"1"-1"-1"0"0,-1 0 1 0 0,2 0-1 0 0,-1 0 0 0 0,1-1 1 0 0,1 0-1 0 0,0 1 1 0 0,-2-14-1 0 0,1-1 290 0 0,2 0 0 0 0,0-37 0 0 0,3 48-517 0 0,1 1 0 0 0,0 0 0 0 0,1 0 0 0 0,1 1 0 0 0,0-1 1 0 0,0 0-1 0 0,1 1 0 0 0,1 0 0 0 0,0 1 0 0 0,1-1 1 0 0,0 1-1 0 0,1 0 0 0 0,0 1 0 0 0,0-1 0 0 0,1 2 1 0 0,12-10-1 0 0,3-3 210 0 0,2 1 1 0 0,1 1-1 0 0,0 1 1 0 0,2 2-1 0 0,38-18 1 0 0,-44 24-389 0 0,1 1 0 0 0,0 1 0 0 0,1 1 1 0 0,41-7-1 0 0,-51 13-610 0 0,-1 1 0 0 0,1 0 1 0 0,25 2-1 0 0,-28 1-977 0 0,-1-1-1 0 0,1 2 1 0 0,-1 0 0 0 0,0 0 0 0 0,15 7 0 0 0,-9-2-1554 0 0</inkml:trace>
  <inkml:trace contextRef="#ctx0" brushRef="#br0" timeOffset="1">732 85 2568 0 0,'-52'22'5184'0'0,"37"-17"-3703"0"0,1 1 1 0 0,-26 14-1 0 0,36-17-1193 0 0,0 0 0 0 0,0 0-1 0 0,0 0 1 0 0,0 1 0 0 0,0 0 0 0 0,1-1-1 0 0,-1 1 1 0 0,1 1 0 0 0,0-1 0 0 0,0 0-1 0 0,1 1 1 0 0,-4 7 0 0 0,-4 16 25 0 0,2 1 0 0 0,0 1 0 0 0,2-1 0 0 0,2 1 1 0 0,0 0-1 0 0,1 41 0 0 0,3-71-307 0 0,0 1 1 0 0,0-1-1 0 0,0 1 0 0 0,0-1 0 0 0,1 1 1 0 0,-1-1-1 0 0,0 0 0 0 0,0 1 1 0 0,0-1-1 0 0,0 1 0 0 0,0-1 1 0 0,1 1-1 0 0,-1-1 0 0 0,0 1 0 0 0,0-1 1 0 0,0 0-1 0 0,1 1 0 0 0,-1-1 1 0 0,0 0-1 0 0,1 1 0 0 0,-1-1 1 0 0,0 0-1 0 0,1 1 0 0 0,-1-1 0 0 0,1 0 1 0 0,-1 0-1 0 0,0 1 0 0 0,1-1 1 0 0,-1 0-1 0 0,1 0 0 0 0,-1 0 0 0 0,1 1 1 0 0,-1-1-1 0 0,1 0 0 0 0,-1 0 1 0 0,1 0-1 0 0,-1 0 0 0 0,0 0 1 0 0,1 0-1 0 0,-1 0 0 0 0,1 0 0 0 0,0 0 1 0 0,27-8 198 0 0,-7 3-108 0 0,-9 3-42 0 0,0 2 0 0 0,0 0 1 0 0,0 0-1 0 0,0 1 0 0 0,0 0 1 0 0,-1 1-1 0 0,1 1 0 0 0,0 0 1 0 0,20 8-1 0 0,-26-9-118 0 0,-1 1 0 0 0,1 0 1 0 0,-1 0-1 0 0,0 1 0 0 0,0 0 0 0 0,0 0 0 0 0,-1 0 0 0 0,1 0 0 0 0,-1 1 0 0 0,0-1 1 0 0,0 1-1 0 0,0 0 0 0 0,-1 0 0 0 0,0 1 0 0 0,0-1 0 0 0,0 1 0 0 0,-1-1 1 0 0,1 1-1 0 0,-1 0 0 0 0,2 12 0 0 0,0 23-6795 0 0,-4-22 3166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47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4480 0 0,'3'4'721'0'0,"0"0"1"0"0,0-1-1 0 0,0 1 0 0 0,0-1 0 0 0,0 0 0 0 0,6 4 0 0 0,-3-2 125 0 0,18 26 2906 0 0,-12-14-3270 0 0,-3-7-4637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50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95 3432 0 0,'0'-8'945'0'0,"0"0"-271"0"0,0 1 0 0 0,0-1 0 0 0,0 0 1 0 0,-1 1-1 0 0,0-1 0 0 0,0 0 1 0 0,-1 1-1 0 0,0-1 0 0 0,-4-10 1 0 0,4 86 3307 0 0,8 4-3271 0 0,3 0 0 0 0,24 93 0 0 0,-17-87-540 0 0,64 243-52 0 0,14 68-496 0 0,-86-324-53 0 0,-11-165 14 0 0,1-70 628 0 0,3 138-84 0 0,2 1-1 0 0,1-1 0 0 0,10-38 1 0 0,-13 64-75 0 0,1 0 0 0 0,0 0 1 0 0,0 0-1 0 0,1 0 1 0 0,0 0-1 0 0,0 0 1 0 0,0 1-1 0 0,1 0 0 0 0,0 0 1 0 0,0 0-1 0 0,5-5 1 0 0,-7 8-24 0 0,0 1 0 0 0,0-1 0 0 0,0 1 0 0 0,0 0 0 0 0,0 0-1 0 0,1 0 1 0 0,-1 0 0 0 0,0 0 0 0 0,1 0 0 0 0,-1 1 0 0 0,1-1 0 0 0,-1 1 0 0 0,1-1 0 0 0,-1 1 0 0 0,1 0 0 0 0,-1 0 0 0 0,1 0 0 0 0,-1 0 0 0 0,1 1 0 0 0,-1-1 0 0 0,1 1 0 0 0,-1 0-1 0 0,1-1 1 0 0,-1 1 0 0 0,0 0 0 0 0,0 0 0 0 0,1 1 0 0 0,-1-1 0 0 0,0 0 0 0 0,2 2 0 0 0,1 2 18 0 0,0-1-1 0 0,0 1 1 0 0,0-1 0 0 0,-1 2-1 0 0,0-1 1 0 0,0 0-1 0 0,0 1 1 0 0,0-1 0 0 0,-1 1-1 0 0,0 0 1 0 0,-1 0 0 0 0,1 1-1 0 0,-1-1 1 0 0,0 1-1 0 0,2 12 1 0 0,-1 1-33 0 0,0 1 0 0 0,-2 0 0 0 0,-1 38-1 0 0,-1-42-117 0 0,-1 0-1 0 0,-1 0 0 0 0,-6 20 0 0 0,8-31-81 0 0,0-1 1 0 0,-1 0-1 0 0,0 0 1 0 0,0 0 0 0 0,-1 0-1 0 0,0 0 1 0 0,1 0-1 0 0,-1 0 1 0 0,-1-1-1 0 0,1 0 1 0 0,-1 1-1 0 0,0-1 1 0 0,-8 6-1 0 0,12-10 112 0 0,0 1 0 0 0,-1-1 1 0 0,1 0-1 0 0,0 0 0 0 0,-1 1 0 0 0,1-1 0 0 0,0 0 0 0 0,-1 0 1 0 0,1 0-1 0 0,0 0 0 0 0,-1 0 0 0 0,1 1 0 0 0,-1-1 0 0 0,1 0 1 0 0,0 0-1 0 0,-1 0 0 0 0,1 0 0 0 0,-1 0 0 0 0,1 0 0 0 0,-1 0 1 0 0,1 0-1 0 0,0-1 0 0 0,-1 1 0 0 0,1 0 0 0 0,-1 0 0 0 0,1 0 1 0 0,0 0-1 0 0,-1 0 0 0 0,1-1 0 0 0,0 1 0 0 0,-1 0 0 0 0,1 0 1 0 0,0-1-1 0 0,-1 1 0 0 0,1-1 0 0 0,-6-17-1731 0 0,7-25-50 0 0,-1 40 1747 0 0,4-36-467 0 0,2 0 0 0 0,18-62 0 0 0,-16 75 926 0 0,1-1 0 0 0,2 1 0 0 0,1 1 0 0 0,21-36 1 0 0,-31 57-29 0 0,1 0 0 0 0,0 0 0 0 0,0 0 0 0 0,0 1 0 0 0,0-1 0 0 0,1 1-1 0 0,6-5 1 0 0,-10 7-221 0 0,1 1-1 0 0,0 0 0 0 0,-1-1 0 0 0,1 1 1 0 0,0 0-1 0 0,0-1 0 0 0,0 1 0 0 0,-1 0 1 0 0,1 0-1 0 0,0 0 0 0 0,0 0 0 0 0,0 0 1 0 0,-1 0-1 0 0,1 0 0 0 0,0 0 0 0 0,0 0 0 0 0,0 0 1 0 0,0 0-1 0 0,1 1 0 0 0,-1 0-18 0 0,0-1 1 0 0,1 1-1 0 0,-1 0 0 0 0,0 0 0 0 0,0 0 0 0 0,0 0 0 0 0,0 0 0 0 0,0 1 1 0 0,0-1-1 0 0,0 0 0 0 0,-1 0 0 0 0,1 1 0 0 0,0-1 0 0 0,-1 0 1 0 0,2 2-1 0 0,46 132 2123 0 0,-31-84-1858 0 0,28 62 0 0 0,-38-99-314 0 0,0 0 0 0 0,1-1 0 0 0,1 0-1 0 0,0 0 1 0 0,14 14 0 0 0,-19-22-37 0 0,0-1-1 0 0,0 0 1 0 0,1-1 0 0 0,0 1 0 0 0,0-1 0 0 0,0 0 0 0 0,0 0 0 0 0,1 0 0 0 0,-1-1 0 0 0,1 1 0 0 0,-1-1 0 0 0,1-1-1 0 0,0 1 1 0 0,0-1 0 0 0,0 0 0 0 0,10 0 0 0 0,-12-2-7 0 0,0 1 0 0 0,1-2-1 0 0,-1 1 1 0 0,0 0 0 0 0,0-1 0 0 0,0 1 0 0 0,0-1-1 0 0,0 0 1 0 0,-1-1 0 0 0,1 1 0 0 0,-1-1 0 0 0,1 1-1 0 0,-1-1 1 0 0,0 0 0 0 0,0 0 0 0 0,0 0 0 0 0,3-5-1 0 0,6-9-38 0 0,1 0-1 0 0,9-20 1 0 0,-11 16-1 0 0,-1-1 1 0 0,11-38-1 0 0,2-4-77 0 0,-23 107-20 0 0,-2 3 67 0 0,4-41 43 0 0,2-22 1 0 0,-2 9 66 0 0,1 1 0 0 0,-1-1-1 0 0,1 1 1 0 0,0 0 0 0 0,1 0-1 0 0,0 0 1 0 0,0 1 0 0 0,0-1-1 0 0,1 1 1 0 0,0 0 0 0 0,0 0-1 0 0,0 0 1 0 0,1 1 0 0 0,8-6-1 0 0,-11 9-10 0 0,0-1-1 0 0,0 1 1 0 0,0 0-1 0 0,0 1 1 0 0,1-1 0 0 0,-1 0-1 0 0,1 1 1 0 0,-1 0-1 0 0,1 0 1 0 0,0 0-1 0 0,-1 0 1 0 0,1 1-1 0 0,0-1 1 0 0,-1 1-1 0 0,1 0 1 0 0,0 0-1 0 0,0 1 1 0 0,-1-1-1 0 0,1 1 1 0 0,0-1-1 0 0,-1 1 1 0 0,1 0-1 0 0,0 1 1 0 0,-1-1-1 0 0,0 0 1 0 0,1 1-1 0 0,-1 0 1 0 0,0 0 0 0 0,0 0-1 0 0,0 0 1 0 0,3 4-1 0 0,10 9 118 0 0,25 32-1 0 0,-31-33-126 0 0,1-1 0 0 0,1 0-1 0 0,0-1 1 0 0,24 19 0 0 0,-32-28-23 0 0,1-1 0 0 0,-1 1 1 0 0,1-1-1 0 0,0 1 1 0 0,0-1-1 0 0,0-1 1 0 0,0 1-1 0 0,0-1 0 0 0,1 0 1 0 0,-1 0-1 0 0,0 0 1 0 0,1-1-1 0 0,-1 0 1 0 0,0 0-1 0 0,1 0 0 0 0,-1-1 1 0 0,0 0-1 0 0,1 0 1 0 0,7-3-1 0 0,11-4-47 0 0,-1-2 0 0 0,0 0 0 0 0,0-2-1 0 0,-1 0 1 0 0,-1-2 0 0 0,0 0 0 0 0,-1-1 0 0 0,0-2 0 0 0,-1 1 0 0 0,-1-2-1 0 0,-1-1 1 0 0,28-40 0 0 0,-39 51 66 0 0,-1-1-1 0 0,-1 0 1 0 0,0 0 0 0 0,0 0-1 0 0,-1-1 1 0 0,4-17 0 0 0,-6 21 9 0 0,0 1 1 0 0,0 0 0 0 0,0 0-1 0 0,-1-1 1 0 0,0 1 0 0 0,0 0-1 0 0,-1-1 1 0 0,1 1 0 0 0,-1 0-1 0 0,0-1 1 0 0,-1 1 0 0 0,1 0-1 0 0,-1 0 1 0 0,-2-5 0 0 0,3 9-10 0 0,0 0 1 0 0,1 0 0 0 0,-1 0-1 0 0,1 0 1 0 0,-1 0-1 0 0,0 0 1 0 0,0 0-1 0 0,1 1 1 0 0,-1-1 0 0 0,0 0-1 0 0,0 0 1 0 0,0 1-1 0 0,0-1 1 0 0,0 1 0 0 0,0-1-1 0 0,0 1 1 0 0,0-1-1 0 0,0 1 1 0 0,0-1 0 0 0,0 1-1 0 0,0 0 1 0 0,-1 0-1 0 0,1-1 1 0 0,0 1 0 0 0,0 0-1 0 0,0 0 1 0 0,0 0-1 0 0,0 0 1 0 0,-1 1 0 0 0,1-1-1 0 0,0 0 1 0 0,0 0-1 0 0,0 1 1 0 0,0-1 0 0 0,0 1-1 0 0,0-1 1 0 0,0 1-1 0 0,0-1 1 0 0,0 1 0 0 0,0-1-1 0 0,0 1 1 0 0,0 0-1 0 0,0 0 1 0 0,0-1 0 0 0,1 1-1 0 0,-1 0 1 0 0,0 1-1 0 0,-5 3 9 0 0,1 1 0 0 0,1 0-1 0 0,-1 0 1 0 0,1 0 0 0 0,-7 13-1 0 0,3 1-130 0 0,0 0-1 0 0,1 0 0 0 0,2 1 0 0 0,0 0 0 0 0,1 0 1 0 0,1 0-1 0 0,1 0 0 0 0,0 1 0 0 0,2-1 0 0 0,3 26 1 0 0,-3-45 72 0 0,0 0 1 0 0,0 0-1 0 0,0-1 1 0 0,1 1-1 0 0,-1 0 1 0 0,0 0-1 0 0,1 0 1 0 0,0 0-1 0 0,-1 0 1 0 0,1 0-1 0 0,0-1 1 0 0,0 1-1 0 0,0 0 1 0 0,0-1-1 0 0,1 1 1 0 0,-1-1-1 0 0,0 1 1 0 0,0-1 0 0 0,1 1-1 0 0,-1-1 1 0 0,1 0-1 0 0,1 1 1 0 0,-1-2 7 0 0,-1 0 0 0 0,1 0 0 0 0,-1 0 0 0 0,1 0 1 0 0,-1 0-1 0 0,1-1 0 0 0,-1 1 0 0 0,1 0 1 0 0,-1-1-1 0 0,0 1 0 0 0,1-1 0 0 0,-1 0 1 0 0,1 0-1 0 0,-1 1 0 0 0,0-1 0 0 0,0 0 0 0 0,0 0 1 0 0,1 0-1 0 0,-1 0 0 0 0,0 0 0 0 0,0 0 1 0 0,0-1-1 0 0,-1 1 0 0 0,1 0 0 0 0,0 0 0 0 0,0-1 1 0 0,-1 1-1 0 0,2-2 0 0 0,10-19-149 0 0,-1-1 0 0 0,-1 0 0 0 0,-1 0 0 0 0,-1-1 0 0 0,-1 0 0 0 0,-1 0 0 0 0,3-28 0 0 0,7-179 192 0 0,-15 207 49 0 0,-3-46 333 0 0,-2 0-1 0 0,-19-90 1 0 0,21 146-302 0 0,2 14-84 0 0,0-8 113 0 0,-1 0 1 0 0,-1 1 0 0 0,1-1 0 0 0,-1 1-1 0 0,0-1 1 0 0,-1 1 0 0 0,0 0-1 0 0,0 0 1 0 0,0 0 0 0 0,-1 0-1 0 0,-8-11 1 0 0,11 17-97 0 0,1 1 1 0 0,0 0-1 0 0,0 0 0 0 0,0-1 1 0 0,0 1-1 0 0,-1 0 1 0 0,1 0-1 0 0,0 0 0 0 0,0 0 1 0 0,-1-1-1 0 0,1 1 0 0 0,0 0 1 0 0,0 0-1 0 0,-1 0 0 0 0,1 0 1 0 0,0 0-1 0 0,-1 0 1 0 0,1 0-1 0 0,0 0 0 0 0,0 0 1 0 0,-1-1-1 0 0,1 1 0 0 0,0 0 1 0 0,-1 1-1 0 0,1-1 1 0 0,0 0-1 0 0,0 0 0 0 0,-1 0 1 0 0,1 0-1 0 0,0 0 0 0 0,-1 0 1 0 0,1 0-1 0 0,0 0 1 0 0,0 0-1 0 0,-1 1 0 0 0,1-1 1 0 0,-6 12 450 0 0,1 20 51 0 0,5-29-464 0 0,-1 29 256 0 0,1 0 0 0 0,2 0 0 0 0,9 56 0 0 0,30 95 70 0 0,-33-152-320 0 0,112 360-18 0 0,-55-195-1300 0 0,-56-160-415 0 0,-5-16-1631 0 0,2-2-3782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50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 4256 0 0,'-3'0'728'0'0,"0"1"1"0"0,0 2 35 0 0,-4 0 36 0 0,-1 3 0 0 0,5 1 4 0 0,-2 2 12 0 0,0 4 4 0 0,1-1-16 0 0,4 4-20 0 0,6-4-52 0 0,9 6-104 0 0,2-7-260 0 0,7 1-3132 0 0,5 0 0 0 0,4-4 0 0 0,8-3-1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51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84 4024 0 0,'13'-2'7999'0'0,"23"-7"-5250"0"0,7-1-1631 0 0,173-32 2787 0 0,-71 23-5450 0 0,-112 17-5436 0 0,-26 2 3225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51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3928 0 0,'0'2'652'0'0,"0"1"4"0"0,0 2 33 0 0,2-4 19 0 0,2 1 16 0 0,3 2 0 0 0,4-2 0 0 0,6 1 0 0 0,0-2 0 0 0,3-1-16 0 0,2 0-36 0 0,4-1-108 0 0,4-2-224 0 0,-1-3-2844 0 0,-1-2 0 0 0,4 0-1 0 0,-3-3 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51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79 3240 0 0,'-4'-1'445'0'0,"-1"-1"-1"0"0,0 0 1 0 0,1 0-1 0 0,0-1 1 0 0,-1 1-1 0 0,1-1 1 0 0,0 0-1 0 0,-4-5 1 0 0,-10-5 678 0 0,8 7-577 0 0,0 1-1 0 0,-1 0 1 0 0,1 0-1 0 0,-1 1 1 0 0,0 0 0 0 0,0 1-1 0 0,0 0 1 0 0,-13-1-1 0 0,21 4-406 0 0,1-1 0 0 0,-1 1 0 0 0,0 0 0 0 0,0 0-1 0 0,0 0 1 0 0,0 1 0 0 0,0-1 0 0 0,0 1 0 0 0,0 0-1 0 0,1-1 1 0 0,-1 1 0 0 0,0 0 0 0 0,0 1 0 0 0,1-1 0 0 0,-1 0-1 0 0,1 1 1 0 0,-1 0 0 0 0,1-1 0 0 0,0 1 0 0 0,0 0-1 0 0,-1 0 1 0 0,1 0 0 0 0,1 0 0 0 0,-1 1 0 0 0,0-1-1 0 0,0 1 1 0 0,1-1 0 0 0,0 1 0 0 0,-1-1 0 0 0,1 1-1 0 0,0 0 1 0 0,0-1 0 0 0,0 1 0 0 0,1 0 0 0 0,-1 0 0 0 0,0 3-1 0 0,-3 27 135 0 0,1-1-1 0 0,1 0 0 0 0,2 1 1 0 0,7 58-1 0 0,33 129-28 0 0,-26-154-160 0 0,98 326-663 0 0,-52-228-8041 0 0,-49-139 4992 0 0,-1-7-1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52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14 268 3728 0 0,'-1'-2'210'0'0,"0"1"0"0"0,-1 0 0 0 0,1-1-1 0 0,0 1 1 0 0,0-1 0 0 0,0 0-1 0 0,0 1 1 0 0,0-1 0 0 0,1 0 0 0 0,-1 1-1 0 0,1-1 1 0 0,-1 0 0 0 0,1 0-1 0 0,-1 0 1 0 0,1 1 0 0 0,0-1 0 0 0,0 0-1 0 0,0-2 1 0 0,0-38 1564 0 0,0 39-1493 0 0,1-2-69 0 0,-1 0 1 0 0,1 0-1 0 0,0 0 1 0 0,0 0-1 0 0,0 0 1 0 0,1 0 0 0 0,0 1-1 0 0,0-1 1 0 0,0 0-1 0 0,0 1 1 0 0,1 0-1 0 0,0 0 1 0 0,0-1 0 0 0,6-6-1 0 0,-3 6 81 0 0,0 0-1 0 0,0 0 1 0 0,0 1-1 0 0,1 0 1 0 0,0 0-1 0 0,-1 0 1 0 0,1 1-1 0 0,15-5 1 0 0,0 3 229 0 0,1 0 0 0 0,0 1 0 0 0,0 2 0 0 0,0 0 0 0 0,35 2 0 0 0,-40 1-478 0 0,0 1 0 0 0,0 1 0 0 0,-1 0 0 0 0,1 1 0 0 0,-1 1 0 0 0,0 1 0 0 0,0 0 0 0 0,-1 2 0 0 0,0-1 0 0 0,0 2 0 0 0,-1 0 0 0 0,0 1 0 0 0,0 1 0 0 0,-1 0 0 0 0,0 0 0 0 0,12 16 0 0 0,-11-10-96 0 0,-1 0 1 0 0,0 1-1 0 0,-2 1 1 0 0,0 0-1 0 0,-1 0 1 0 0,-1 1-1 0 0,-1 1 1 0 0,-1 0-1 0 0,-1 0 1 0 0,0 0-1 0 0,-2 1 1 0 0,4 32-1 0 0,-7-46-17 0 0,-2 1-1 0 0,1-1 1 0 0,-1 1-1 0 0,-2 14 1 0 0,2-21 48 0 0,-1 0 1 0 0,1-1-1 0 0,0 1 1 0 0,-1-1-1 0 0,1 1 1 0 0,-1 0-1 0 0,1-1 1 0 0,-1 1-1 0 0,0-1 1 0 0,1 0-1 0 0,-1 1 1 0 0,0-1-1 0 0,0 0 1 0 0,0 1-1 0 0,0-1 1 0 0,0 0-1 0 0,0 0 1 0 0,-1 0-1 0 0,1 0 1 0 0,0 0-1 0 0,-1 0 0 0 0,1 0 1 0 0,0 0-1 0 0,-1 0 1 0 0,1-1-1 0 0,-1 1 1 0 0,0-1-1 0 0,1 1 1 0 0,-1-1-1 0 0,1 0 1 0 0,-1 1-1 0 0,1-1 1 0 0,-3 0-1 0 0,2-1 2 0 0,0 1 0 0 0,-1-1 1 0 0,1 0-1 0 0,0 0 0 0 0,0 0 0 0 0,0 0 0 0 0,-1 0 0 0 0,1-1 0 0 0,1 1 0 0 0,-1-1 0 0 0,0 1 0 0 0,0-1 1 0 0,0 1-1 0 0,1-1 0 0 0,-1 0 0 0 0,1 0 0 0 0,0 0 0 0 0,-1 0 0 0 0,1 0 0 0 0,-1-4 0 0 0,-3-3 7 0 0,0-1 0 0 0,1 0 0 0 0,-4-12-1 0 0,1-6 94 0 0,1-1 1 0 0,1 1-1 0 0,2-1 0 0 0,-1-44 0 0 0,5 56-22 0 0,-1 0-1 0 0,2 0 0 0 0,0 0 0 0 0,1 0 1 0 0,1 1-1 0 0,1 0 0 0 0,0-1 1 0 0,1 1-1 0 0,8-15 0 0 0,-9 23-24 0 0,0 0 1 0 0,0 1-1 0 0,1 0 1 0 0,0 0-1 0 0,0 0 1 0 0,1 1-1 0 0,0 0 1 0 0,0 0-1 0 0,0 1 0 0 0,1 0 1 0 0,0 0-1 0 0,0 0 1 0 0,0 1-1 0 0,0 0 1 0 0,1 1-1 0 0,-1 0 1 0 0,1 0-1 0 0,12-1 0 0 0,13-1 33 0 0,0 1-1 0 0,1 2 0 0 0,53 4 0 0 0,-24-1-33 0 0,146 1 215 0 0,-234 31-10 0 0,-3 12-346 0 0,2 0 1 0 0,2 2-1 0 0,2 1 0 0 0,2 0 1 0 0,-19 76-1 0 0,72-203-204 0 0,-28 62 368 0 0,28-65 200 0 0,-31 76-207 0 0,0 0 0 0 0,0 0-1 0 0,1 0 1 0 0,0 0 0 0 0,0 1 0 0 0,1-1 0 0 0,0 1-1 0 0,0 0 1 0 0,0 1 0 0 0,6-6 0 0 0,-10 10-39 0 0,0 0 0 0 0,0-1 0 0 0,0 1 1 0 0,0 0-1 0 0,0 0 0 0 0,0-1 0 0 0,0 1 0 0 0,0 0 1 0 0,0 0-1 0 0,0 0 0 0 0,0 0 0 0 0,0 0 0 0 0,0 1 0 0 0,0-1 1 0 0,0 0-1 0 0,0 0 0 0 0,0 1 0 0 0,0-1 0 0 0,0 0 1 0 0,-1 1-1 0 0,1-1 0 0 0,0 1 0 0 0,0-1 0 0 0,0 1 1 0 0,0-1-1 0 0,-1 1 0 0 0,1 0 0 0 0,0-1 0 0 0,-1 1 1 0 0,1 0-1 0 0,0 0 0 0 0,-1 0 0 0 0,1-1 0 0 0,-1 1 1 0 0,1 0-1 0 0,-1 0 0 0 0,0 0 0 0 0,1 0 0 0 0,-1 1 1 0 0,18 45 175 0 0,-15-38-146 0 0,11 56 42 0 0,4 10-146 0 0,-16-69 6 0 0,0 0 0 0 0,0-1 1 0 0,1 1-1 0 0,0 0 0 0 0,0-1 0 0 0,0 0 1 0 0,1 0-1 0 0,0 0 0 0 0,6 7 0 0 0,15 3-1619 0 0,-22-14 867 0 0,0 0 1 0 0,0 0 0 0 0,0 0-1 0 0,0-1 1 0 0,0 1-1 0 0,1-1 1 0 0,-1 0 0 0 0,0 0-1 0 0,0 0 1 0 0,0 0-1 0 0,0-1 1 0 0,4 0 0 0 0,11-5-2940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52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133 220 3264 0 0,'3'-66'3640'0'0,"-1"48"-2697"0"0,-1-1-1 0 0,0 0 1 0 0,-2 0-1 0 0,-4-30 1 0 0,5 47-833 0 0,0 1 0 0 0,0-1 0 0 0,0 1 0 0 0,-1-1 0 0 0,1 1 0 0 0,-1 0 0 0 0,1-1 0 0 0,-1 1 0 0 0,1 0 0 0 0,-1-1 0 0 0,0 1 0 0 0,1 0 0 0 0,-1 0 0 0 0,0-1 0 0 0,0 1 0 0 0,0 0-1 0 0,0 0 1 0 0,0 0 0 0 0,0 0 0 0 0,0 0 0 0 0,-1 1 0 0 0,1-1 0 0 0,-2-1 0 0 0,2 2 10 0 0,-1 0-1 0 0,1 0 1 0 0,-1 0-1 0 0,1 1 0 0 0,0-1 1 0 0,-1 0-1 0 0,1 0 1 0 0,0 1-1 0 0,-1-1 0 0 0,1 1 1 0 0,0-1-1 0 0,-1 1 1 0 0,1 0-1 0 0,0 0 1 0 0,0-1-1 0 0,0 1 0 0 0,-1 0 1 0 0,0 2-1 0 0,-5 4 336 0 0,0 0-1 0 0,1 0 0 0 0,0 1 0 0 0,1 0 1 0 0,-7 13-1 0 0,3-1-386 0 0,1 1 0 0 0,1 1 0 0 0,1 0 0 0 0,1 0 0 0 0,1 0-1 0 0,1 0 1 0 0,1 0 0 0 0,1 1 0 0 0,1-1 0 0 0,0 1 0 0 0,2-1 0 0 0,1 1 0 0 0,1-1-1 0 0,1 0 1 0 0,8 25 0 0 0,-11-42-79 0 0,0 0 0 0 0,0-1 0 0 0,0 1 0 0 0,1-1-1 0 0,-1 0 1 0 0,1 0 0 0 0,0 0 0 0 0,0 0 0 0 0,1 0 0 0 0,-1 0-1 0 0,1-1 1 0 0,0 0 0 0 0,0 0 0 0 0,0 0 0 0 0,0 0 0 0 0,0 0-1 0 0,0-1 1 0 0,1 0 0 0 0,0 0 0 0 0,-1 0 0 0 0,8 1-1 0 0,-5-2-7 0 0,0 1 0 0 0,1-2-1 0 0,-1 1 1 0 0,1-1-1 0 0,-1 0 1 0 0,1-1 0 0 0,-1 0-1 0 0,1 0 1 0 0,-1 0-1 0 0,0-1 1 0 0,0 0 0 0 0,0-1-1 0 0,13-6 1 0 0,-2 0 35 0 0,-1 0 0 0 0,1-2-1 0 0,-2 0 1 0 0,0-1 0 0 0,0-1 0 0 0,-1 0 0 0 0,-1-2 0 0 0,0 1 0 0 0,-1-1 0 0 0,0-1-1 0 0,-2-1 1 0 0,0 1 0 0 0,0-2 0 0 0,-2 1 0 0 0,0-1 0 0 0,-1-1 0 0 0,-1 0 0 0 0,-1 0 0 0 0,0 0-1 0 0,-2-1 1 0 0,4-33 0 0 0,-8 46 15 0 0,0 1-1 0 0,-1-1 0 0 0,0 1 1 0 0,0-1-1 0 0,0 1 0 0 0,-1 0 1 0 0,0 0-1 0 0,0-1 0 0 0,-6-10 1 0 0,7 16-21 0 0,1-1 0 0 0,-1 0 0 0 0,0 1 0 0 0,0-1 0 0 0,0 1 0 0 0,0 0 0 0 0,0-1 0 0 0,0 1 0 0 0,0 0 0 0 0,-1-1 0 0 0,1 1 0 0 0,0 0 0 0 0,-1 0 0 0 0,1 0 0 0 0,-1 0 0 0 0,1 0 0 0 0,-1 0 0 0 0,0 1 0 0 0,1-1 0 0 0,-1 1 1 0 0,0-1-1 0 0,1 1 0 0 0,-1-1 0 0 0,0 1 0 0 0,0 0 0 0 0,1 0 0 0 0,-1 0 0 0 0,0 0 0 0 0,0 0 0 0 0,1 0 0 0 0,-1 0 0 0 0,0 1 0 0 0,0-1 0 0 0,1 1 0 0 0,-1-1 0 0 0,0 1 0 0 0,1 0 0 0 0,-1-1 0 0 0,1 1 0 0 0,-1 0 1 0 0,-1 1-1 0 0,-4 4 12 0 0,1-1 0 0 0,0 1 0 0 0,0 1 0 0 0,1-1 1 0 0,0 1-1 0 0,0 0 0 0 0,0 0 0 0 0,1 0 0 0 0,0 1 1 0 0,0-1-1 0 0,1 1 0 0 0,0 0 0 0 0,0 0 0 0 0,1 0 1 0 0,0 1-1 0 0,1-1 0 0 0,-1 11 0 0 0,0 2 11 0 0,0 1 1 0 0,2-1-1 0 0,0 1 0 0 0,2-1 1 0 0,7 37-1 0 0,-8-50-29 0 0,1-1 1 0 0,0 1-1 0 0,1-1 0 0 0,0 1 1 0 0,0-1-1 0 0,1 0 0 0 0,-1 0 1 0 0,2-1-1 0 0,-1 1 0 0 0,1-1 0 0 0,0 0 1 0 0,0 0-1 0 0,0-1 0 0 0,1 1 1 0 0,0-1-1 0 0,12 8 0 0 0,-6-7-10 0 0,-1 0-1 0 0,1-1 0 0 0,1 0 1 0 0,-1-1-1 0 0,1 0 0 0 0,-1-1 1 0 0,1-1-1 0 0,0 0 0 0 0,18 0 1 0 0,-2 0-189 0 0,-1-3 0 0 0,1 0 0 0 0,0-1 0 0 0,0-2 0 0 0,28-8 0 0 0,-35 6-1123 0 0,0-1 0 0 0,30-14 1 0 0,-36 13-802 0 0,-1-1 1 0 0,1 0 0 0 0,21-18 0 0 0,-5-3-1831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19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404 634 2760 0 0,'-1'0'135'0'0,"-1"0"1"0"0,1 1-1 0 0,0-1 0 0 0,0 1 0 0 0,0-1 1 0 0,0 1-1 0 0,0-1 0 0 0,0 1 0 0 0,0 0 1 0 0,0 0-1 0 0,0-1 0 0 0,0 1 0 0 0,0 0 0 0 0,0 0 1 0 0,0 0-1 0 0,0 0 0 0 0,1 0 0 0 0,-1 0 1 0 0,0 0-1 0 0,1 0 0 0 0,-1 0 0 0 0,1 1 1 0 0,-1-1-1 0 0,1 0 0 0 0,0 0 0 0 0,-1 0 0 0 0,1 1 1 0 0,0-1-1 0 0,0 0 0 0 0,0 0 0 0 0,0 2 1 0 0,-2 48 1123 0 0,3-40-735 0 0,-1 13 274 0 0,1 0 0 0 0,5 26-1 0 0,-4-40-469 0 0,0-1-1 0 0,1 0 1 0 0,-1 0 0 0 0,2 0-1 0 0,-1 0 1 0 0,1 0-1 0 0,1 0 1 0 0,6 9 0 0 0,-9-16-268 0 0,-1 0 0 0 0,1 1 0 0 0,0-1 0 0 0,0 0 0 0 0,0 0 1 0 0,0 0-1 0 0,0-1 0 0 0,0 1 0 0 0,0-1 0 0 0,1 1 0 0 0,-1-1 1 0 0,1 1-1 0 0,-1-1 0 0 0,1 0 0 0 0,-1 0 0 0 0,1-1 0 0 0,0 1 0 0 0,-1 0 1 0 0,1-1-1 0 0,3 1 0 0 0,-2-2 2 0 0,0 1-1 0 0,0-1 1 0 0,0 0 0 0 0,0 0 0 0 0,0 0-1 0 0,0 0 1 0 0,0-1 0 0 0,0 1-1 0 0,0-1 1 0 0,-1 0 0 0 0,1 0 0 0 0,3-4-1 0 0,5-3 55 0 0,0-2-1 0 0,-1 0 1 0 0,0 0-1 0 0,-1-1 1 0 0,0 0-1 0 0,8-15 1 0 0,5-13 23 0 0,-3-1 0 0 0,-1-1 0 0 0,-2 0 0 0 0,-1-1 1 0 0,-3-1-1 0 0,-1-1 0 0 0,-3 0 0 0 0,7-77 0 0 0,-15 102-108 0 0,0 0 0 0 0,-2-1-1 0 0,0 1 1 0 0,-1 0 0 0 0,-1 0 0 0 0,-1 0 0 0 0,-1 1-1 0 0,0-1 1 0 0,-2 1 0 0 0,-10-22 0 0 0,14 32-23 0 0,-2 1 1 0 0,1 0 0 0 0,-1 1-1 0 0,0-1 1 0 0,-1 1 0 0 0,0 0-1 0 0,0 0 1 0 0,0 0 0 0 0,-1 1-1 0 0,0 0 1 0 0,0 1-1 0 0,0-1 1 0 0,-1 1 0 0 0,0 1-1 0 0,0-1 1 0 0,0 1 0 0 0,-1 1-1 0 0,1 0 1 0 0,-1 0 0 0 0,0 0-1 0 0,0 1 1 0 0,0 1-1 0 0,0 0 1 0 0,-15-1 0 0 0,13 3 0 0 0,-1 0 0 0 0,1 1 0 0 0,-1 0 1 0 0,1 1-1 0 0,0 0 0 0 0,0 1 0 0 0,0 0 0 0 0,1 1 0 0 0,-1 0 1 0 0,1 1-1 0 0,0 0 0 0 0,1 0 0 0 0,-17 15 0 0 0,2 1 13 0 0,1 0-1 0 0,1 2 1 0 0,-33 47-1 0 0,28-31-2 0 0,3 2 0 0 0,1 1-1 0 0,2 0 1 0 0,2 2 0 0 0,2 0-1 0 0,-20 81 1 0 0,16-25-1 0 0,5 1 0 0 0,-4 115 0 0 0,14-114 3 0 0,5 0-1 0 0,16 128 1 0 0,-9-185-23 0 0,2-1-1 0 0,1 0 1 0 0,3-1 0 0 0,2 0 0 0 0,1 0 0 0 0,3-2 0 0 0,33 60 0 0 0,-41-86-5 0 0,1 0 0 0 0,1-1-1 0 0,0 0 1 0 0,1-1-1 0 0,1 0 1 0 0,0-1 0 0 0,1-1-1 0 0,1-1 1 0 0,-1 0-1 0 0,2 0 1 0 0,-1-2 0 0 0,1 0-1 0 0,30 10 1 0 0,-16-8-27 0 0,0-3 0 0 0,1 0 0 0 0,0-2 1 0 0,1-1-1 0 0,-1-2 0 0 0,1-1 0 0 0,38-3 0 0 0,-39-2-19 0 0,-1-1-1 0 0,0-2 0 0 0,0-1 1 0 0,-1-2-1 0 0,0 0 0 0 0,0-2 1 0 0,-1-1-1 0 0,39-23 0 0 0,-25 9-34 0 0,-2-1-1 0 0,0-2 0 0 0,-2-1 0 0 0,57-59 0 0 0,-58 49 8 0 0,-2-2 0 0 0,-2-2 0 0 0,-2-1 1 0 0,30-54-1 0 0,-42 62 53 0 0,-2-1 0 0 0,-1-1-1 0 0,-2-1 1 0 0,-2 0 0 0 0,16-83 0 0 0,-28 91 91 0 0,-1 32-59 0 0,0-1 0 0 0,0 1 0 0 0,0-1 0 0 0,0 1 0 0 0,0 0 0 0 0,0-1-1 0 0,0 1 1 0 0,0-1 0 0 0,0 1 0 0 0,0-1 0 0 0,0 1 0 0 0,-1 0 0 0 0,1-1 0 0 0,0 1 0 0 0,0-1 0 0 0,0 1 0 0 0,-1 0-1 0 0,1-1 1 0 0,0 1 0 0 0,-1 0 0 0 0,1-1 0 0 0,0 1 0 0 0,-1 0 0 0 0,1 0 0 0 0,0-1 0 0 0,-1 1 0 0 0,1 0-1 0 0,0 0 1 0 0,-1-1 0 0 0,1 1 0 0 0,-1 0 0 0 0,1 0 0 0 0,0 0 0 0 0,-1 0 0 0 0,1 0 0 0 0,-1 0 0 0 0,1 0-1 0 0,-1 0 1 0 0,1 0 0 0 0,-1 0 0 0 0,1 0 0 0 0,0 0 0 0 0,-1 0 0 0 0,1 0 0 0 0,-1 0 0 0 0,1 0 0 0 0,-1 0-1 0 0,1 0 1 0 0,0 1 0 0 0,-1-1 0 0 0,1 0 0 0 0,0 0 0 0 0,-1 1 0 0 0,1-1 0 0 0,0 0 0 0 0,-1 0 0 0 0,1 1 0 0 0,0-1-1 0 0,-1 0 1 0 0,1 1 0 0 0,0-1 0 0 0,-1 1 0 0 0,-9 8 59 0 0,1 0-1 0 0,-1 1 1 0 0,2 0 0 0 0,-1 0-1 0 0,1 1 1 0 0,-7 14-1 0 0,-38 76 231 0 0,45-83-240 0 0,-10 18 31 0 0,3 1-1 0 0,0 0 1 0 0,3 1 0 0 0,1 1 0 0 0,2 0-1 0 0,-7 62 1 0 0,13-73-57 0 0,0 64 60 0 0,3-82-82 0 0,1 0 1 0 0,1-1 0 0 0,-1 1-1 0 0,1-1 1 0 0,1 1-1 0 0,0-1 1 0 0,6 12 0 0 0,-9-19-7 0 0,1-1 1 0 0,-1 0-1 0 0,1 0 1 0 0,-1 1-1 0 0,1-1 0 0 0,0 0 1 0 0,0 0-1 0 0,0 0 1 0 0,0 1-1 0 0,0-1 1 0 0,0 0-1 0 0,0-1 1 0 0,0 1-1 0 0,0 0 1 0 0,0 0-1 0 0,1 0 0 0 0,-1-1 1 0 0,0 1-1 0 0,0 0 1 0 0,1-1-1 0 0,-1 1 1 0 0,0-1-1 0 0,1 0 1 0 0,1 1-1 0 0,0-1-2 0 0,-1-1 0 0 0,0 1-1 0 0,0-1 1 0 0,0 1 0 0 0,0-1 0 0 0,1 0 0 0 0,-1 0 0 0 0,0 0-1 0 0,0 0 1 0 0,-1 0 0 0 0,1 0 0 0 0,0 0 0 0 0,0-1-1 0 0,1-1 1 0 0,6-5-14 0 0,-1-1 1 0 0,-1 0-1 0 0,0 0 0 0 0,11-18 0 0 0,-5 1 0 0 0,-1 0-1 0 0,-1 0 1 0 0,-1-1-1 0 0,-2-1 1 0 0,0 1-1 0 0,-2-1 1 0 0,4-52-1 0 0,-5-203-28 0 0,-6 266 45 0 0,1-28 67 0 0,0 40 12 0 0,0 30-23 0 0,15 262 116 0 0,-9-242-156 0 0,2 0 1 0 0,1-1-1 0 0,3-1 0 0 0,23 58 0 0 0,-30-89-17 0 0,1 0 0 0 0,1 0 0 0 0,0-1 0 0 0,0 0 0 0 0,1 0 1 0 0,0-1-1 0 0,1 0 0 0 0,0 0 0 0 0,1-1 0 0 0,17 14 0 0 0,-22-20-2 0 0,-1 0 1 0 0,1 0 0 0 0,0-1-1 0 0,-1 1 1 0 0,1-1 0 0 0,0 0-1 0 0,1-1 1 0 0,-1 1-1 0 0,0-1 1 0 0,0 0 0 0 0,1 0-1 0 0,-1-1 1 0 0,0 1-1 0 0,1-1 1 0 0,-1 0 0 0 0,1-1-1 0 0,-1 1 1 0 0,0-1 0 0 0,0 0-1 0 0,1-1 1 0 0,-1 1-1 0 0,0-1 1 0 0,0 0 0 0 0,0 0-1 0 0,0-1 1 0 0,-1 1 0 0 0,1-1-1 0 0,6-5 1 0 0,3-4-15 0 0,0-1 0 0 0,-1-1 0 0 0,0 0 0 0 0,-1 0 0 0 0,0-1 0 0 0,-1-1 0 0 0,-1 0 0 0 0,-1-1 1 0 0,0 0-1 0 0,-1 0 0 0 0,11-36 0 0 0,-6 5-27 0 0,-1-1 0 0 0,-3 0 0 0 0,5-68 1 0 0,-12-12-24 0 0,-2 93 35 0 0,12 152 114 0 0,-5-64-61 0 0,18 108 38 0 0,-20-139-47 0 0,1-1 0 0 0,0 0 0 0 0,1 0 0 0 0,1-1 0 0 0,18 31 0 0 0,-24-47-9 0 0,0 0-1 0 0,0 1 1 0 0,0-1 0 0 0,1 0 0 0 0,-1 0-1 0 0,1 0 1 0 0,0-1 0 0 0,0 1 0 0 0,0 0-1 0 0,0-1 1 0 0,0 0 0 0 0,0 0 0 0 0,1 0 0 0 0,-1 0-1 0 0,1-1 1 0 0,0 1 0 0 0,-1-1 0 0 0,1 0-1 0 0,0 0 1 0 0,0 0 0 0 0,6 0 0 0 0,-6-1-3 0 0,0-1 0 0 0,1 0-1 0 0,-1 0 1 0 0,0 0 0 0 0,0 0 0 0 0,0 0 0 0 0,0-1 0 0 0,0 0 0 0 0,-1 0 0 0 0,1 0-1 0 0,0 0 1 0 0,-1 0 0 0 0,1-1 0 0 0,-1 0 0 0 0,0 0 0 0 0,0 0 0 0 0,0 0 0 0 0,0 0 0 0 0,3-6-1 0 0,6-9-11 0 0,0 0 0 0 0,-1-2 0 0 0,-1 1 0 0 0,-1-1-1 0 0,0-1 1 0 0,-2 0 0 0 0,6-23 0 0 0,19-153-123 0 0,-21 117 41 0 0,-9 72 37 0 0,0 11 19 0 0,3 23 1 0 0,3 41 11 0 0,2 149 120 0 0,-7-112 109 0 0,17 109 1 0 0,-18-200-160 0 0,1-1 1 0 0,0 1 0 0 0,1-1-1 0 0,0 0 1 0 0,1 0 0 0 0,7 13-1 0 0,-11-23-29 0 0,0 0 0 0 0,1 1 0 0 0,-1-1 0 0 0,0 0 0 0 0,1 0 0 0 0,-1 0 0 0 0,1 0 0 0 0,0 0 0 0 0,0 0 0 0 0,0-1 0 0 0,-1 1 0 0 0,2-1 0 0 0,-1 1 0 0 0,0-1 0 0 0,0 0 0 0 0,0 1 0 0 0,1-1 0 0 0,-1 0 0 0 0,0-1 0 0 0,1 1 0 0 0,-1 0 0 0 0,1-1 0 0 0,-1 1 0 0 0,1-1 0 0 0,-1 0 0 0 0,1 0 0 0 0,-1 0 0 0 0,1 0 0 0 0,-1 0 0 0 0,1-1 0 0 0,-1 1 0 0 0,1-1 0 0 0,-1 1 0 0 0,1-1 0 0 0,-1 0 0 0 0,0 0 0 0 0,5-2-1 0 0,0-2-8 0 0,1-1 1 0 0,-1 0-1 0 0,0 0 0 0 0,0 0 0 0 0,-1-1 0 0 0,1 0 0 0 0,-2 0 0 0 0,1 0 0 0 0,-1-1 0 0 0,0 0 0 0 0,-1 0 0 0 0,6-14 0 0 0,3-8-229 0 0,-2-1 1 0 0,7-38-1 0 0,-7 20-1254 0 0,5-57-1 0 0,-6-52-7876 0 0,-10 104 5882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19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11 466 4008 0 0,'-3'-6'287'0'0,"1"0"0"0"0,1 0-1 0 0,-1-1 1 0 0,1 1 0 0 0,0-1-1 0 0,1 1 1 0 0,0 0 0 0 0,0-1-1 0 0,0 1 1 0 0,2-13 0 0 0,0 3 151 0 0,-1-2-108 0 0,1 0 0 0 0,1 0 0 0 0,0 0-1 0 0,1 1 1 0 0,2-1 0 0 0,-1 1 0 0 0,2 0 0 0 0,0 0-1 0 0,1 1 1 0 0,1 0 0 0 0,1 0 0 0 0,0 1 0 0 0,1 1 0 0 0,12-15-1 0 0,-13 19-92 0 0,0 0-1 0 0,1 1 0 0 0,0 0 0 0 0,1 1 0 0 0,-1 0 1 0 0,2 1-1 0 0,-1 0 0 0 0,1 1 0 0 0,0 0 0 0 0,0 1 0 0 0,0 1 1 0 0,1 0-1 0 0,0 1 0 0 0,0 0 0 0 0,0 1 0 0 0,0 0 1 0 0,0 1-1 0 0,23 2 0 0 0,-25 0-177 0 0,0 1-1 0 0,0 0 1 0 0,-1 1-1 0 0,1 0 1 0 0,0 1 0 0 0,-1 0-1 0 0,0 1 1 0 0,0 0 0 0 0,0 1-1 0 0,-1 0 1 0 0,1 1-1 0 0,-2 0 1 0 0,1 0 0 0 0,-1 1-1 0 0,0 1 1 0 0,0-1 0 0 0,-1 1-1 0 0,-1 1 1 0 0,10 13-1 0 0,-1 1-1273 0 0,-1 1-1 0 0,17 40 0 0 0,16 56-5811 0 0,-45-115 6543 0 0,19 51-3037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6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1272 0 0,'0'0'424'0'0,"0"-3"-212"0"0,0 2 424 0 0,0-1 684 0 0,0 4-1196 0 0,0-1-88 0 0,0 4-1644 0 0,0-2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19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42 4184 0 0,'0'-2'216'0'0,"0"-1"-1"0"0,1 1 1 0 0,-1 0-1 0 0,0 0 0 0 0,1 0 1 0 0,-1 0-1 0 0,1 0 1 0 0,0-1-1 0 0,-1 1 1 0 0,1 0-1 0 0,0 0 0 0 0,0 1 1 0 0,1-1-1 0 0,-1 0 1 0 0,0 0-1 0 0,1 0 1 0 0,-1 1-1 0 0,1-1 0 0 0,2-1 1 0 0,-3 5-39 0 0,0-1 0 0 0,0 2 0 0 0,0-1 1 0 0,0 0-1 0 0,0 0 0 0 0,0 0 0 0 0,-1 0 0 0 0,1 0 1 0 0,-1 1-1 0 0,0-1 0 0 0,1 0 0 0 0,-1 3 0 0 0,-1 35 454 0 0,-1 0 1 0 0,-2 0-1 0 0,-2 0 0 0 0,-15 54 0 0 0,5-25-126 0 0,-25 142-733 0 0,-11 109-7952 0 0,39-219 5159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1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1 455 2896 0 0,'21'-349'6173'0'0,"-20"337"-5759"0"0,0-1 0 0 0,2 1 0 0 0,-1 0 0 0 0,1-1-1 0 0,9-19 1 0 0,-12 31-363 0 0,0 0-1 0 0,0 1 0 0 0,1-1 0 0 0,-1 1 0 0 0,0-1 0 0 0,1 0 1 0 0,-1 1-1 0 0,0-1 0 0 0,1 1 0 0 0,-1-1 0 0 0,0 1 0 0 0,1-1 1 0 0,-1 1-1 0 0,1 0 0 0 0,-1-1 0 0 0,1 1 0 0 0,-1-1 0 0 0,1 1 0 0 0,0 0 1 0 0,-1 0-1 0 0,2-1 0 0 0,5 9 1012 0 0,-1 23 189 0 0,-3 378 1707 0 0,-5-111-2702 0 0,6-131-188 0 0,53 1283-44 0 0,-51-1403-261 0 0,-3-35-43 0 0,-3-35-16 0 0,15-668-1049 0 0,-8 624 1342 0 0,24-97-1 0 0,-26 142 33 0 0,2 0 1 0 0,0 0-1 0 0,2 0 0 0 0,0 1 0 0 0,1 0 0 0 0,2 1 0 0 0,0 0 1 0 0,15-19-1 0 0,-25 36-13 0 0,0 1-1 0 0,1-1 1 0 0,-1 1 0 0 0,1-1 0 0 0,-1 1 0 0 0,1 0 0 0 0,0 0-1 0 0,0 0 1 0 0,0 0 0 0 0,0 0 0 0 0,0 0 0 0 0,0 1-1 0 0,0 0 1 0 0,1 0 0 0 0,-1 0 0 0 0,0 0 0 0 0,1 0 0 0 0,4 0-1 0 0,-5 1 3 0 0,0 1-1 0 0,0 0 0 0 0,0-1 1 0 0,0 1-1 0 0,0 0 0 0 0,0 0 0 0 0,-1 0 1 0 0,1 1-1 0 0,0-1 0 0 0,-1 1 0 0 0,1 0 1 0 0,-1-1-1 0 0,0 1 0 0 0,0 0 1 0 0,1 0-1 0 0,-1 0 0 0 0,0 1 0 0 0,-1-1 1 0 0,1 1-1 0 0,0-1 0 0 0,2 6 1 0 0,8 14 65 0 0,-2 0 0 0 0,0 1 1 0 0,-1 0-1 0 0,7 31 0 0 0,16 102 147 0 0,-25-118-180 0 0,29 277 375 0 0,-9-54-118 0 0,-27-259-307 0 0,15 66-5 0 0,-14-63-13 0 0,0-1-1 0 0,1 0 1 0 0,0 0 0 0 0,0 0 0 0 0,0 0 0 0 0,0 0 0 0 0,0 0-1 0 0,1 0 1 0 0,0-1 0 0 0,-1 1 0 0 0,2-1 0 0 0,-1 0 0 0 0,4 4-1 0 0,-5-6 2 0 0,-1 0 0 0 0,0-1 0 0 0,0 1 0 0 0,1-1-1 0 0,-1 1 1 0 0,1-1 0 0 0,-1 1 0 0 0,0-1 0 0 0,1 0-1 0 0,-1 1 1 0 0,1-1 0 0 0,-1 0 0 0 0,0 0 0 0 0,1 0-1 0 0,-1 0 1 0 0,1 0 0 0 0,-1-1 0 0 0,1 1 0 0 0,-1 0-1 0 0,0-1 1 0 0,3 0 0 0 0,-1-1-31 0 0,0 0 0 0 0,0 0-1 0 0,1 0 1 0 0,-1 0 0 0 0,-1 0 0 0 0,1-1 0 0 0,0 1-1 0 0,2-5 1 0 0,5-5-154 0 0,-2 0 0 0 0,0-1 0 0 0,7-14 0 0 0,-14 26 187 0 0,11-24-257 0 0,-2-1 0 0 0,0 1-1 0 0,-2-2 1 0 0,8-43 0 0 0,9-114-518 0 0,-18 116 584 0 0,0 0 53 0 0,-5 37 156 0 0,1 0 1 0 0,1-1-1 0 0,2 1 1 0 0,1 1-1 0 0,13-36 1 0 0,-20 65 15 0 0,1 1-1 0 0,-1-1 1 0 0,0 0 0 0 0,0 1 0 0 0,0-1-1 0 0,1 0 1 0 0,-1 1 0 0 0,0-1 0 0 0,1 0-1 0 0,-1 1 1 0 0,0-1 0 0 0,1 1-1 0 0,-1-1 1 0 0,1 1 0 0 0,-1-1 0 0 0,1 1-1 0 0,-1-1 1 0 0,1 1 0 0 0,-1 0 0 0 0,1-1-1 0 0,-1 1 1 0 0,1-1 0 0 0,0 1-1 0 0,-1 0 1 0 0,1 0 0 0 0,1-1 0 0 0,-2 2 4 0 0,1-1 1 0 0,0 1 0 0 0,-1-1 0 0 0,1 1 0 0 0,-1-1 0 0 0,1 1 0 0 0,-1 0 0 0 0,1-1 0 0 0,-1 1-1 0 0,1 0 1 0 0,-1 0 0 0 0,1-1 0 0 0,-1 1 0 0 0,0 0 0 0 0,1 0 0 0 0,-1 0 0 0 0,0 1-1 0 0,9 48 534 0 0,-8-43-493 0 0,26 195 779 0 0,-16-95-592 0 0,48 192-1 0 0,-56-288-249 0 0,1-1 1 0 0,0 1-1 0 0,0-1 0 0 0,1 0 1 0 0,0 0-1 0 0,1 0 0 0 0,0-1 0 0 0,11 13 1 0 0,-15-19-9 0 0,1-1 0 0 0,-1 0 0 0 0,1 1 0 0 0,0-1 0 0 0,-1 0 0 0 0,1 0 0 0 0,0 0 0 0 0,1-1 0 0 0,-1 1 0 0 0,0-1 0 0 0,0 0 0 0 0,0 1 0 0 0,1-1 0 0 0,-1-1 0 0 0,1 1 0 0 0,-1 0 1 0 0,1-1-1 0 0,-1 0 0 0 0,1 0 0 0 0,-1 0 0 0 0,1 0 0 0 0,-1-1 0 0 0,1 1 0 0 0,-1-1 0 0 0,0 0 0 0 0,1 0 0 0 0,-1 0 0 0 0,0 0 0 0 0,1-1 0 0 0,4-2 0 0 0,4-3-27 0 0,-1-1-1 0 0,1-1 1 0 0,-1 0 0 0 0,-1 0-1 0 0,0-1 1 0 0,0 0-1 0 0,-1-1 1 0 0,14-20 0 0 0,5-12-86 0 0,21-46 0 0 0,-44 79 102 0 0,43-97-133 0 0,-32 69 81 0 0,35-63-1 0 0,-51 101 73 0 0,0 0-1 0 0,0 0 0 0 0,0-1 1 0 0,0 1-1 0 0,0 0 0 0 0,0 0 1 0 0,0 0-1 0 0,0-1 1 0 0,0 1-1 0 0,0 0 0 0 0,0 0 1 0 0,0 0-1 0 0,0-1 0 0 0,0 1 1 0 0,0 0-1 0 0,1 0 0 0 0,-1 0 1 0 0,0 0-1 0 0,0 0 0 0 0,0-1 1 0 0,0 1-1 0 0,0 0 0 0 0,1 0 1 0 0,-1 0-1 0 0,0 0 0 0 0,0 0 1 0 0,0 0-1 0 0,1 0 0 0 0,-1 0 1 0 0,0-1-1 0 0,0 1 0 0 0,0 0 1 0 0,1 0-1 0 0,-1 0 0 0 0,0 0 1 0 0,0 0-1 0 0,0 0 0 0 0,1 0 1 0 0,-1 0-1 0 0,0 0 0 0 0,0 0 1 0 0,0 0-1 0 0,1 1 0 0 0,-1-1 1 0 0,0 0-1 0 0,0 0 0 0 0,0 0 1 0 0,0 0-1 0 0,1 0 0 0 0,-1 0 1 0 0,0 1-1 0 0,4 13 53 0 0,-5 21 32 0 0,-1-18-41 0 0,-13 72 126 0 0,13-79-130 0 0,-1 1 0 0 0,-1-1 1 0 0,1 1-1 0 0,-2-1 1 0 0,-10 18-1 0 0,15-28-38 0 0,0 0-1 0 0,0 0 1 0 0,0 0 0 0 0,0 0-1 0 0,0 0 1 0 0,0 0 0 0 0,0 0-1 0 0,0 0 1 0 0,0 0 0 0 0,0 0-1 0 0,0 0 1 0 0,0 0 0 0 0,0 0-1 0 0,0 0 1 0 0,0 0 0 0 0,0-1-1 0 0,0 1 1 0 0,0 0 0 0 0,0 0-1 0 0,0 0 1 0 0,0 0 0 0 0,0 0-1 0 0,0 0 1 0 0,0 0 0 0 0,0 0 0 0 0,0 0-1 0 0,0 0 1 0 0,0 0 0 0 0,0 0-1 0 0,-1 0 1 0 0,1 0 0 0 0,0 0-1 0 0,0 0 1 0 0,0 0 0 0 0,0 0-1 0 0,0 0 1 0 0,0 0 0 0 0,0 0-1 0 0,0 0 1 0 0,0 0 0 0 0,0 0-1 0 0,0 0 1 0 0,0 0 0 0 0,0 0-1 0 0,2-13 44 0 0,6-17-7 0 0,3 4 21 0 0,1 0 0 0 0,0 1 1 0 0,24-34-1 0 0,-30 52-28 0 0,-1-1 0 0 0,1 1 1 0 0,1 0-1 0 0,-1 0 1 0 0,1 0-1 0 0,0 1 0 0 0,1 0 1 0 0,-1 1-1 0 0,1 0 0 0 0,0 0 1 0 0,0 0-1 0 0,1 1 1 0 0,0 0-1 0 0,10-2 0 0 0,-15 5-9 0 0,0 0-1 0 0,1 0 0 0 0,-1 1 1 0 0,0 0-1 0 0,0 0 0 0 0,1 0 1 0 0,-1 0-1 0 0,0 1 0 0 0,0-1 1 0 0,0 1-1 0 0,0 0 1 0 0,1 1-1 0 0,-1-1 0 0 0,3 2 1 0 0,0 1 10 0 0,-1 0 1 0 0,1 0 0 0 0,-1 0-1 0 0,0 1 1 0 0,-1 0 0 0 0,1 0-1 0 0,6 8 1 0 0,4 9 71 0 0,0 0-1 0 0,-2 1 1 0 0,17 35-1 0 0,-24-44-56 0 0,32 72 189 0 0,-22-47-108 0 0,25 45 1 0 0,-35-73-110 0 0,0 0 0 0 0,0-1 0 0 0,1 0 0 0 0,0 0 0 0 0,1-1 0 0 0,0 0 0 0 0,0 0 0 0 0,17 10 0 0 0,-23-16-18 0 0,1-1-1 0 0,0 0 1 0 0,1 0-1 0 0,-1 0 1 0 0,0 0-1 0 0,0-1 1 0 0,1 1-1 0 0,-1-1 1 0 0,1 0-1 0 0,0 0 1 0 0,-1-1-1 0 0,1 0 1 0 0,-1 1-1 0 0,1-1 1 0 0,0-1-1 0 0,7-1 1 0 0,-5 1-1 0 0,-1-2-1 0 0,1 1 1 0 0,-1-1 0 0 0,0 0 0 0 0,0 0 0 0 0,0 0 0 0 0,-1-1 0 0 0,1 0 0 0 0,-1 0 0 0 0,7-7 0 0 0,2-4-1 0 0,-1 0 1 0 0,-1-1-1 0 0,0 0 1 0 0,-2-1-1 0 0,1 0 1 0 0,12-31-1 0 0,-3-4 3 0 0,-2-1 0 0 0,-3-1 0 0 0,16-103 0 0 0,-4-170 45 0 0,-26-235 191 0 0,-2 553-223 0 0,0-1 0 0 0,0 0 0 0 0,-1 1 0 0 0,0-1 0 0 0,-4-10 0 0 0,5 19-14 0 0,1 0 0 0 0,0 0 0 0 0,-1 0 1 0 0,1 0-1 0 0,-1-1 0 0 0,1 1 0 0 0,-1 0 1 0 0,0 0-1 0 0,1 0 0 0 0,-1 0 0 0 0,0 0 1 0 0,0 0-1 0 0,1 1 0 0 0,-1-1 0 0 0,0 0 0 0 0,0 0 1 0 0,0 1-1 0 0,0-1 0 0 0,0 0 0 0 0,0 1 1 0 0,0-1-1 0 0,0 1 0 0 0,-1-1 0 0 0,1 1 1 0 0,0 0-1 0 0,0-1 0 0 0,0 1 0 0 0,0 0 1 0 0,-1 0-1 0 0,1 0 0 0 0,0 0 0 0 0,0 0 1 0 0,0 0-1 0 0,-1 0 0 0 0,1 0 0 0 0,0 1 1 0 0,0-1-1 0 0,0 0 0 0 0,-1 1 0 0 0,1-1 0 0 0,0 1 1 0 0,0-1-1 0 0,0 1 0 0 0,0-1 0 0 0,0 1 1 0 0,0 0-1 0 0,0 0 0 0 0,0-1 0 0 0,0 1 1 0 0,1 0-1 0 0,-3 2 0 0 0,-3 3 5 0 0,0 0-1 0 0,1 1 0 0 0,-1-1 1 0 0,1 1-1 0 0,1 1 0 0 0,-1-1 1 0 0,1 1-1 0 0,-4 10 1 0 0,-22 68 7 0 0,27-77-15 0 0,-20 76-2 0 0,4 2-1 0 0,3 0 0 0 0,4 0 0 0 0,4 1 1 0 0,5 129-1 0 0,4-199 1 0 0,0-1 0 0 0,1 1 0 0 0,1-1 0 0 0,1 0 0 0 0,9 26 0 0 0,-10-37 2 0 0,-1 1 0 0 0,1-1 0 0 0,1 0 1 0 0,-1 0-1 0 0,1 0 0 0 0,0 0 0 0 0,0 0 0 0 0,1-1 0 0 0,0 0 1 0 0,-1 0-1 0 0,2 0 0 0 0,-1-1 0 0 0,1 0 0 0 0,-1 0 0 0 0,1 0 1 0 0,11 5-1 0 0,42 14 6 0 0,-28-12 6 0 0,42 23 1 0 0,-62-29-10 0 0,-1 2 1 0 0,0 0 0 0 0,-1 0-1 0 0,1 0 1 0 0,-1 1 0 0 0,-1 1-1 0 0,14 15 1 0 0,-15-13 5 0 0,1 0-1 0 0,-2 1 1 0 0,0-1-1 0 0,0 1 1 0 0,-1 0 0 0 0,0 1-1 0 0,-1-1 1 0 0,-1 1-1 0 0,0 0 1 0 0,0 0-1 0 0,-1 0 1 0 0,-1 0-1 0 0,0 0 1 0 0,-1 1 0 0 0,-1-1-1 0 0,-2 19 1 0 0,1-23-73 0 0,0 0 1 0 0,0 0-1 0 0,-1 0 0 0 0,0 0 1 0 0,0-1-1 0 0,-1 0 1 0 0,0 1-1 0 0,-1-1 1 0 0,0-1-1 0 0,0 1 1 0 0,0-1-1 0 0,-1 0 0 0 0,0 0 1 0 0,-1 0-1 0 0,1-1 1 0 0,-1 0-1 0 0,-1 0 1 0 0,1-1-1 0 0,-1 0 0 0 0,0 0 1 0 0,0-1-1 0 0,0 0 1 0 0,-1 0-1 0 0,-13 3 1 0 0,-25 1-2673 0 0,42-8 2018 0 0,-1 0 0 0 0,0-1 0 0 0,1 0 0 0 0,0 1 0 0 0,-1-2 0 0 0,1 1 0 0 0,-1-1 0 0 0,1 0 0 0 0,0 0 0 0 0,0 0 0 0 0,-5-4 0 0 0,-18-12-2806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1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4360 0 0,'-3'1'289'0'0,"-1"0"-1"0"0,1 1 0 0 0,0-1 0 0 0,0 1 0 0 0,1 0 0 0 0,-1 0 1 0 0,0 0-1 0 0,1 0 0 0 0,-1 0 0 0 0,1 1 0 0 0,-1-1 0 0 0,1 1 0 0 0,0 0 1 0 0,0 0-1 0 0,0-1 0 0 0,1 1 0 0 0,-1 0 0 0 0,1 1 0 0 0,-2 3 1 0 0,2-5-169 0 0,0 0 0 0 0,1 0 0 0 0,-1 0 1 0 0,1 0-1 0 0,-1 0 0 0 0,1 0 0 0 0,0 0 0 0 0,-1 0 1 0 0,1 0-1 0 0,0 0 0 0 0,0 0 0 0 0,1 0 1 0 0,-1 0-1 0 0,0 0 0 0 0,1 0 0 0 0,-1 0 1 0 0,1 0-1 0 0,0 0 0 0 0,-1 0 0 0 0,1 0 0 0 0,0 0 1 0 0,0-1-1 0 0,0 1 0 0 0,1 0 0 0 0,-1-1 1 0 0,0 1-1 0 0,1-1 0 0 0,-1 1 0 0 0,1-1 1 0 0,-1 1-1 0 0,1-1 0 0 0,3 2 0 0 0,9 2 273 0 0,0-1-1 0 0,1 0 0 0 0,0-1 0 0 0,0 0 0 0 0,0-1 1 0 0,0-1-1 0 0,30-1 0 0 0,-18 0 10 0 0,359 1 236 0 0,-48-2-11374 0 0,-239 3 6971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1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70 129 3496 0 0,'-2'-3'271'0'0,"0"-1"1"0"0,-1 1-1 0 0,2 0 0 0 0,-1-1 0 0 0,0 0 0 0 0,1 1 0 0 0,0-1 0 0 0,-2-5 0 0 0,-4-12 732 0 0,-3 1 109 0 0,7 13-591 0 0,0 0 1 0 0,0 0-1 0 0,0 1 1 0 0,-1 0-1 0 0,-9-12 1 0 0,12 18-478 0 0,1 1 1 0 0,0-1 0 0 0,0 0 0 0 0,-1 0-1 0 0,1 0 1 0 0,0 0 0 0 0,0 0-1 0 0,-1 0 1 0 0,1 0 0 0 0,0 0 0 0 0,0 0-1 0 0,0 1 1 0 0,-1-1 0 0 0,1 0-1 0 0,0 0 1 0 0,0 0 0 0 0,0 0 0 0 0,-1 1-1 0 0,1-1 1 0 0,0 0 0 0 0,0 0-1 0 0,0 0 1 0 0,0 1 0 0 0,0-1 0 0 0,0 0-1 0 0,-1 0 1 0 0,1 1 0 0 0,0-1-1 0 0,0 0 1 0 0,0 0 0 0 0,0 1 0 0 0,0-1-1 0 0,0 0 1 0 0,0 0 0 0 0,0 1-1 0 0,0-1 1 0 0,0 0 0 0 0,0 0 0 0 0,0 1-1 0 0,0-1 1 0 0,0 0 0 0 0,1 0-1 0 0,-1 1 1 0 0,-1 16 641 0 0,3 44 1129 0 0,17 90 0 0 0,-6-62-976 0 0,31 240 70 0 0,35 298-484 0 0,-38-242-858 0 0,-27-220-4357 0 0,-14-159 3955 0 0,1-2-74 0 0,-1 0-1 0 0,1 0 1 0 0,-1 0 0 0 0,-1 0-1 0 0,1 0 1 0 0,-2 7 0 0 0,-3-2-2692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2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66 577 3512 0 0,'-8'-12'575'0'0,"1"0"0"0"0,1 0-1 0 0,0-1 1 0 0,1 0 0 0 0,0 1 0 0 0,-6-27-1 0 0,4 4 717 0 0,-3-51 0 0 0,9 80-1123 0 0,1 0 0 0 0,0 1 0 0 0,1-1 0 0 0,-1 0 0 0 0,1 0 0 0 0,0 0 0 0 0,0 0 0 0 0,1 1 0 0 0,0-1 0 0 0,0 1 0 0 0,0-1 0 0 0,1 1 0 0 0,4-8 0 0 0,-1 6 64 0 0,-1 0 0 0 0,1 0 0 0 0,1 0 0 0 0,-1 1 1 0 0,1 0-1 0 0,0 1 0 0 0,0-1 0 0 0,8-4 0 0 0,13-4 507 0 0,1 1 0 0 0,0 1 0 0 0,59-16 1 0 0,-86 27-713 0 0,300-80 891 0 0,-227 65-836 0 0,2 3 0 0 0,79-3 0 0 0,-156 16-82 0 0,1 0 0 0 0,0 0 0 0 0,-1 0 0 0 0,1 0 0 0 0,0 0 0 0 0,0 0 0 0 0,-1 0 0 0 0,1 0 0 0 0,0 0 0 0 0,-1 0 0 0 0,1 1 0 0 0,0-1 0 0 0,-1 0 0 0 0,1 0 0 0 0,0 1 0 0 0,-1-1 0 0 0,1 1 0 0 0,0-1 0 0 0,-1 0 0 0 0,1 1 0 0 0,-1-1 0 0 0,1 1 0 0 0,-1-1 0 0 0,1 1 0 0 0,-1 0 0 0 0,1-1 0 0 0,-1 1 0 0 0,0-1 0 0 0,1 1 0 0 0,-1 0 0 0 0,0-1 0 0 0,0 1 0 0 0,1 0 0 0 0,-1-1 0 0 0,0 1 0 0 0,0 0 0 0 0,0 0 0 0 0,0-1 0 0 0,0 1 0 0 0,0 0 0 0 0,0 0 0 0 0,0-1 0 0 0,0 1 0 0 0,0 0 0 0 0,0-1 0 0 0,0 1 0 0 0,-1 0 0 0 0,1-1 0 0 0,0 1 0 0 0,0 0 0 0 0,-1-1 0 0 0,1 1 0 0 0,-1 0 0 0 0,-23 48-6 0 0,15-33-2 0 0,-75 176 17 0 0,71-154-2 0 0,1 1 0 0 0,2 0 0 0 0,-6 49 0 0 0,15-82-5 0 0,1 1 0 0 0,-1-1 0 0 0,1 1 0 0 0,1-1 0 0 0,-1 1-1 0 0,1-1 1 0 0,0 0 0 0 0,1 1 0 0 0,2 7 0 0 0,-3-12-1 0 0,0 0 1 0 0,0 0-1 0 0,0-1 0 0 0,0 1 0 0 0,0 0 1 0 0,0-1-1 0 0,0 1 0 0 0,0-1 0 0 0,1 0 0 0 0,-1 1 1 0 0,1-1-1 0 0,-1 0 0 0 0,1 0 0 0 0,-1 0 1 0 0,1 0-1 0 0,0 0 0 0 0,-1 0 0 0 0,1 0 1 0 0,0 0-1 0 0,0-1 0 0 0,0 1 0 0 0,-1-1 0 0 0,1 1 1 0 0,0-1-1 0 0,0 0 0 0 0,0 0 0 0 0,0 0 1 0 0,0 0-1 0 0,0 0 0 0 0,0 0 0 0 0,0-1 1 0 0,-1 1-1 0 0,1 0 0 0 0,0-1 0 0 0,0 0 0 0 0,2 0 1 0 0,6-3 5 0 0,-1-1 1 0 0,1 0-1 0 0,-1 0 0 0 0,0 0 1 0 0,-1-1-1 0 0,1-1 1 0 0,-1 0-1 0 0,0 0 0 0 0,-1 0 1 0 0,0-1-1 0 0,0 0 1 0 0,0 0-1 0 0,-1-1 0 0 0,-1 0 1 0 0,6-11-1 0 0,-2 3 8 0 0,-1 0 0 0 0,0-1 0 0 0,-2 0-1 0 0,0 0 1 0 0,-1-1 0 0 0,-1 1 0 0 0,3-30-1 0 0,-6 273-4 0 0,-1-213-9 0 0,1 0-1 0 0,0 0 0 0 0,1 0 1 0 0,0 0-1 0 0,1-1 0 0 0,9 22 1 0 0,-11-29-1 0 0,1-1 1 0 0,0 1 0 0 0,0-1-1 0 0,0 0 1 0 0,1 0 0 0 0,-1 0-1 0 0,1 0 1 0 0,0 0 0 0 0,-1-1-1 0 0,1 1 1 0 0,0-1 0 0 0,1 1 0 0 0,-1-1-1 0 0,0 0 1 0 0,1-1 0 0 0,-1 1-1 0 0,1-1 1 0 0,0 1 0 0 0,-1-1-1 0 0,1 0 1 0 0,0 0 0 0 0,0-1-1 0 0,-1 1 1 0 0,1-1 0 0 0,5 0-1 0 0,0 0 4 0 0,1 0 0 0 0,-1-1 0 0 0,1-1 0 0 0,0 0 0 0 0,-1 0 0 0 0,0 0 0 0 0,0-1 0 0 0,16-8 0 0 0,2-3 6 0 0,36-26 0 0 0,-45 28-6 0 0,0 0-1 0 0,0 1 1 0 0,1 1 0 0 0,33-12-1 0 0,-48 21-3 0 0,1 0 0 0 0,-1 0-1 0 0,0 1 1 0 0,0-1-1 0 0,1 1 1 0 0,-1 0 0 0 0,0 1-1 0 0,0-1 1 0 0,1 1-1 0 0,-1-1 1 0 0,0 1 0 0 0,0 1-1 0 0,0-1 1 0 0,0 0-1 0 0,0 1 1 0 0,0 0-1 0 0,0 0 1 0 0,0 0 0 0 0,-1 0-1 0 0,1 1 1 0 0,4 4-1 0 0,6 6-3 0 0,-1 0 1 0 0,0 1-1 0 0,17 26 0 0 0,-6-9-10 0 0,-11-15 13 0 0,1 0-1 0 0,1-1 1 0 0,0-1-1 0 0,1 0 1 0 0,0-1-1 0 0,1 0 1 0 0,23 12-1 0 0,-31-21 16 0 0,-1 0 0 0 0,1 0-1 0 0,0-1 1 0 0,1 0-1 0 0,-1-1 1 0 0,1 0-1 0 0,-1 0 1 0 0,1-1-1 0 0,-1 0 1 0 0,1-1 0 0 0,0 0-1 0 0,-1 0 1 0 0,1-1-1 0 0,-1-1 1 0 0,1 1-1 0 0,-1-1 1 0 0,18-7-1 0 0,-17 5 28 0 0,0 0 0 0 0,-1 0 0 0 0,0-1 0 0 0,0-1 0 0 0,0 1 0 0 0,-1-2 0 0 0,1 1 0 0 0,-2-1 0 0 0,1 0 0 0 0,-1-1 0 0 0,0 1 0 0 0,0-1 0 0 0,-1-1-1 0 0,0 1 1 0 0,0-1 0 0 0,-1 0 0 0 0,-1-1 0 0 0,1 1 0 0 0,-1-1 0 0 0,-1 0 0 0 0,0 0 0 0 0,0 0 0 0 0,-1 0 0 0 0,-1 0 0 0 0,1-1 0 0 0,-2 1 0 0 0,1-1 0 0 0,-1 1-1 0 0,-1 0 1 0 0,0-1 0 0 0,-1 1 0 0 0,-5-20 0 0 0,2 11 35 0 0,-2 1 0 0 0,0 0 1 0 0,-1 0-1 0 0,-1 1 0 0 0,-1 0 0 0 0,0 0 0 0 0,-1 1 0 0 0,-1 0 0 0 0,0 1 0 0 0,-1 1 0 0 0,-17-15 1 0 0,23 22-71 0 0,-1 1 1 0 0,0 0-1 0 0,0 0 1 0 0,0 1 0 0 0,-1 0-1 0 0,1 1 1 0 0,-1 0 0 0 0,0 0-1 0 0,-1 1 1 0 0,1 0 0 0 0,0 0-1 0 0,-1 1 1 0 0,0 1 0 0 0,1 0-1 0 0,-1 0 1 0 0,0 0-1 0 0,0 2 1 0 0,0-1 0 0 0,1 1-1 0 0,-1 0 1 0 0,0 1 0 0 0,1 0-1 0 0,-17 7 1 0 0,10-2-162 0 0,-1 1 1 0 0,2 0-1 0 0,-1 2 0 0 0,2 0 1 0 0,-1 0-1 0 0,1 1 0 0 0,1 1 1 0 0,-20 22-1 0 0,16-15-2583 0 0,1 2-1 0 0,-24 41 1 0 0,15-19-1310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2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4568 0 0,'0'4'764'0'0,"-5"2"1"0"0,3 2 7 0 0,-1 0-4 0 0,0-2 4 0 0,2 2-52 0 0,-1-2-68 0 0,-2 0-144 0 0,4 0-352 0 0,6-10-2244 0 0,-2-4 0 0 0,3-6-1 0 0,2-7 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3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118 306 3272 0 0,'-4'-31'1206'0'0,"-20"-104"2044"0"0,20 119-2678 0 0,0 0-1 0 0,-1 0 1 0 0,-1 1-1 0 0,-1 0 1 0 0,-16-29-1 0 0,22 43-478 0 0,1 0 0 0 0,-1 0 1 0 0,0 0-1 0 0,0-1 0 0 0,1 1 0 0 0,-1 0 1 0 0,0 0-1 0 0,0 0 0 0 0,0 0 0 0 0,0 1 0 0 0,0-1 1 0 0,0 0-1 0 0,0 0 0 0 0,-1 1 0 0 0,1-1 1 0 0,0 0-1 0 0,0 1 0 0 0,-1-1 0 0 0,0 1 0 0 0,1 0-28 0 0,1 0 0 0 0,-1 0 0 0 0,0 1-1 0 0,1-1 1 0 0,-1 0 0 0 0,0 1 0 0 0,1-1-1 0 0,-1 0 1 0 0,1 1 0 0 0,-1-1 0 0 0,1 1-1 0 0,-1-1 1 0 0,1 1 0 0 0,-1-1-1 0 0,1 1 1 0 0,-1 0 0 0 0,1-1 0 0 0,0 1-1 0 0,-1-1 1 0 0,1 1 0 0 0,0 0 0 0 0,0-1-1 0 0,0 1 1 0 0,-1 1 0 0 0,-1 8 384 0 0,0 0 0 0 0,1 0 0 0 0,-1 15 0 0 0,2-24-443 0 0,-1 65 889 0 0,12 100 1 0 0,22 70-448 0 0,-15-120-205 0 0,58 457 256 0 0,-44 3-220 0 0,-36-499-227 0 0,2-44-10 0 0,4 67 0 0 0,-1-99-46 0 0,2-8-4 0 0,5-23-21 0 0,7-37-24 0 0,51-191-88 0 0,-54 224 117 0 0,1 0 0 0 0,2 1 0 0 0,1 1-1 0 0,2 1 1 0 0,28-41 0 0 0,-36 60 16 0 0,-1 1 0 0 0,1 1 0 0 0,1 0 0 0 0,0 0 0 0 0,21-14 0 0 0,-28 21 11 0 0,0 1 0 0 0,-1-1 1 0 0,1 1-1 0 0,0 0 1 0 0,0 0-1 0 0,0 1 1 0 0,0-1-1 0 0,1 1 1 0 0,-1 0-1 0 0,0 0 1 0 0,1 0-1 0 0,-1 0 1 0 0,0 1-1 0 0,1 0 1 0 0,-1 0-1 0 0,1 0 1 0 0,-1 0-1 0 0,0 1 1 0 0,1 0-1 0 0,-1 0 1 0 0,0 0-1 0 0,0 0 1 0 0,6 3-1 0 0,-7-2 5 0 0,-1 0 0 0 0,1 1 0 0 0,0-1 0 0 0,-1 1 1 0 0,1 0-1 0 0,-1-1 0 0 0,0 1 0 0 0,0 0 0 0 0,0 0 0 0 0,0 0 0 0 0,0 1 0 0 0,-1-1 0 0 0,0 0 0 0 0,1 1 1 0 0,-1-1-1 0 0,0 1 0 0 0,-1-1 0 0 0,1 1 0 0 0,-1 0 0 0 0,1-1 0 0 0,-1 1 0 0 0,0-1 0 0 0,-1 1 0 0 0,1 0 1 0 0,-2 6-1 0 0,0 4 26 0 0,-1 1-1 0 0,-1-1 1 0 0,0 1 0 0 0,-13 26 0 0 0,-11 9-11 0 0,-1-1 0 0 0,-3-2 0 0 0,-2-1 0 0 0,-44 47 0 0 0,-29 38-1791 0 0,104-126 1121 0 0,-19 27-3625 0 0,15-13-1524 0 0,11-14 2051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4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371 90 3936 0 0,'0'-13'1420'0'0,"1"7"-819"0"0,-1-1 1 0 0,0 0 0 0 0,-1 1 0 0 0,1-1-1 0 0,-1 0 1 0 0,-1 1 0 0 0,-1-8 0 0 0,2 13-515 0 0,1 0 1 0 0,-1 0 0 0 0,1 0 0 0 0,-1 0 0 0 0,0 0-1 0 0,1 0 1 0 0,-1 0 0 0 0,0 0 0 0 0,0 0 0 0 0,0 0-1 0 0,1 1 1 0 0,-1-1 0 0 0,0 0 0 0 0,0 1 0 0 0,0-1-1 0 0,0 1 1 0 0,0-1 0 0 0,0 1 0 0 0,-2-1 0 0 0,1 1 30 0 0,-1-1 1 0 0,1 1 0 0 0,-1 0 0 0 0,1 0-1 0 0,-1 1 1 0 0,1-1 0 0 0,-1 0 0 0 0,1 1-1 0 0,0-1 1 0 0,-1 1 0 0 0,1 0-1 0 0,-4 2 1 0 0,-9 4 336 0 0,1 1 1 0 0,0 1-1 0 0,1 0 0 0 0,0 1 0 0 0,0 0 0 0 0,1 1 0 0 0,1 0 0 0 0,-20 24 1 0 0,9-5 38 0 0,1 0 0 0 0,-31 60 0 0 0,39-64-440 0 0,1 0 1 0 0,1 0-1 0 0,1 2 1 0 0,1-1-1 0 0,2 1 1 0 0,1 0-1 0 0,1 0 1 0 0,-2 43-1 0 0,7-68-52 0 0,0-1-1 0 0,0 0 1 0 0,0 1-1 0 0,0-1 1 0 0,0 0-1 0 0,1 1 1 0 0,-1-1-1 0 0,1 0 1 0 0,0 0-1 0 0,-1 1 1 0 0,1-1-1 0 0,0 0 0 0 0,0 0 1 0 0,1 0-1 0 0,-1 0 1 0 0,0 0-1 0 0,1-1 1 0 0,1 3-1 0 0,-1-3-1 0 0,-1 1-1 0 0,1-1 1 0 0,0 0-1 0 0,0-1 1 0 0,0 1-1 0 0,0 0 1 0 0,0 0-1 0 0,0-1 1 0 0,0 1-1 0 0,0-1 1 0 0,0 0-1 0 0,0 0 1 0 0,0 0 0 0 0,0 0-1 0 0,0 0 1 0 0,3 0-1 0 0,4-2-16 0 0,0 0 0 0 0,0-1 0 0 0,0 0 0 0 0,-1 0 0 0 0,1-1 0 0 0,-1 0 0 0 0,13-9 0 0 0,-4 2-22 0 0,-2-1 0 0 0,0 0 0 0 0,0-1 0 0 0,-1 0 0 0 0,-1-1 0 0 0,0-1 0 0 0,-1 0 0 0 0,-1-1 0 0 0,0 0 0 0 0,-1-1 0 0 0,13-30 0 0 0,-14 24 15 0 0,-1 0-1 0 0,-2-1 1 0 0,0 0-1 0 0,-1 0 1 0 0,-1 0-1 0 0,-2 0 1 0 0,0-1-1 0 0,-4-46 1 0 0,2 68 27 0 0,-1-1 0 0 0,1 0 0 0 0,-1 1 0 0 0,0-1 1 0 0,0 0-1 0 0,0 1 0 0 0,0 0 0 0 0,-1-1 0 0 0,-1-3 1 0 0,3 7-1 0 0,-1-1 0 0 0,1 1 0 0 0,0 0 0 0 0,-1-1 0 0 0,1 1 0 0 0,0 0 0 0 0,-1-1 0 0 0,1 1 0 0 0,0 0 0 0 0,-1-1 0 0 0,1 1 0 0 0,-1 0 0 0 0,1 0 0 0 0,0 0 0 0 0,-1-1 0 0 0,1 1 0 0 0,-1 0 0 0 0,1 0 0 0 0,-1 0 0 0 0,1 0 0 0 0,-1 0 0 0 0,1 0 0 0 0,-1 0 0 0 0,1 0 0 0 0,0 0 0 0 0,-1 0 0 0 0,0 0 0 0 0,-1 1 7 0 0,1-1-1 0 0,0 1 1 0 0,0 0-1 0 0,0 0 1 0 0,-1 0 0 0 0,1 0-1 0 0,0 0 1 0 0,0 0-1 0 0,0 0 1 0 0,0 0-1 0 0,1 0 1 0 0,-1 1 0 0 0,0-1-1 0 0,0 2 1 0 0,-8 13 63 0 0,1 1 0 0 0,1 1 0 0 0,1-1 0 0 0,0 1 0 0 0,1 1 0 0 0,1-1 1 0 0,-3 34-1 0 0,4-13 46 0 0,3 1 0 0 0,6 67 0 0 0,-6-98-106 0 0,2 0 0 0 0,0-1-1 0 0,0 1 1 0 0,0-1 0 0 0,1 1 0 0 0,0-1 0 0 0,1 0 0 0 0,0 0 0 0 0,6 10 0 0 0,-8-16-32 0 0,-1 1 1 0 0,1-1 0 0 0,0 0-1 0 0,0 0 1 0 0,0 0 0 0 0,1 0-1 0 0,-1 0 1 0 0,0 0 0 0 0,1 0 0 0 0,-1-1-1 0 0,1 1 1 0 0,0-1 0 0 0,-1 0-1 0 0,1 0 1 0 0,0 0 0 0 0,0 0 0 0 0,0 0-1 0 0,0-1 1 0 0,0 1 0 0 0,0-1-1 0 0,0 0 1 0 0,0 0 0 0 0,0 0-1 0 0,0 0 1 0 0,0 0 0 0 0,-1-1 0 0 0,1 1-1 0 0,0-1 1 0 0,0 0 0 0 0,0 0-1 0 0,4-2 1 0 0,1-1-68 0 0,0 0 1 0 0,0 0-1 0 0,-1 0 1 0 0,1-1-1 0 0,-1-1 0 0 0,0 1 1 0 0,-1-1-1 0 0,0 0 0 0 0,10-12 1 0 0,0-4-251 0 0,25-44 0 0 0,-30 45 90 0 0,2 0 1 0 0,24-30-1 0 0,-36 50 242 0 0,-1 0 0 0 0,1 0 0 0 0,-1 0 0 0 0,1 1 0 0 0,0-1 0 0 0,-1 0 0 0 0,1 1 0 0 0,0-1-1 0 0,0 0 1 0 0,-1 1 0 0 0,1-1 0 0 0,0 1 0 0 0,0-1 0 0 0,0 1 0 0 0,0 0 0 0 0,0-1 0 0 0,0 1 0 0 0,0 0 0 0 0,0-1-1 0 0,0 1 1 0 0,-1 0 0 0 0,3 0 0 0 0,-2 0 8 0 0,-1 1-1 0 0,1-1 1 0 0,-1 1-1 0 0,1-1 1 0 0,0 1 0 0 0,-1 0-1 0 0,1-1 1 0 0,-1 1-1 0 0,0-1 1 0 0,1 1-1 0 0,-1 0 1 0 0,1 0 0 0 0,-1-1-1 0 0,0 1 1 0 0,1 0-1 0 0,-1 0 1 0 0,0-1 0 0 0,0 1-1 0 0,0 0 1 0 0,0 0-1 0 0,0 0 1 0 0,0 55 315 0 0,0-46-269 0 0,-7 71 616 0 0,40-118-266 0 0,-27 32-385 0 0,1 0-1 0 0,-1 1 1 0 0,0-1-1 0 0,1 1 1 0 0,0 1-1 0 0,0-1 0 0 0,0 1 1 0 0,0 0-1 0 0,1 1 1 0 0,-1 0-1 0 0,1 0 1 0 0,0 0-1 0 0,-1 1 0 0 0,1 0 1 0 0,0 1-1 0 0,0 0 1 0 0,0 0-1 0 0,12 2 1 0 0,9 4-7 0 0,0 1 0 0 0,0 1 1 0 0,46 20-1 0 0,24 7 7 0 0,-87-32-8 0 0,0-1 0 0 0,-1 0 0 0 0,1 0 0 0 0,0-1 0 0 0,1-1 0 0 0,-1 0 0 0 0,0 0 0 0 0,0-1 0 0 0,0-1-1 0 0,0 0 1 0 0,-1-1 0 0 0,14-4 0 0 0,-16 3 5 0 0,-1 0-1 0 0,0 0 1 0 0,0-1-1 0 0,0 0 1 0 0,0 0-1 0 0,-1-1 1 0 0,0 0-1 0 0,0 0 1 0 0,-1 0-1 0 0,0-1 1 0 0,0 0-1 0 0,0 0 1 0 0,-1-1-1 0 0,0 0 0 0 0,-1 0 1 0 0,6-13-1 0 0,-4 7 21 0 0,0-1-1 0 0,-2 0 0 0 0,3-16 0 0 0,-5 24-10 0 0,-1 1 0 0 0,0 0 0 0 0,-1 0 0 0 0,1 0 0 0 0,-1-1 0 0 0,-1 1-1 0 0,1 0 1 0 0,-1 0 0 0 0,0-1 0 0 0,-3-7 0 0 0,4 13-19 0 0,0 1 1 0 0,0 0-1 0 0,0-1 0 0 0,0 1 1 0 0,0 0-1 0 0,0 0 0 0 0,0-1 1 0 0,0 1-1 0 0,-1 0 0 0 0,1-1 1 0 0,0 1-1 0 0,0 0 0 0 0,0 0 1 0 0,-1-1-1 0 0,1 1 0 0 0,0 0 1 0 0,0 0-1 0 0,0-1 0 0 0,-1 1 1 0 0,1 0-1 0 0,0 0 0 0 0,-1 0 0 0 0,1 0 1 0 0,0-1-1 0 0,0 1 0 0 0,-1 0 1 0 0,1 0-1 0 0,0 0 0 0 0,-1 0 1 0 0,1 0-1 0 0,0 0 0 0 0,-1 0 1 0 0,1 0-1 0 0,0 0 0 0 0,-1 0 1 0 0,1 0-1 0 0,0 0 0 0 0,-1 0 1 0 0,1 0-1 0 0,-11 12 50 0 0,-4 21 14 0 0,7-6-44 0 0,1 0 0 0 0,1 1 0 0 0,-4 53 0 0 0,5 89 25 0 0,5-107-37 0 0,6 149 27 0 0,38 231 0 0 0,-14-182 34 0 0,-30-260-71 0 0,8 73 34 0 0,-3 82 0 0 0,-6-135-25 0 0,0-1 0 0 0,-1 1 0 0 0,-1-1 0 0 0,-1 0 0 0 0,-1 0 0 0 0,0 0 0 0 0,-2-1 0 0 0,0 0 0 0 0,-12 21 0 0 0,16-34-8 0 0,-1 0-1 0 0,-1 0 1 0 0,1-1 0 0 0,-1 1-1 0 0,0-1 1 0 0,0 0 0 0 0,-1 0 0 0 0,0 0-1 0 0,1-1 1 0 0,-1 0 0 0 0,-1 0 0 0 0,1-1-1 0 0,-1 0 1 0 0,1 0 0 0 0,-1 0-1 0 0,0-1 1 0 0,0 0 0 0 0,0 0 0 0 0,0 0-1 0 0,0-1 1 0 0,-1-1 0 0 0,1 1 0 0 0,0-1-1 0 0,0 0 1 0 0,-1-1 0 0 0,1 1 0 0 0,0-1-1 0 0,0-1 1 0 0,0 0 0 0 0,0 0-1 0 0,0 0 1 0 0,0-1 0 0 0,0 0 0 0 0,1 0-1 0 0,-1 0 1 0 0,1-1 0 0 0,0 0 0 0 0,0 0-1 0 0,0-1 1 0 0,1 0 0 0 0,0 0-1 0 0,0 0 1 0 0,-7-9 0 0 0,0-4 9 0 0,0 0 0 0 0,1-1-1 0 0,1 0 1 0 0,0 0 0 0 0,2-1 0 0 0,0 0 0 0 0,2-1 0 0 0,0 0 0 0 0,1 0-1 0 0,1 0 1 0 0,1-1 0 0 0,0-25 0 0 0,2 14 1 0 0,2-1 0 0 0,1 1 0 0 0,1 0 0 0 0,2 0 0 0 0,2 0-1 0 0,1 1 1 0 0,15-41 0 0 0,11-5-40 0 0,4 2 0 0 0,68-102-1 0 0,-9 15-1958 0 0,-70 114-1579 0 0,27-72 0 0 0,-28 46-197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4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4888 0 0,'11'-2'3518'0'0,"23"-2"-2094"0"0,-16 4-1003 0 0,-1 1-1 0 0,0 1 1 0 0,1 1 0 0 0,-1 0 0 0 0,0 1 0 0 0,0 1 0 0 0,-1 1 0 0 0,0 0 0 0 0,0 1 0 0 0,16 10 0 0 0,-21-11-162 0 0,0 1-1 0 0,-1 0 1 0 0,0 1 0 0 0,-1 0 0 0 0,0 1-1 0 0,0 0 1 0 0,-1 0 0 0 0,0 1 0 0 0,0 0-1 0 0,-1 0 1 0 0,0 1 0 0 0,-1-1 0 0 0,-1 2-1 0 0,8 18 1 0 0,-8-9 114 0 0,0-1 0 0 0,-2 0 0 0 0,0 1 0 0 0,-1 30 0 0 0,2 10-288 0 0,-4-60-83 0 0,0 0 1 0 0,0 1 0 0 0,0-1 0 0 0,0 0 0 0 0,1 1-1 0 0,-1-1 1 0 0,0 0 0 0 0,1 0 0 0 0,-1 1 0 0 0,1-1-1 0 0,-1 0 1 0 0,1 0 0 0 0,0 0 0 0 0,0 1 0 0 0,-1-1-1 0 0,1 0 1 0 0,0 0 0 0 0,0 0 0 0 0,0-1 0 0 0,0 1-1 0 0,0 0 1 0 0,0 0 0 0 0,0 0 0 0 0,0-1 0 0 0,1 1-1 0 0,-1 0 1 0 0,0-1 0 0 0,0 1 0 0 0,0-1-1 0 0,1 0 1 0 0,-1 1 0 0 0,0-1 0 0 0,1 0 0 0 0,-1 0-1 0 0,0 0 1 0 0,1 0 0 0 0,-1 0 0 0 0,0 0 0 0 0,1 0-1 0 0,-1 0 1 0 0,0 0 0 0 0,1-1 0 0 0,-1 1 0 0 0,0-1-1 0 0,0 1 1 0 0,2-1 0 0 0,9-4-14 0 0,1 0-1 0 0,-1 0 1 0 0,22-15-1 0 0,-14 9-60 0 0,136-62-2083 0 0,87-24-8553 0 0,-155 67 6991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5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36 4296 0 0,'-11'-18'2663'0'0,"1"1"533"0"0,7 19-1922 0 0,2 13-498 0 0,38 533 5419 0 0,-21-391-5640 0 0,-6-58-468 0 0,23 328 49 0 0,-31-380-133 0 0,2 101-25 0 0,-5-128 13 0 0,0 0-1 0 0,-2 0 0 0 0,0 0 0 0 0,-12 39 0 0 0,14-57 8 0 0,1 0-1 0 0,-1 0 1 0 0,0 0 0 0 0,0 0 0 0 0,0 0-1 0 0,0 0 1 0 0,0 0 0 0 0,0 0 0 0 0,0 0-1 0 0,-1 0 1 0 0,1-1 0 0 0,-1 1 0 0 0,1-1 0 0 0,-1 1-1 0 0,0-1 1 0 0,1 1 0 0 0,-1-1 0 0 0,0 0-1 0 0,0 0 1 0 0,0 0 0 0 0,0 0 0 0 0,-3 1 0 0 0,4-2 0 0 0,-1 0 0 0 0,0-1 0 0 0,0 1 1 0 0,0 0-1 0 0,1-1 0 0 0,-1 1 1 0 0,0-1-1 0 0,1 1 0 0 0,-1-1 0 0 0,1 0 1 0 0,-1 0-1 0 0,0 0 0 0 0,1 0 0 0 0,0 0 1 0 0,-1 0-1 0 0,1 0 0 0 0,0 0 1 0 0,-1-1-1 0 0,1 1 0 0 0,0 0 0 0 0,0-1 1 0 0,0 1-1 0 0,0-1 0 0 0,0 1 1 0 0,0-1-1 0 0,1 0 0 0 0,-2-2 0 0 0,-4-10-4 0 0,1-1-1 0 0,0 0 1 0 0,1 0 0 0 0,0 0-1 0 0,1-1 1 0 0,-1-27-1 0 0,2 3 7 0 0,7-60 0 0 0,-2 72 19 0 0,1 0 0 0 0,2 1 0 0 0,0 0 1 0 0,2 0-1 0 0,1 0 0 0 0,1 1 0 0 0,2 1 0 0 0,25-43 0 0 0,-29 54 5 0 0,1 1 0 0 0,1 0-1 0 0,0 1 1 0 0,0 0 0 0 0,2 0 0 0 0,-1 1 0 0 0,1 1 0 0 0,1 0-1 0 0,0 1 1 0 0,0 0 0 0 0,1 1 0 0 0,0 0 0 0 0,1 1-1 0 0,-1 1 1 0 0,1 0 0 0 0,27-6 0 0 0,-37 11-9 0 0,1 0-1 0 0,0 0 1 0 0,-1 1 0 0 0,1-1 0 0 0,-1 1 0 0 0,1 1 0 0 0,0-1 0 0 0,-1 1-1 0 0,1 0 1 0 0,-1 0 0 0 0,1 1 0 0 0,-1-1 0 0 0,0 1 0 0 0,0 0-1 0 0,8 5 1 0 0,-6-3 4 0 0,-2 1 1 0 0,1 0-1 0 0,0 0 0 0 0,-1 0 0 0 0,0 0 1 0 0,0 1-1 0 0,-1 0 0 0 0,1 0 0 0 0,-1 0 1 0 0,4 11-1 0 0,4 11 47 0 0,-1 1-1 0 0,-2 1 1 0 0,-1 0 0 0 0,7 48 0 0 0,-10-51-27 0 0,3 28 28 0 0,-6-35-31 0 0,1-1 0 0 0,0 0 0 0 0,2 0-1 0 0,12 33 1 0 0,-17-50-32 0 0,1-1 0 0 0,-1 1 1 0 0,1 0-1 0 0,0-1 0 0 0,0 1 0 0 0,0-1 0 0 0,0 1 0 0 0,0-1 0 0 0,0 0 0 0 0,0 1 0 0 0,1-1 1 0 0,-1 0-1 0 0,0 0 0 0 0,1 0 0 0 0,-1 0 0 0 0,1 0 0 0 0,-1 0 0 0 0,1 0 0 0 0,0-1 0 0 0,-1 1 0 0 0,1 0 1 0 0,3 0-1 0 0,-3-1-2 0 0,1 0 0 0 0,-1-1 0 0 0,1 1 0 0 0,-1-1 0 0 0,1 1 0 0 0,-1-1 0 0 0,0 0 0 0 0,1 0 0 0 0,-1 0 0 0 0,0 0 0 0 0,0 0 0 0 0,1 0 1 0 0,-1-1-1 0 0,2-1 0 0 0,7-6 1 0 0,-1-1-1 0 0,-1 0 1 0 0,1 0 0 0 0,10-18 0 0 0,3-8 1 0 0,-2-2 0 0 0,-2 0 0 0 0,-2-1 0 0 0,20-64 0 0 0,-4 12 0 0 0,-26 70-4 0 0,-5 13 2 0 0,1 1 0 0 0,-1 0 0 0 0,1 0 0 0 0,0 0 0 0 0,1 0 0 0 0,0 0 0 0 0,0 1 0 0 0,0 0 0 0 0,7-7 0 0 0,-11 13-1 0 0,0 0 0 0 0,1-1 0 0 0,-1 1-1 0 0,1 0 1 0 0,-1 0 0 0 0,0 0 0 0 0,1-1 0 0 0,-1 1-1 0 0,0 0 1 0 0,1 0 0 0 0,-1 0 0 0 0,1 0 0 0 0,-1 0-1 0 0,0 0 1 0 0,1 0 0 0 0,-1 0 0 0 0,1 0 0 0 0,-1 0 0 0 0,1 0-1 0 0,-1 0 1 0 0,0 0 0 0 0,1 0 0 0 0,-1 1 0 0 0,0-1-1 0 0,1 0 1 0 0,-1 0 0 0 0,1 0 0 0 0,-1 0 0 0 0,0 1-1 0 0,1-1 1 0 0,-1 0 0 0 0,0 0 0 0 0,1 1 0 0 0,-1-1-1 0 0,0 0 1 0 0,0 1 0 0 0,1-1 0 0 0,-1 0 0 0 0,0 1-1 0 0,0-1 1 0 0,0 0 0 0 0,1 1 0 0 0,-1-1 0 0 0,0 1-1 0 0,0-1 1 0 0,0 1 0 0 0,7 20 35 0 0,2 61-199 0 0,-4 0 0 0 0,-5 87 0 0 0,-1-73-5006 0 0,-1-86-2431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6.9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72 1928 0 0,'-7'-23'3203'0'0,"7"21"-3020"0"0,-1-1 0 0 0,0 1 0 0 0,0-1 0 0 0,0 1 0 0 0,0-1 0 0 0,0 1 0 0 0,0 0 0 0 0,-1-1 0 0 0,1 1 0 0 0,-1 0 0 0 0,0 0 0 0 0,0 0-1 0 0,1 0 1 0 0,-1 0 0 0 0,0 1 0 0 0,-1-1 0 0 0,1 1 0 0 0,0-1 0 0 0,0 1 0 0 0,-1 0 0 0 0,1 0 0 0 0,-1 0 0 0 0,1 0 0 0 0,-1 0 0 0 0,1 0 0 0 0,-1 1 0 0 0,1-1 0 0 0,-1 1 0 0 0,0 0 0 0 0,-4 0 0 0 0,3 0-24 0 0,1 0 0 0 0,-1 1 0 0 0,0-1 0 0 0,1 1 0 0 0,-1 0 0 0 0,1 0 0 0 0,-1 0 0 0 0,1 1 0 0 0,-1-1 0 0 0,1 1 0 0 0,0 0 0 0 0,0 0 1 0 0,0 0-1 0 0,0 0 0 0 0,0 0 0 0 0,0 1 0 0 0,1-1 0 0 0,-1 1 0 0 0,1 0 0 0 0,-1 0 0 0 0,1 0 0 0 0,-2 4 0 0 0,-2 6-33 0 0,1 1-1 0 0,1 0 1 0 0,0 0-1 0 0,0 0 0 0 0,2 0 1 0 0,0 1-1 0 0,-1 21 1 0 0,7 104 107 0 0,-2-121-205 0 0,8 75 77 0 0,-8-86-98 0 0,-1 0 1 0 0,1 0 0 0 0,1-1 0 0 0,0 1 0 0 0,0 0 0 0 0,0-1 0 0 0,1 0 0 0 0,8 13-1 0 0,-11-18-5 0 0,0-1-1 0 0,0 0 0 0 0,-1 0 1 0 0,1 0-1 0 0,0 0 0 0 0,0 0 1 0 0,0 0-1 0 0,0 0 0 0 0,0-1 1 0 0,1 1-1 0 0,-1 0 0 0 0,0 0 1 0 0,0-1-1 0 0,0 1 0 0 0,1-1 1 0 0,-1 1-1 0 0,0-1 0 0 0,1 1 1 0 0,-1-1-1 0 0,0 0 0 0 0,1 0 1 0 0,-1 0-1 0 0,0 0 0 0 0,3 0 1 0 0,-2-1 0 0 0,0 1 0 0 0,-1-1 1 0 0,1 0-1 0 0,0 0 0 0 0,-1 0 1 0 0,1 0-1 0 0,-1-1 0 0 0,1 1 1 0 0,-1 0-1 0 0,1-1 0 0 0,-1 1 1 0 0,0 0-1 0 0,0-1 0 0 0,0 0 1 0 0,1-1-1 0 0,3-5 13 0 0,-1-1 0 0 0,0 1 0 0 0,-1-1 0 0 0,0 0 0 0 0,0 1 0 0 0,1-11 0 0 0,1-35 257 0 0,-1 0 0 0 0,-3-1 1 0 0,-3 1-1 0 0,-9-67 0 0 0,20 157-21 0 0,1 0 0 0 0,18 37 0 0 0,-7-17-167 0 0,49 148 226 0 0,-13-40-1166 0 0,-18-55-3136 0 0,-22-70-2872 0 0,-13-29 3431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5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314 169 4192 0 0,'-1'-10'428'0'0,"1"0"0"0"0,0 0 0 0 0,1 0-1 0 0,0 0 1 0 0,0 0 0 0 0,1 1 0 0 0,1-1 0 0 0,-1 0-1 0 0,1 1 1 0 0,1 0 0 0 0,0 0 0 0 0,0 0-1 0 0,1 0 1 0 0,9-13 0 0 0,-13 21-367 0 0,0 0 0 0 0,-1 0 0 0 0,1 1 0 0 0,0-1 0 0 0,0 0-1 0 0,0 0 1 0 0,0 0 0 0 0,0 0 0 0 0,0 1 0 0 0,0-1 0 0 0,0 1 0 0 0,0-1 0 0 0,0 1 0 0 0,0-1 0 0 0,0 1 0 0 0,1-1-1 0 0,-1 1 1 0 0,0 0 0 0 0,0 0 0 0 0,0-1 0 0 0,1 1 0 0 0,-1 0 0 0 0,0 0 0 0 0,2 1 0 0 0,-1-1 23 0 0,-1 1-1 0 0,1 0 1 0 0,0 0 0 0 0,0 0 0 0 0,-1 0 0 0 0,1 0-1 0 0,-1 0 1 0 0,1 0 0 0 0,-1 0 0 0 0,1 1 0 0 0,-1-1-1 0 0,0 1 1 0 0,2 2 0 0 0,3 4 167 0 0,-2 0 1 0 0,1 0-1 0 0,-1 1 0 0 0,-1 0 0 0 0,4 12 1 0 0,2 15-144 0 0,-2 1 1 0 0,-1-1 0 0 0,-2 1-1 0 0,-1 48 1 0 0,-19 147-8816 0 0,4-147 5386 0 0</inkml:trace>
  <inkml:trace contextRef="#ctx0" brushRef="#br0" timeOffset="1">89 1793 4568 0 0,'-3'6'776'0'0,"-2"0"9"0"0,-1 3 31 0 0,-1 4 16 0 0,-3-1 4 0 0,1 3-4 0 0,-2 0 4 0 0,2-1-20 0 0,-3 0-52 0 0,5-6-88 0 0,3 0-124 0 0,1-3-228 0 0,0-3-392 0 0,3 1-2600 0 0,8-6-2669 0 0,0-2 2669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5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1067 4592 0 0,'-5'-1'337'0'0,"1"0"-1"0"0,0 0 1 0 0,0 0 0 0 0,-1-1-1 0 0,1 1 1 0 0,0-1-1 0 0,0 0 1 0 0,0 0-1 0 0,1-1 1 0 0,-7-4-1 0 0,-16-8 747 0 0,7 6-366 0 0,-1 1 1 0 0,0 1-1 0 0,0 1 0 0 0,-37-7 1 0 0,49 12-526 0 0,0 0-1 0 0,0 1 1 0 0,0 0 0 0 0,0 0 0 0 0,0 1 0 0 0,0 0 0 0 0,0 0 0 0 0,0 1-1 0 0,0 0 1 0 0,0 0 0 0 0,1 1 0 0 0,-1 0 0 0 0,1 0 0 0 0,0 1 0 0 0,-10 6-1 0 0,5 0 53 0 0,0 0 0 0 0,1 1 0 0 0,0 0 0 0 0,1 1-1 0 0,1 0 1 0 0,0 0 0 0 0,0 1 0 0 0,1 0 0 0 0,1 1-1 0 0,0 0 1 0 0,1 0 0 0 0,-5 20 0 0 0,4-12-199 0 0,1 0 1 0 0,1 1-1 0 0,2-1 1 0 0,0 1 0 0 0,1 0-1 0 0,1 0 1 0 0,4 36-1 0 0,-2-50-46 0 0,0 1 0 0 0,1-1 0 0 0,0 0 0 0 0,1 1 0 0 0,0-1-1 0 0,1-1 1 0 0,-1 1 0 0 0,2 0 0 0 0,-1-1 0 0 0,10 13 0 0 0,-11-17-1 0 0,0-1-1 0 0,0 1 1 0 0,0-1-1 0 0,1 0 1 0 0,0 0-1 0 0,-1 0 1 0 0,1-1 0 0 0,0 1-1 0 0,0-1 1 0 0,1 0-1 0 0,-1 0 1 0 0,0 0 0 0 0,1-1-1 0 0,-1 0 1 0 0,1 0-1 0 0,-1 0 1 0 0,1 0 0 0 0,-1 0-1 0 0,1-1 1 0 0,0 0-1 0 0,-1 0 1 0 0,1 0 0 0 0,6-2-1 0 0,4-1-44 0 0,0-1 0 0 0,0-1 0 0 0,0 0 0 0 0,-1-1-1 0 0,0-1 1 0 0,0 0 0 0 0,-1-1 0 0 0,0 0 0 0 0,0-1 0 0 0,-1-1 0 0 0,18-17 0 0 0,-6 3-131 0 0,-1-2 1 0 0,-1-1 0 0 0,-1 0-1 0 0,20-36 1 0 0,-19 23 12 0 0,-2-1-1 0 0,-1-1 1 0 0,-3-1-1 0 0,-1-1 1 0 0,-3 0-1 0 0,-1 0 1 0 0,6-59-1 0 0,-6-3-61 0 0,-7-212 0 0 0,-7 227 311 0 0,-4 1 0 0 0,-24-116 0 0 0,30 201-60 0 0,-12-40 205 0 0,12 42-190 0 0,0 1-1 0 0,0-1 0 0 0,-1 1 1 0 0,1-1-1 0 0,-1 1 0 0 0,1 0 0 0 0,-1-1 1 0 0,0 1-1 0 0,1 0 0 0 0,-1 0 0 0 0,-1 0 1 0 0,1 0-1 0 0,-3-2 0 0 0,4 4-20 0 0,0 0 0 0 0,1-1 0 0 0,-1 1 0 0 0,0 0 0 0 0,0 0 0 0 0,0 0 0 0 0,1 0 0 0 0,-1 0 0 0 0,0 0 0 0 0,0 0 0 0 0,1 0 0 0 0,-1 0 0 0 0,0 0 0 0 0,0 0 0 0 0,1 0 0 0 0,-1 1 0 0 0,0-1 0 0 0,0 0 0 0 0,1 0 0 0 0,-1 1 0 0 0,0-1 0 0 0,1 1 0 0 0,-1-1 0 0 0,0 0 0 0 0,1 1 0 0 0,-1-1 0 0 0,1 1 0 0 0,-1 0 0 0 0,1-1 0 0 0,-1 1 0 0 0,1-1 0 0 0,-1 1 0 0 0,1 0 0 0 0,0-1-1 0 0,-1 1 1 0 0,1 0 0 0 0,0 0 0 0 0,-1 0 0 0 0,-10 30 327 0 0,11-30-336 0 0,-12 69 318 0 0,2 1 0 0 0,4 0 0 0 0,3 99 1 0 0,2-86-189 0 0,-1 214 236 0 0,45 378-1 0 0,-39-648-427 0 0,11 72 10 0 0,-13-91-68 0 0,1 1 0 0 0,-1-1-1 0 0,2-1 1 0 0,-1 1 0 0 0,1 0-1 0 0,0-1 1 0 0,1 0 0 0 0,6 9-1 0 0,-10-16 80 0 0,-1-1 0 0 0,0 0 0 0 0,0 0 0 0 0,0 0 0 0 0,0 1 0 0 0,0-1 0 0 0,0 0 0 0 0,0 0 0 0 0,1 0 0 0 0,-1 0 0 0 0,0 1 0 0 0,0-1 0 0 0,0 0 0 0 0,0 0 0 0 0,1 0 0 0 0,-1 0 0 0 0,0 0 0 0 0,0 0 0 0 0,0 0 0 0 0,1 1 0 0 0,-1-1 0 0 0,0 0 0 0 0,0 0 0 0 0,0 0 0 0 0,1 0 0 0 0,-1 0 0 0 0,0 0 0 0 0,0 0 0 0 0,0 0 0 0 0,1 0 0 0 0,-1 0 0 0 0,0 0 0 0 0,0 0 0 0 0,1 0 0 0 0,-1 0 0 0 0,0 0 0 0 0,0-1 0 0 0,0 1 0 0 0,1 0 0 0 0,-1 0 0 0 0,0 0 0 0 0,4-11-2448 0 0,-1-17-2401 0 0,-5 0 1297 0 0,-4-5-1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6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135 172 4032 0 0,'-46'-18'2957'0'0,"25"10"-1489"0"0,0 0 1 0 0,-21-13-1 0 0,42 21-1429 0 0,-1 0 1 0 0,1 0-1 0 0,0 0 0 0 0,0 0 1 0 0,-1 0-1 0 0,1 0 1 0 0,0-1-1 0 0,0 1 0 0 0,0 0 1 0 0,-1 0-1 0 0,1 0 1 0 0,0 0-1 0 0,0-1 0 0 0,0 1 1 0 0,-1 0-1 0 0,1 0 1 0 0,0 0-1 0 0,0-1 0 0 0,0 1 1 0 0,0 0-1 0 0,0 0 1 0 0,-1-1-1 0 0,1 1 0 0 0,0 0 1 0 0,0 0-1 0 0,0-1 1 0 0,0 1-1 0 0,0 0 0 0 0,0 0 1 0 0,0-1-1 0 0,0 1 1 0 0,0 0-1 0 0,0-1 0 0 0,0 1 1 0 0,0 0-1 0 0,0 0 1 0 0,0-1-1 0 0,0 1 0 0 0,1 0 1 0 0,-1-1-1 0 0,11-6 898 0 0,21-3 178 0 0,220-27 2941 0 0,131 31-2921 0 0,-342 8-1188 0 0,0 2-1 0 0,-1 1 1 0 0,0 2 0 0 0,72 22-1 0 0,-99-25-24 0 0,-1 1-1 0 0,1 0 0 0 0,-1 1 0 0 0,0 0 1 0 0,0 1-1 0 0,0 1 0 0 0,-1 0 1 0 0,-1 0-1 0 0,1 1 0 0 0,-1 0 0 0 0,-1 1 1 0 0,1 0-1 0 0,-2 1 0 0 0,0 0 1 0 0,0 0-1 0 0,-1 0 0 0 0,0 1 0 0 0,6 15 1 0 0,-11-23 12 0 0,-1-1 0 0 0,1 1 0 0 0,-1 0 0 0 0,1 1 0 0 0,-1-1 0 0 0,-1 0 0 0 0,1 0 0 0 0,0 0 0 0 0,-1 1 1 0 0,0-1-1 0 0,0 0 0 0 0,0 0 0 0 0,-1 1 0 0 0,1-1 0 0 0,-1 0 0 0 0,0 0 0 0 0,0 0 0 0 0,-1 0 0 0 0,1 0 0 0 0,-1 0 0 0 0,-2 4 1 0 0,-2 3 94 0 0,0 1 0 0 0,1 0 1 0 0,0 0-1 0 0,1 0 1 0 0,0 0-1 0 0,1 1 1 0 0,-2 18-1 0 0,1 7 256 0 0,1 45 1 0 0,3-57-35 0 0,6 38 0 0 0,-5-55-145 0 0,1 0 1 0 0,0 0-1 0 0,0-1 1 0 0,1 1-1 0 0,0-1 1 0 0,1 0-1 0 0,-1 0 1 0 0,6 8-1 0 0,-8-15-88 0 0,-1-1 0 0 0,0 1 0 0 0,0-1 0 0 0,0 1 0 0 0,1-1 0 0 0,-1 1-1 0 0,0-1 1 0 0,0 0 0 0 0,1 1 0 0 0,-1-1 0 0 0,0 1 0 0 0,1-1-1 0 0,-1 0 1 0 0,1 1 0 0 0,-1-1 0 0 0,0 0 0 0 0,1 1 0 0 0,-1-1 0 0 0,1 0-1 0 0,-1 1 1 0 0,1-1 0 0 0,-1 0 0 0 0,1 0 0 0 0,-1 0 0 0 0,1 0 0 0 0,-1 1-1 0 0,1-1 1 0 0,-1 0 0 0 0,1 0 0 0 0,0 0 0 0 0,-1 0 0 0 0,1 0-1 0 0,5-17 342 0 0,-6-26-50 0 0,-11-67 35 0 0,4 58-259 0 0,2 0 0 0 0,2 0 0 0 0,8-89 0 0 0,-4 134-83 0 0,0 0-1 0 0,0 0 0 0 0,1 0 1 0 0,0 0-1 0 0,1 0 1 0 0,-1 0-1 0 0,1 0 0 0 0,1 1 1 0 0,-1-1-1 0 0,1 1 1 0 0,0 0-1 0 0,0 0 0 0 0,1 0 1 0 0,0 1-1 0 0,0 0 0 0 0,0 0 1 0 0,7-5-1 0 0,-6 6-2 0 0,-1 1 0 0 0,1 0 0 0 0,0 1 0 0 0,0 0 0 0 0,0-1 0 0 0,0 2 0 0 0,0-1 0 0 0,0 1 0 0 0,0 0 0 0 0,1 0 0 0 0,-1 1 0 0 0,0-1 0 0 0,1 2 0 0 0,-1-1 0 0 0,0 1 0 0 0,1 0 0 0 0,-1 0 0 0 0,0 0 0 0 0,0 1 0 0 0,7 3 0 0 0,-1-1 0 0 0,-1 1 0 0 0,1 1 0 0 0,-1 0 0 0 0,0 1 0 0 0,0 0 0 0 0,-1 0 0 0 0,12 12 0 0 0,4 7 15 0 0,27 34 0 0 0,12 13 17 0 0,-61-69-28 0 0,1 0 0 0 0,0-1 0 0 0,0 1 1 0 0,0-1-1 0 0,1 0 0 0 0,-1 0 0 0 0,1 0 0 0 0,0-1 0 0 0,-1 0 0 0 0,1 0 1 0 0,0 0-1 0 0,0-1 0 0 0,0 0 0 0 0,1 0 0 0 0,-1-1 0 0 0,0 0 1 0 0,0 0-1 0 0,0 0 0 0 0,0 0 0 0 0,0-1 0 0 0,1 0 0 0 0,-1-1 0 0 0,8-2 1 0 0,5-3 10 0 0,1-1 1 0 0,-2 0-1 0 0,1-2 1 0 0,-1 0-1 0 0,29-22 1 0 0,-30 19-5 0 0,0-1 0 0 0,-1-1 0 0 0,-1 0 1 0 0,-1-2-1 0 0,0 1 0 0 0,-1-2 0 0 0,10-18 0 0 0,-5 6 3 0 0,-2-1 0 0 0,-2 0 0 0 0,17-54 0 0 0,-22 54-12 0 0,-5 19-4 0 0,-8 35 1 0 0,-13 112-22 0 0,6 1 0 0 0,7 139-1 0 0,55 373 6 0 0,-12-282 49 0 0,-28 1 73 0 0,-12-328-69 0 0,-1 1 0 0 0,-3-1 0 0 0,-1 0 0 0 0,-2-1 1 0 0,-1 0-1 0 0,-23 57 0 0 0,30-89-24 0 0,-1 0 0 0 0,0 0-1 0 0,0 0 1 0 0,-1-1 0 0 0,1 0 0 0 0,-1 1 0 0 0,0-1-1 0 0,-1-1 1 0 0,1 1 0 0 0,-1-1 0 0 0,0 1-1 0 0,-8 4 1 0 0,11-8-5 0 0,-1 0 0 0 0,0 0-1 0 0,0 0 1 0 0,0 0 0 0 0,0 0-1 0 0,0-1 1 0 0,0 1 0 0 0,0-1 0 0 0,0 0-1 0 0,0 0 1 0 0,0 0 0 0 0,0 0-1 0 0,0 0 1 0 0,0-1 0 0 0,0 1-1 0 0,0-1 1 0 0,0 0 0 0 0,0 0-1 0 0,0 0 1 0 0,0 0 0 0 0,0-1 0 0 0,1 1-1 0 0,-1-1 1 0 0,0 0 0 0 0,1 0-1 0 0,0 1 1 0 0,-1-1 0 0 0,-1-3-1 0 0,-9-7 13 0 0,1-1 0 0 0,1 0 0 0 0,0-1 0 0 0,1 0-1 0 0,-14-26 1 0 0,-34-84 20 0 0,38 73-34 0 0,3 0 0 0 0,3-1 0 0 0,1 0 0 0 0,3-1 1 0 0,-5-85-1 0 0,12 65-132 0 0,5 0 1 0 0,2 1-1 0 0,22-117 1 0 0,18-8-562 0 0,-7 41-3042 0 0,-12-2-5697 0 0,-20 94 5468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7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19 315 4952 0 0,'-2'-3'248'0'0,"1"1"0"0"0,-1 0 0 0 0,0-1 0 0 0,0 1 0 0 0,1-1-1 0 0,0 0 1 0 0,-1 1 0 0 0,1-1 0 0 0,0 0 0 0 0,0 0-1 0 0,1 0 1 0 0,-1 0 0 0 0,1 0 0 0 0,-1 0 0 0 0,1 0-1 0 0,0 0 1 0 0,0 0 0 0 0,0 0 0 0 0,1-3 0 0 0,0-3 131 0 0,0 0 0 0 0,1 0 0 0 0,0 0 0 0 0,0 0 1 0 0,5-8-1 0 0,-2 7-82 0 0,0 0 0 0 0,1 0 1 0 0,0 1-1 0 0,1 0 0 0 0,0 1 0 0 0,0-1 1 0 0,1 1-1 0 0,0 1 0 0 0,0-1 0 0 0,1 1 1 0 0,0 1-1 0 0,18-10 0 0 0,-6 5 186 0 0,0 0 0 0 0,0 2 0 0 0,1 1 0 0 0,1 1 0 0 0,23-5 0 0 0,-21 6 16 0 0,1 1-1 0 0,-1 2 1 0 0,1 0-1 0 0,32 2 1 0 0,-50 1-575 0 0,-1 0-1 0 0,0 1 1 0 0,0 0 0 0 0,0 1 0 0 0,0-1-1 0 0,-1 1 1 0 0,1 1 0 0 0,0-1 0 0 0,-1 1 0 0 0,1 0-1 0 0,-1 1 1 0 0,0-1 0 0 0,0 1 0 0 0,0 1-1 0 0,-1-1 1 0 0,0 1 0 0 0,1 0 0 0 0,-2 0-1 0 0,1 0 1 0 0,7 11 0 0 0,-5-2-1221 0 0,-1 0 0 0 0,0 1 0 0 0,-1 0 0 0 0,-1 0 0 0 0,0 0 0 0 0,-1 0 0 0 0,-1 0 0 0 0,1 25 0 0 0,2 30-2780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1214 5593 0 0,'-4'5'936'0'0,"4"0"8"0"0,0-2-16 0 0,5 5 20 0 0,1-2 4 0 0,3 0-4 0 0,6 0-48 0 0,2-1-56 0 0,3-4-48 0 0,11-7-108 0 0,1-5-264 0 0,3-7-3404 0 0,2-8 0 0 0,4-5 0 0 0</inkml:trace>
  <inkml:trace contextRef="#ctx0" brushRef="#br0" timeOffset="1">2143 0 5601 0 0,'0'2'920'0'0,"2"1"-44"0"0,4-1-8 0 0,-3-1 0 0 0,3 2-48 0 0,-3 1-84 0 0,1-1-144 0 0,0-2-312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5:28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1291 3224 0 0,'21'0'1628'0'0,"99"-6"645"0"0,214-39 1 0 0,-226 27-1609 0 0,1321-183 3524 0 0,-583 86-3652 0 0,-527 70-321 0 0,1261-172 696 0 0,6 38-418 0 0,1633-6-756 0 0,-1621 151 205 0 0,1665-48 1086 0 0,-1550 20-81 0 0,-398 14-1455 0 0,-439 19-3235 0 0,-452 13-3162 0 0,-231 7 3451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3792 0 0,'0'0'648'0'0,"2"11"1415"0"0,22 39-646 0 0,-3 1-1 0 0,-1 1 1 0 0,-3 1-1 0 0,19 104 1 0 0,-29-96-1087 0 0,-3 0 1 0 0,-2 0-1 0 0,-4 0 1 0 0,-10 74-1 0 0,1-65-4677 0 0,-31 106 1 0 0,20-107 1077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0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73 692 3572 0 0,'-19'-23'3548'0'0,"-27"-44"0"0"0,46 67-3509 0 0,0 0 0 0 0,0 0 1 0 0,0 0-1 0 0,0 0 1 0 0,0 0-1 0 0,0 0 1 0 0,0 0-1 0 0,0 0 0 0 0,0-1 1 0 0,0 1-1 0 0,0 0 1 0 0,0 0-1 0 0,0 0 0 0 0,0 0 1 0 0,-1 0-1 0 0,1 0 1 0 0,0 0-1 0 0,0 0 0 0 0,0 0 1 0 0,0 0-1 0 0,0 0 1 0 0,0-1-1 0 0,0 1 1 0 0,0 0-1 0 0,0 0 0 0 0,0 0 1 0 0,0 0-1 0 0,0 0 1 0 0,-1 0-1 0 0,1 0 0 0 0,0 0 1 0 0,0 0-1 0 0,0 0 1 0 0,0 0-1 0 0,0 0 1 0 0,0 0-1 0 0,0 0 0 0 0,0 0 1 0 0,-1 0-1 0 0,1 0 1 0 0,0 0-1 0 0,0 0 0 0 0,0 0 1 0 0,0 0-1 0 0,0 0 1 0 0,0 0-1 0 0,0 0 0 0 0,0 0 1 0 0,-1 0-1 0 0,1 0 1 0 0,0 0-1 0 0,0 0 1 0 0,0 0-1 0 0,0 0 0 0 0,0 1 1 0 0,0-1-1 0 0,0 0 1 0 0,0 0-1 0 0,0 0 0 0 0,0 0 1 0 0,0 0-1 0 0,0 0 1 0 0,0 0-1 0 0,0 0 0 0 0,-1 0 1 0 0,1 0-1 0 0,0 1 1 0 0,0-1-1 0 0,-2 12 1158 0 0,2 23-481 0 0,0-30-411 0 0,4 97 537 0 0,29 156-1 0 0,-3-38-246 0 0,-31-185-661 0 0,0-32 17 0 0,0-21 18 0 0,-1-86-74 0 0,-1 39 156 0 0,12-120 0 0 0,-8 173-37 0 0,-1 8 0 0 0,1-1 1 0 0,-1 1-1 0 0,1-1 1 0 0,0 1-1 0 0,0 0 0 0 0,0-1 1 0 0,1 1-1 0 0,-1 0 1 0 0,1-1-1 0 0,0 1 1 0 0,5-7-1 0 0,-7 11-10 0 0,1-1 0 0 0,-1 1 0 0 0,1 0 0 0 0,-1 0 0 0 0,0-1 0 0 0,1 1 0 0 0,-1 0 0 0 0,1 0 0 0 0,-1 0 0 0 0,1-1 0 0 0,-1 1 0 0 0,1 0 0 0 0,-1 0 0 0 0,1 0 0 0 0,-1 0 0 0 0,1 0 0 0 0,-1 0 0 0 0,1 0 0 0 0,-1 0 0 0 0,1 0 0 0 0,-1 0 0 0 0,1 0 0 0 0,-1 1 0 0 0,1-1 0 0 0,-1 0 0 0 0,0 0 0 0 0,1 0 0 0 0,0 1 0 0 0,15 13 60 0 0,6 21 21 0 0,54 133 72 0 0,-44-94-244 0 0,71 123 1 0 0,-98-188 50 0 0,1-1 0 0 0,0 1 0 0 0,1-2 0 0 0,-1 1 0 0 0,2-1 1 0 0,9 8-1 0 0,-16-13 23 0 0,1-1 1 0 0,0 0-1 0 0,-1 0 1 0 0,1 0-1 0 0,0 0 1 0 0,0 0-1 0 0,0 0 1 0 0,0 0-1 0 0,0 0 1 0 0,0-1-1 0 0,0 1 1 0 0,0-1-1 0 0,1 0 1 0 0,-1 1-1 0 0,0-1 1 0 0,0 0 0 0 0,0 0-1 0 0,0 0 1 0 0,0-1-1 0 0,1 1 1 0 0,-1-1-1 0 0,0 1 1 0 0,0-1-1 0 0,0 1 1 0 0,0-1-1 0 0,0 0 1 0 0,0 0-1 0 0,0 0 1 0 0,-1 0-1 0 0,1 0 1 0 0,0-1-1 0 0,0 1 1 0 0,-1-1 0 0 0,1 1-1 0 0,1-2 1 0 0,12-15-65 0 0,0-1 0 0 0,-2 0 0 0 0,0-1 1 0 0,-1 0-1 0 0,-1-1 0 0 0,11-28 1 0 0,41-139-165 0 0,-56 166 222 0 0,14-53 40 0 0,-2-2 0 0 0,-5 0 0 0 0,-2-1 0 0 0,-4-1 0 0 0,-4 1 0 0 0,-3-1 0 0 0,-16-142 0 0 0,11 194 55 0 0,0 1 0 0 0,-2 0 1 0 0,-10-28-1 0 0,14 48-44 0 0,-1 0 0 0 0,1 0 0 0 0,-1 0 0 0 0,0 1 0 0 0,0-1 1 0 0,-1 0-1 0 0,1 1 0 0 0,-1 0 0 0 0,0 0 0 0 0,-1 0 0 0 0,1 1 0 0 0,-1-1 0 0 0,0 1 0 0 0,0 0 0 0 0,0 0 0 0 0,-1 1 0 0 0,0 0 1 0 0,-9-5-1 0 0,12 7-13 0 0,0 0-1 0 0,0 1 1 0 0,0-1 0 0 0,0 1 0 0 0,0-1 0 0 0,0 1 0 0 0,0 0 0 0 0,0 0 0 0 0,0 0 0 0 0,0 0 0 0 0,0 1 0 0 0,0-1 0 0 0,0 1 0 0 0,1 0-1 0 0,-1 0 1 0 0,0 0 0 0 0,0 0 0 0 0,-4 3 0 0 0,3-1 2 0 0,0 0-1 0 0,0 1 1 0 0,0-1-1 0 0,0 1 1 0 0,1 0-1 0 0,0 0 1 0 0,0 0-1 0 0,0 0 0 0 0,0 1 1 0 0,-2 4-1 0 0,-3 10 26 0 0,0-1-1 0 0,2 2 0 0 0,0-1 0 0 0,-4 30 0 0 0,-2 44 19 0 0,3 1 0 0 0,5 0 1 0 0,9 100-1 0 0,12 76-55 0 0,-8-193-20 0 0,27 113 1 0 0,-35-186 7 0 0,4 16-6 0 0,1 0-1 0 0,9 20 1 0 0,-13-36 4 0 0,-1-1 1 0 0,1 1-1 0 0,-1-1 0 0 0,1 1 1 0 0,0-1-1 0 0,0 0 0 0 0,1 0 1 0 0,-1 0-1 0 0,1 0 0 0 0,-1 0 0 0 0,1-1 1 0 0,0 1-1 0 0,0-1 0 0 0,0 0 1 0 0,1 1-1 0 0,-1-2 0 0 0,0 1 1 0 0,7 3-1 0 0,-8-6 1 0 0,0 1 1 0 0,0 0-1 0 0,0-1 0 0 0,0 1 1 0 0,0-1-1 0 0,-1 1 0 0 0,1-1 1 0 0,0 0-1 0 0,0 0 0 0 0,-1 0 1 0 0,1 0-1 0 0,0 0 0 0 0,-1 0 1 0 0,1-1-1 0 0,-1 1 0 0 0,1 0 1 0 0,-1-1-1 0 0,0 1 0 0 0,0-1 0 0 0,0 1 1 0 0,0-1-1 0 0,0 0 0 0 0,2-3 1 0 0,20-43-34 0 0,-7-6-2 0 0,16-90 0 0 0,-22 89 58 0 0,29-92 0 0 0,-38 144-15 0 0,0 1 0 0 0,0 0 0 0 0,0-1 0 0 0,0 1 0 0 0,0 0 0 0 0,0-1 1 0 0,1 1-1 0 0,-1 0 0 0 0,1 0 0 0 0,-1 0 0 0 0,1 0 0 0 0,0 0 0 0 0,0 1 0 0 0,0-1 1 0 0,0 0-1 0 0,4-2 0 0 0,-5 4-2 0 0,0 0 1 0 0,-1 0 0 0 0,1 0-1 0 0,0-1 1 0 0,0 1-1 0 0,0 0 1 0 0,-1 0-1 0 0,1 0 1 0 0,0 1-1 0 0,0-1 1 0 0,0 0 0 0 0,-1 0-1 0 0,1 0 1 0 0,0 0-1 0 0,0 1 1 0 0,-1-1-1 0 0,1 0 1 0 0,0 1-1 0 0,0-1 1 0 0,0 1 0 0 0,1 1 1 0 0,0 0 0 0 0,0-1 0 0 0,-1 1 0 0 0,1 0 0 0 0,-1 0 0 0 0,1 0 0 0 0,-1 0 0 0 0,0 0 0 0 0,2 4 0 0 0,9 22 36 0 0,-2 1 0 0 0,-1 1 0 0 0,9 46 1 0 0,-13-50-37 0 0,0 0 1 0 0,2 0-1 0 0,1-1 1 0 0,2 0-1 0 0,16 33 1 0 0,-25-55-10 0 0,1-1 0 0 0,0 1 0 0 0,0 0 0 0 0,0-1 0 0 0,0 1 0 0 0,0-1 0 0 0,1 1 0 0 0,-1-1 0 0 0,0 0 0 0 0,1 0 0 0 0,0 0 0 0 0,0 0 0 0 0,-1-1 0 0 0,1 1 0 0 0,0-1 0 0 0,0 1 0 0 0,1-1 0 0 0,-1 0 0 0 0,0-1 0 0 0,0 1 0 0 0,0 0 0 0 0,1-1 0 0 0,3 1 0 0 0,-3-2-6 0 0,-1 1 0 0 0,1-1 0 0 0,0 0 0 0 0,0 0 0 0 0,-1 0 0 0 0,1-1 0 0 0,0 1 0 0 0,-1-1 0 0 0,1 0 0 0 0,-1 0 0 0 0,0 0 0 0 0,0 0 0 0 0,0-1 0 0 0,0 1 0 0 0,0-1 0 0 0,0 1 0 0 0,-1-1 0 0 0,1 0 0 0 0,3-5 0 0 0,0-4-12 0 0,1 1 0 0 0,-1-1-1 0 0,-1 0 1 0 0,0 0 0 0 0,-1-1-1 0 0,0 1 1 0 0,-1-1 0 0 0,-1 0-1 0 0,2-20 1 0 0,-1-15 19 0 0,-4-60 0 0 0,0 74 33 0 0,0 8-14 0 0,-1-20 181 0 0,2 43-66 0 0,3 27-7 0 0,3 5-67 0 0,1 1 1 0 0,1-2-1 0 0,2 1 1 0 0,0-1 0 0 0,29 52-1 0 0,-30-65-48 0 0,0 0 1 0 0,0-1-1 0 0,2 0 1 0 0,0 0-1 0 0,0-1 1 0 0,23 20-1 0 0,-29-29-8 0 0,-1-1-1 0 0,1 1 1 0 0,0-1 0 0 0,1 0 0 0 0,-1 0-1 0 0,0-1 1 0 0,1 0 0 0 0,0 0 0 0 0,-1 0-1 0 0,8 1 1 0 0,-9-3-2 0 0,0 0 0 0 0,0 1 0 0 0,0-2 0 0 0,0 1 0 0 0,0 0-1 0 0,0-1 1 0 0,0 0 0 0 0,0 0 0 0 0,0 0 0 0 0,-1 0 0 0 0,1-1 0 0 0,0 1 0 0 0,-1-1-1 0 0,1 0 1 0 0,-1 0 0 0 0,6-5 0 0 0,-3 2-3 0 0,0-1 0 0 0,-1 0 0 0 0,0 0 0 0 0,-1 0 1 0 0,0-1-1 0 0,1 0 0 0 0,-2 0 0 0 0,1 0 0 0 0,-1 0 0 0 0,0 0 0 0 0,-1 0 0 0 0,0-1 0 0 0,0 0 0 0 0,2-12 1 0 0,-1-9-3 0 0,-1 0 1 0 0,-2-45-1 0 0,0 71 9 0 0,0-14 14 0 0,0 0 0 0 0,-2 0 0 0 0,0 0 0 0 0,-1 0 0 0 0,-7-23 0 0 0,5 56 131 0 0,1 11-106 0 0,2 10 12 0 0,1 0 0 0 0,5 39 1 0 0,-2-56-46 0 0,1 0 0 0 0,1 0 0 0 0,1-1 1 0 0,1 0-1 0 0,11 28 0 0 0,-14-42-19 0 0,0 1-1 0 0,0-1 1 0 0,0 0 0 0 0,1 0-1 0 0,0 0 1 0 0,0-1 0 0 0,0 1-1 0 0,1-1 1 0 0,-1 0 0 0 0,1 0-1 0 0,0-1 1 0 0,0 1 0 0 0,0-1-1 0 0,1 0 1 0 0,-1-1 0 0 0,9 4-1 0 0,-11-5-4 0 0,0-1-1 0 0,0 1 1 0 0,0 0-1 0 0,1-1 1 0 0,-1 0 0 0 0,0 1-1 0 0,0-1 1 0 0,0-1-1 0 0,0 1 1 0 0,1 0-1 0 0,-1-1 1 0 0,0 1-1 0 0,0-1 1 0 0,0 0 0 0 0,0 0-1 0 0,0-1 1 0 0,0 1-1 0 0,0 0 1 0 0,-1-1-1 0 0,1 0 1 0 0,0 1 0 0 0,-1-1-1 0 0,0 0 1 0 0,1-1-1 0 0,-1 1 1 0 0,0 0-1 0 0,0-1 1 0 0,0 1 0 0 0,0-1-1 0 0,0 1 1 0 0,-1-1-1 0 0,3-6 1 0 0,4-8-80 0 0,-2 0 0 0 0,0-1 0 0 0,5-23 0 0 0,5-17-188 0 0,-16 58 280 0 0,-1 0 0 0 0,1-1-1 0 0,0 1 1 0 0,0 0-1 0 0,0-1 1 0 0,0 1 0 0 0,0 0-1 0 0,0-1 1 0 0,0 1 0 0 0,0 0-1 0 0,1 0 1 0 0,-1-1 0 0 0,0 1-1 0 0,0 0 1 0 0,0-1-1 0 0,0 1 1 0 0,0 0 0 0 0,0 0-1 0 0,0-1 1 0 0,1 1 0 0 0,-1 0-1 0 0,0 0 1 0 0,0-1-1 0 0,0 1 1 0 0,1 0 0 0 0,-1 0-1 0 0,0 0 1 0 0,0-1 0 0 0,1 1-1 0 0,-1 0 1 0 0,0 0-1 0 0,0 0 1 0 0,1 0 0 0 0,-1 0-1 0 0,0 0 1 0 0,1-1 0 0 0,-1 1-1 0 0,0 0 1 0 0,0 0-1 0 0,1 0 1 0 0,-1 0 0 0 0,0 0-1 0 0,1 0 1 0 0,-1 0 0 0 0,0 0-1 0 0,1 0 1 0 0,-1 1 0 0 0,8 16-52 0 0,-2 26 40 0 0,-4-12 4 0 0,-2-31 12 0 0,0 0 0 0 0,0 0 0 0 0,0 0 1 0 0,0 0-1 0 0,0 0 0 0 0,0 1 0 0 0,0-1 1 0 0,0 0-1 0 0,0 0 0 0 0,0 0 0 0 0,0 0 1 0 0,0 0-1 0 0,0 0 0 0 0,0 0 1 0 0,0 1-1 0 0,0-1 0 0 0,0 0 0 0 0,0 0 1 0 0,0 0-1 0 0,0 0 0 0 0,1 0 0 0 0,-1 0 1 0 0,0 0-1 0 0,0 0 0 0 0,0 0 0 0 0,0 0 1 0 0,0 1-1 0 0,0-1 0 0 0,0 0 0 0 0,0 0 1 0 0,0 0-1 0 0,0 0 0 0 0,1 0 0 0 0,-1 0 1 0 0,0 0-1 0 0,0 0 0 0 0,0 0 1 0 0,0 0-1 0 0,0 0 0 0 0,0 0 0 0 0,0 0 1 0 0,1 0-1 0 0,-1 0 0 0 0,0 0 0 0 0,0 0 1 0 0,0 0-1 0 0,0 0 0 0 0,0 0 0 0 0,0 0 1 0 0,0 0-1 0 0,0 0 0 0 0,1 0 0 0 0,-1 0 1 0 0,0 0-1 0 0,0 0 0 0 0,7-15 45 0 0,-5 11-34 0 0,-1 0 0 0 0,1 0-1 0 0,0 0 1 0 0,0 0 0 0 0,0 0-1 0 0,1 0 1 0 0,-1 1 0 0 0,1-1-1 0 0,0 1 1 0 0,0 0 0 0 0,0-1 0 0 0,0 2-1 0 0,0-1 1 0 0,1 0 0 0 0,0 1-1 0 0,-1-1 1 0 0,1 1 0 0 0,0 0-1 0 0,0 0 1 0 0,0 1 0 0 0,0-1-1 0 0,0 1 1 0 0,1 0 0 0 0,5-1-1 0 0,0 1-8 0 0,0 1 0 0 0,-1 0 0 0 0,1 1 0 0 0,0 0 0 0 0,-1 1-1 0 0,1 0 1 0 0,-1 0 0 0 0,0 1 0 0 0,1 0 0 0 0,8 5 0 0 0,-11-5-6 0 0,16 7-28 0 0,47 14 0 0 0,-65-22 22 0 0,0-1-1 0 0,1 0 0 0 0,-1 0 0 0 0,1 0 1 0 0,-1-1-1 0 0,1 1 0 0 0,-1-1 0 0 0,1-1 1 0 0,0 1-1 0 0,-1-1 0 0 0,1 0 0 0 0,-1 0 0 0 0,0-1 1 0 0,10-3-1 0 0,-12 3 13 0 0,0-1 1 0 0,0 1-1 0 0,-1-1 0 0 0,1 1 1 0 0,-1-1-1 0 0,0 0 1 0 0,0 0-1 0 0,0 0 0 0 0,0 0 1 0 0,0 0-1 0 0,0 0 0 0 0,-1-1 1 0 0,0 1-1 0 0,1-1 1 0 0,-1 1-1 0 0,-1-1 0 0 0,1 1 1 0 0,0-1-1 0 0,-1 1 0 0 0,0-1 1 0 0,0 0-1 0 0,0 1 1 0 0,0-1-1 0 0,-1 1 0 0 0,0-6 1 0 0,0 1 48 0 0,0 0 1 0 0,-1 0 0 0 0,0 1-1 0 0,-1-1 1 0 0,1 1-1 0 0,-1-1 1 0 0,-1 1 0 0 0,1 0-1 0 0,-1 0 1 0 0,-7-9-1 0 0,10 14-32 0 0,0 1 0 0 0,0 0 0 0 0,0 0-1 0 0,-1-1 1 0 0,1 1 0 0 0,0 0 0 0 0,0 0 0 0 0,-1 0-1 0 0,1 0 1 0 0,0 1 0 0 0,-1-1 0 0 0,1 0-1 0 0,-1 0 1 0 0,1 1 0 0 0,-1-1 0 0 0,1 1-1 0 0,-1 0 1 0 0,-1-1 0 0 0,2 1-6 0 0,0 0 0 0 0,0 1-1 0 0,0-1 1 0 0,0 0 0 0 0,0 1 0 0 0,0-1-1 0 0,1 1 1 0 0,-1-1 0 0 0,0 1 0 0 0,0-1 0 0 0,0 1-1 0 0,1-1 1 0 0,-1 1 0 0 0,0 0 0 0 0,1-1-1 0 0,-1 1 1 0 0,1 0 0 0 0,-1 0 0 0 0,1-1 0 0 0,-1 1-1 0 0,1 0 1 0 0,-1 1 0 0 0,-2 5 32 0 0,1-1 1 0 0,0 1 0 0 0,1 0-1 0 0,0-1 1 0 0,0 1-1 0 0,-1 12 1 0 0,5 43-83 0 0,2 0 0 0 0,2-1 0 0 0,25 93 0 0 0,-14-72 5 0 0,2 13 11 0 0,35 192 49 0 0,-46-220 1 0 0,-3 1-1 0 0,-3 87 1 0 0,-4-130 16 0 0,-6 35-1 0 0,6-52-18 0 0,-1-1-1 0 0,0 1 0 0 0,0-1 1 0 0,-1 0-1 0 0,0 0 0 0 0,0 0 1 0 0,-1 0-1 0 0,-8 12 0 0 0,9-16-26 0 0,0 0-1 0 0,0-1 0 0 0,0 1 0 0 0,0-1 0 0 0,0 0 0 0 0,-1 0 0 0 0,0 0 1 0 0,1 0-1 0 0,-1 0 0 0 0,0-1 0 0 0,0 1 0 0 0,1-1 0 0 0,-1 0 0 0 0,0-1 0 0 0,0 1 1 0 0,0-1-1 0 0,0 1 0 0 0,0-1 0 0 0,-1 0 0 0 0,1-1 0 0 0,0 1 0 0 0,0-1 1 0 0,0 0-1 0 0,1 0 0 0 0,-7-2 0 0 0,-4-1-826 0 0,0-1 0 0 0,1-1 0 0 0,-1 0 0 0 0,1-1-1 0 0,-21-14 1 0 0,2-4-2868 0 0,1-3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1 169 4320 0 0,'0'-10'458'0'0,"1"1"0"0"0,0-1-1 0 0,0 1 1 0 0,1-1 0 0 0,1 1-1 0 0,-1 0 1 0 0,2 0 0 0 0,-1 0-1 0 0,1 0 1 0 0,0 0 0 0 0,8-11-1 0 0,-9 17-330 0 0,-1-1 0 0 0,1 1 1 0 0,-1-1-1 0 0,1 1 0 0 0,0 0 0 0 0,0 0 0 0 0,1 1 0 0 0,-1-1 0 0 0,1 1 0 0 0,-1-1 0 0 0,1 1 0 0 0,0 0 0 0 0,0 0 0 0 0,-1 1 0 0 0,1-1 0 0 0,1 1 0 0 0,-1 0 0 0 0,0 0 0 0 0,0 0 0 0 0,0 1 0 0 0,0-1 0 0 0,1 1 0 0 0,-1 0 0 0 0,0 0 0 0 0,0 1 0 0 0,1-1 0 0 0,7 3 0 0 0,-6-1 43 0 0,1 0-1 0 0,-1 1 0 0 0,0 0 0 0 0,0 0 1 0 0,0 0-1 0 0,0 1 0 0 0,0-1 1 0 0,-1 1-1 0 0,0 1 0 0 0,1-1 1 0 0,-2 1-1 0 0,8 8 0 0 0,-6-4 101 0 0,1 0 0 0 0,-1 1-1 0 0,-1 0 1 0 0,0 0 0 0 0,0 1 0 0 0,6 20 0 0 0,-4-4 21 0 0,-2 0 0 0 0,-1 1 0 0 0,-1 0 0 0 0,-1 0 0 0 0,-2 36 0 0 0,-8 10-1666 0 0,3-49-792 0 0,-1 0 0 0 0,-12 33 0 0 0,-3-5-1609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1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139 193 2552 0 0,'4'-63'3850'0'0,"-2"48"-3125"0"0,0 0 0 0 0,-2-1 0 0 0,0 1 0 0 0,0 0 0 0 0,-4-18 0 0 0,4 32-639 0 0,0 0 0 0 0,0 0 0 0 0,0 0 0 0 0,-1 1 0 0 0,1-1 0 0 0,0 0 0 0 0,0 0 0 0 0,-1 0 0 0 0,1 0 0 0 0,0 0 1 0 0,-1 0-1 0 0,1 1 0 0 0,-1-1 0 0 0,1 0 0 0 0,-1 0 0 0 0,1 1 0 0 0,-1-1 0 0 0,0 0 0 0 0,1 1 0 0 0,-1-1 0 0 0,0 1 0 0 0,0-1 0 0 0,1 1 1 0 0,-1-1-1 0 0,0 1 0 0 0,0-1 0 0 0,0 1 0 0 0,0 0 0 0 0,0-1 0 0 0,-1 1 21 0 0,0 1 0 0 0,1-1 0 0 0,-1 0 0 0 0,1 1 0 0 0,-1-1 0 0 0,1 1 0 0 0,-1 0 0 0 0,1-1 0 0 0,-1 1 0 0 0,1 0 1 0 0,0 0-1 0 0,-1 0 0 0 0,1 0 0 0 0,-2 2 0 0 0,-4 4 101 0 0,0 1 1 0 0,1-1-1 0 0,0 1 1 0 0,-8 14-1 0 0,3 4-138 0 0,0 0 0 0 0,2 1 1 0 0,1 0-1 0 0,1 1 0 0 0,1-1 0 0 0,1 1 0 0 0,2 0 0 0 0,0 54 1 0 0,3-74-67 0 0,0-1 0 0 0,1 1 1 0 0,0-1-1 0 0,0 1 0 0 0,0-1 1 0 0,1 1-1 0 0,0-1 1 0 0,1 0-1 0 0,-1 0 0 0 0,1 0 1 0 0,1 0-1 0 0,4 7 1 0 0,-4-9 0 0 0,0 0 0 0 0,1 0 0 0 0,-1 0 0 0 0,1-1 0 0 0,0 0 0 0 0,1 0 0 0 0,-1 0 1 0 0,1-1-1 0 0,-1 1 0 0 0,1-1 0 0 0,0-1 0 0 0,0 1 0 0 0,0-1 0 0 0,8 2 1 0 0,6 1 33 0 0,-11-3-4 0 0,1 0 1 0 0,-1 1-1 0 0,0 0 1 0 0,0 1-1 0 0,15 7 1 0 0,-22-9-29 0 0,0-1 0 0 0,0 1 0 0 0,-1-1 0 0 0,1 1 0 0 0,0 0 0 0 0,-1-1 0 0 0,1 1 0 0 0,-1 0 0 0 0,1 0 0 0 0,-1 0 0 0 0,0 0 0 0 0,0 0 0 0 0,0 0 0 0 0,0 1 0 0 0,0-1 0 0 0,-1 0 0 0 0,1 0 0 0 0,-1 1 0 0 0,1-1 0 0 0,-1 0 0 0 0,0 1 0 0 0,0-1 0 0 0,0 1 0 0 0,0-1 0 0 0,0 0 1 0 0,-1 1-1 0 0,1-1 0 0 0,-2 4 0 0 0,-3 11 10 0 0,-1-1 1 0 0,0 0 0 0 0,-1-1 0 0 0,-1 0-1 0 0,-12 19 1 0 0,-9 11-2849 0 0,3-5-5255 0 0,22-33 4893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2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37 889 2752 0 0,'9'-34'3169'0'0,"-1"9"-1190"0"0,-7 9 1172 0 0,-10 26-863 0 0,-9 29 140 0 0,10-7-2233 0 0,1 0-1 0 0,2 0 1 0 0,1 1 0 0 0,2-1 0 0 0,0 1 0 0 0,3 0 0 0 0,8 60 0 0 0,-8-82-182 0 0,2 0 0 0 0,-1 1 0 0 0,1-1 0 0 0,1-1 0 0 0,0 1 0 0 0,9 16 0 0 0,-11-24-12 0 0,0 0 1 0 0,-1 0-1 0 0,1-1 0 0 0,0 1 1 0 0,0-1-1 0 0,0 1 1 0 0,1-1-1 0 0,-1 0 1 0 0,1 0-1 0 0,-1 0 1 0 0,1 0-1 0 0,-1 0 0 0 0,1 0 1 0 0,0-1-1 0 0,0 0 1 0 0,0 1-1 0 0,0-1 1 0 0,0 0-1 0 0,0 0 0 0 0,1-1 1 0 0,-1 1-1 0 0,0-1 1 0 0,0 1-1 0 0,0-1 1 0 0,1 0-1 0 0,-1 0 1 0 0,6-1-1 0 0,1-2 3 0 0,0 0 0 0 0,0-1-1 0 0,-1 0 1 0 0,1 0 0 0 0,-1-1 0 0 0,0 0 0 0 0,0-1 0 0 0,-1 0-1 0 0,1 0 1 0 0,-1-1 0 0 0,-1 0 0 0 0,1 0 0 0 0,9-13-1 0 0,4-6 10 0 0,-2-1 1 0 0,31-57-1 0 0,-24 30-5 0 0,-1-2 0 0 0,-3 0 1 0 0,-3-1-1 0 0,-2-1 0 0 0,-3-1 1 0 0,-2 0-1 0 0,-3-1 1 0 0,3-108-1 0 0,-13-39 104 0 0,-1 171-65 0 0,-2 0 1 0 0,-1 1-1 0 0,-18-60 0 0 0,21 90-30 0 0,1 0-1 0 0,-2 1 0 0 0,1-1 0 0 0,0 0 1 0 0,-1 1-1 0 0,0 0 0 0 0,0 0 1 0 0,0 0-1 0 0,-8-7 0 0 0,11 10-11 0 0,-1 1-1 0 0,1-1 0 0 0,-1 1 1 0 0,0-1-1 0 0,1 1 1 0 0,-1-1-1 0 0,0 1 0 0 0,0 0 1 0 0,1-1-1 0 0,-1 1 1 0 0,0 0-1 0 0,0 0 1 0 0,1-1-1 0 0,-1 1 0 0 0,0 0 1 0 0,0 0-1 0 0,0 0 1 0 0,0 0-1 0 0,1 0 0 0 0,-1 0 1 0 0,0 0-1 0 0,0 1 1 0 0,0-1-1 0 0,1 0 0 0 0,-2 1 1 0 0,1 0 0 0 0,-1 0 1 0 0,1 0-1 0 0,0 0 0 0 0,0 1 0 0 0,0-1 1 0 0,0 1-1 0 0,0-1 0 0 0,0 1 1 0 0,0-1-1 0 0,0 1 0 0 0,0-1 1 0 0,1 1-1 0 0,-1 0 0 0 0,1 0 1 0 0,-1-1-1 0 0,1 4 0 0 0,-8 47 41 0 0,3 0-1 0 0,1 0 0 0 0,8 95 0 0 0,-2-71-45 0 0,-1-19-6 0 0,0 38-26 0 0,4 0 1 0 0,25 135-1 0 0,-19-196-11 0 0,-11-33 42 0 0,0-1 0 0 0,0 0 0 0 0,0 0-1 0 0,1 1 1 0 0,-1-1 0 0 0,0 0 0 0 0,0 1-1 0 0,0-1 1 0 0,1 0 0 0 0,-1 0 0 0 0,0 1 0 0 0,0-1-1 0 0,1 0 1 0 0,-1 0 0 0 0,0 0 0 0 0,0 1-1 0 0,1-1 1 0 0,-1 0 0 0 0,0 0 0 0 0,1 0-1 0 0,-1 0 1 0 0,0 0 0 0 0,1 0 0 0 0,-1 0 0 0 0,0 1-1 0 0,1-1 1 0 0,-1 0 0 0 0,0 0 0 0 0,1 0-1 0 0,0-1 1 0 0,-1 1-1 0 0,1-1 0 0 0,0 0 0 0 0,0 0 0 0 0,0 1 0 0 0,-1-1 0 0 0,1 0 0 0 0,0 0-1 0 0,-1 0 1 0 0,1 0 0 0 0,0 0 0 0 0,-1 0 0 0 0,0 0 0 0 0,1 0 0 0 0,0-2 0 0 0,8-26-24 0 0,-6 19 34 0 0,-1 1 0 0 0,2 0-1 0 0,-1 0 1 0 0,1 0 0 0 0,0 0 0 0 0,1 1 0 0 0,0-1-1 0 0,0 1 1 0 0,1 0 0 0 0,10-11 0 0 0,-14 18-5 0 0,-1 0 1 0 0,0 0 0 0 0,1 0-1 0 0,-1 0 1 0 0,1 1-1 0 0,-1-1 1 0 0,1 0 0 0 0,-1 1-1 0 0,1-1 1 0 0,-1 1-1 0 0,1-1 1 0 0,0 1 0 0 0,-1 0-1 0 0,1 0 1 0 0,0-1 0 0 0,-1 1-1 0 0,1 0 1 0 0,0 1-1 0 0,-1-1 1 0 0,1 0 0 0 0,2 1-1 0 0,0 1 2 0 0,-1-1 0 0 0,0 1 1 0 0,1-1-1 0 0,-1 1 0 0 0,0 0 0 0 0,0 1 0 0 0,-1-1 0 0 0,1 0 0 0 0,4 5 0 0 0,4 7 6 0 0,-1 0 0 0 0,0 0 0 0 0,10 21 0 0 0,-16-27-9 0 0,16 29 7 0 0,-3-6 8 0 0,24 36 0 0 0,-36-60-18 0 0,1 1 0 0 0,0-1 1 0 0,0-1-1 0 0,1 1 0 0 0,-1-1 1 0 0,2 0-1 0 0,-1 0 0 0 0,0-1 0 0 0,15 8 1 0 0,-16-11-4 0 0,0 0 0 0 0,0-1 0 0 0,1 1 0 0 0,0-1 0 0 0,-1 0 0 0 0,1-1 0 0 0,-1 1 0 0 0,1-1 0 0 0,0-1 0 0 0,-1 1 0 0 0,1-1 0 0 0,-1 0 0 0 0,1-1 0 0 0,-1 0 0 0 0,0 0 0 0 0,1 0 0 0 0,-1-1 0 0 0,0 1 0 0 0,0-2 0 0 0,6-3 0 0 0,0-1 21 0 0,0 0 0 0 0,0-1 1 0 0,-1 0-1 0 0,0-1 0 0 0,0 0 0 0 0,-1-1 1 0 0,-1 0-1 0 0,9-13 0 0 0,-8 8 46 0 0,-2-1-1 0 0,0 0 1 0 0,-1 0 0 0 0,-1 0-1 0 0,0-1 1 0 0,-1 0 0 0 0,-1 0-1 0 0,-1-1 1 0 0,2-34 0 0 0,-5 30 25 0 0,0 0 0 0 0,-1 1 0 0 0,-1-1 0 0 0,-1 0 0 0 0,-1 1 0 0 0,-2-1 0 0 0,-12-35 0 0 0,17 54-67 0 0,-1 0 0 0 0,0 1-1 0 0,0-1 1 0 0,0 0 0 0 0,0 1-1 0 0,-1-1 1 0 0,0 1 0 0 0,1 0-1 0 0,-1-1 1 0 0,0 1 0 0 0,-1 1-1 0 0,1-1 1 0 0,0 0 0 0 0,-1 1-1 0 0,-5-3 1 0 0,7 4-11 0 0,-1 0-1 0 0,0 0 1 0 0,1 1-1 0 0,-1-1 1 0 0,0 1 0 0 0,1-1-1 0 0,-1 1 1 0 0,0 0-1 0 0,1 0 1 0 0,-1 0 0 0 0,0 1-1 0 0,0-1 1 0 0,1 1 0 0 0,-1-1-1 0 0,0 1 1 0 0,1 0-1 0 0,-1 0 1 0 0,1 0 0 0 0,-1 0-1 0 0,1 0 1 0 0,0 1-1 0 0,-1-1 1 0 0,1 1 0 0 0,-4 3-1 0 0,1 0-10 0 0,0 1-1 0 0,1-1 1 0 0,0 1-1 0 0,0 0 1 0 0,0 0-1 0 0,1 1 1 0 0,-1-1 0 0 0,2 1-1 0 0,-1 0 1 0 0,1-1-1 0 0,0 1 1 0 0,0 0-1 0 0,1 0 1 0 0,0 1-1 0 0,-1 7 1 0 0,0 17-78 0 0,5 64 0 0 0,-3-86 61 0 0,1 8-22 0 0,1-1 0 0 0,1 1 0 0 0,0-1 1 0 0,2 0-1 0 0,-1 0 0 0 0,2 0 0 0 0,0 0 0 0 0,2-1 0 0 0,13 24 1 0 0,-16-32 9 0 0,1 1 1 0 0,1-1-1 0 0,0 0 1 0 0,0 0-1 0 0,0-1 1 0 0,1 0-1 0 0,0 0 1 0 0,0-1-1 0 0,1 0 0 0 0,0-1 1 0 0,0 0-1 0 0,0 0 1 0 0,1-1-1 0 0,-1 0 1 0 0,1 0-1 0 0,0-1 1 0 0,16 3-1 0 0,-9-3-45 0 0,0-1 0 0 0,0 0-1 0 0,0-1 1 0 0,0-1-1 0 0,1-1 1 0 0,-1 0-1 0 0,26-6 1 0 0,-36 5 36 0 0,0 0 0 0 0,0 0 1 0 0,0-1-1 0 0,0 0 0 0 0,-1 0 1 0 0,1-1-1 0 0,-1 0 0 0 0,0 0 1 0 0,0 0-1 0 0,0-1 0 0 0,-1 1 1 0 0,0-2-1 0 0,0 1 0 0 0,0 0 0 0 0,0-1 1 0 0,-1 0-1 0 0,0 0 0 0 0,0 0 1 0 0,-1-1-1 0 0,4-8 0 0 0,0-5-20 0 0,-1-1 0 0 0,0 0 0 0 0,-2 0 0 0 0,0-1 0 0 0,-2 1 1 0 0,0-1-1 0 0,-2 0 0 0 0,-2-24 0 0 0,-28-173 384 0 0,29 218-321 0 0,-20-93 524 0 0,18 92-262 0 0,2 11-128 0 0,0 12 0 0 0,10 63 5 0 0,4 0-1 0 0,4-1 1 0 0,45 130 0 0 0,-55-195-148 0 0,-7-18 5 0 0,0 0 0 0 0,0 0 0 0 0,0 0 0 0 0,0 0 1 0 0,0 0-1 0 0,0 0 0 0 0,0 0 0 0 0,0-1 0 0 0,0 1 0 0 0,0 0 0 0 0,0 0 0 0 0,0 0 0 0 0,0 0 0 0 0,0 0 0 0 0,0 0 0 0 0,0 0 0 0 0,0 0 0 0 0,0 0 0 0 0,0 0 1 0 0,0 0-1 0 0,0 0 0 0 0,0-1 0 0 0,0 1 0 0 0,0 0 0 0 0,0 0 0 0 0,0 0 0 0 0,0 0 0 0 0,1 0 0 0 0,-1 0 0 0 0,0 0 0 0 0,0 0 0 0 0,0 0 0 0 0,0 0 0 0 0,0 0 1 0 0,0 0-1 0 0,0 0 0 0 0,0 0 0 0 0,0 0 0 0 0,0 0 0 0 0,0 0 0 0 0,0 0 0 0 0,1 0 0 0 0,-1 0 0 0 0,0 0 0 0 0,0 0 0 0 0,0 0 0 0 0,0 0 0 0 0,0 0 0 0 0,0 0 1 0 0,0 0-1 0 0,0 0 0 0 0,0 0 0 0 0,0 0 0 0 0,0 0 0 0 0,0 0 0 0 0,1 0 0 0 0,-1 0 0 0 0,0 0 0 0 0,0 0 0 0 0,0 0 0 0 0,0 0 0 0 0,-2-33 22 0 0,1 18-11 0 0,-6-343 502 0 0,7 343-474 0 0,3 2 86 0 0,5 21-71 0 0,6 25-19 0 0,-13-31-28 0 0,41 119 32 0 0,-23-63-83 0 0,31 66 0 0 0,-50-124 43 0 0,0 1 1 0 0,0 0-1 0 0,1 0 1 0 0,-1-1 0 0 0,0 1-1 0 0,1 0 1 0 0,-1-1-1 0 0,1 1 1 0 0,-1-1-1 0 0,0 1 1 0 0,1-1-1 0 0,-1 1 1 0 0,1 0-1 0 0,0-1 1 0 0,-1 0-1 0 0,1 1 1 0 0,-1-1 0 0 0,1 1-1 0 0,0-1 1 0 0,-1 0-1 0 0,1 1 1 0 0,1-1-1 0 0,-1 0 2 0 0,-1 0 0 0 0,1 0 0 0 0,0-1 0 0 0,-1 1 0 0 0,1 0 0 0 0,-1 0 0 0 0,1-1-1 0 0,-1 1 1 0 0,1-1 0 0 0,-1 1 0 0 0,1 0 0 0 0,-1-1 0 0 0,1 1 0 0 0,-1-1 0 0 0,0 1 0 0 0,1-1 0 0 0,-1 1-1 0 0,0-1 1 0 0,1 0 0 0 0,-1 0 0 0 0,13-38 68 0 0,-12 34-59 0 0,7-27 88 0 0,1-1-1 0 0,1 1 1 0 0,2 0-1 0 0,2 1 0 0 0,23-41 1 0 0,-35 69-79 0 0,0 0 0 0 0,0 0 1 0 0,1 0-1 0 0,-1 1 0 0 0,1-1 1 0 0,0 0-1 0 0,-1 1 0 0 0,1 0 0 0 0,0 0 1 0 0,0 0-1 0 0,5-3 0 0 0,-6 5-9 0 0,-1 0 1 0 0,1-1-1 0 0,-1 1 0 0 0,1 0 0 0 0,-1 0 1 0 0,1 0-1 0 0,-1 0 0 0 0,1 0 0 0 0,-1 0 1 0 0,1 0-1 0 0,-1 0 0 0 0,1 0 0 0 0,-1 1 1 0 0,0-1-1 0 0,1 1 0 0 0,-1-1 0 0 0,1 1 1 0 0,-1 0-1 0 0,0-1 0 0 0,0 1 0 0 0,1 0 0 0 0,-1 0 1 0 0,0 0-1 0 0,0 0 0 0 0,0 0 0 0 0,0 0 1 0 0,0 0-1 0 0,0 0 0 0 0,0 1 0 0 0,1 1 1 0 0,3 5 16 0 0,0 0 0 0 0,0 1 0 0 0,-1 0 0 0 0,0 0 1 0 0,-1 0-1 0 0,0 1 0 0 0,4 18 0 0 0,4 73-30 0 0,-8-67-37 0 0,7 190-1456 0 0,-6-197 88 0 0,3-15-2127 0 0,-4-9 414 0 0,-2-3 2837 0 0,-1 0 0 0 0,0 0 0 0 0,1 1 1 0 0,-1-1-1 0 0,1 0 0 0 0,-1 0 0 0 0,0 0 1 0 0,1 0-1 0 0,-1 0 0 0 0,1 0 0 0 0,-1 0 1 0 0,0 0-1 0 0,1-1 0 0 0,-1 1 0 0 0,1 0 1 0 0,5-3-3442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3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108 232 1992 0 0,'1'-9'412'0'0,"0"0"-1"0"0,1 0 1 0 0,0 0-1 0 0,1 0 0 0 0,0 1 1 0 0,7-15-1 0 0,5-17 766 0 0,-8 18-419 0 0,-4 15-189 0 0,0 0 1 0 0,-1 0 0 0 0,0-1-1 0 0,0 1 1 0 0,0 0 0 0 0,-1-1 0 0 0,-1 1-1 0 0,1-1 1 0 0,-2-12 0 0 0,1 20-470 0 0,0-1 0 0 0,-1 0 0 0 0,1 1 0 0 0,-1-1 0 0 0,1 1 0 0 0,-1-1 0 0 0,1 1 0 0 0,-1-1 0 0 0,1 1 0 0 0,-1 0 0 0 0,0-1 0 0 0,1 1 0 0 0,-1 0 0 0 0,1-1 0 0 0,-1 1 0 0 0,0 0 0 0 0,0 0 0 0 0,1 0 0 0 0,-1-1 1 0 0,0 1-1 0 0,1 0 0 0 0,-1 0 0 0 0,0 0 0 0 0,1 0 0 0 0,-1 0 0 0 0,0 0 0 0 0,1 0 0 0 0,-1 1 0 0 0,0-1 0 0 0,0 0 0 0 0,1 0 0 0 0,-1 0 0 0 0,1 1 0 0 0,-1-1 0 0 0,0 0 0 0 0,1 1 0 0 0,-2 0 0 0 0,-25 13 863 0 0,19-7-839 0 0,-1 0 0 0 0,1 0 0 0 0,1 1 0 0 0,-1 0 0 0 0,1 1 1 0 0,1 0-1 0 0,0 0 0 0 0,0 0 0 0 0,1 1 0 0 0,0 0 1 0 0,0 0-1 0 0,1 0 0 0 0,-4 17 0 0 0,1-2-58 0 0,1 0-1 0 0,2 1 1 0 0,1 0 0 0 0,-1 42-1 0 0,8-47-54 0 0,-4-21-10 0 0,1 1 0 0 0,-1-1 1 0 0,0 0-1 0 0,0 0 1 0 0,1 0-1 0 0,-1 0 1 0 0,0 1-1 0 0,1-1 1 0 0,-1 0-1 0 0,0 0 1 0 0,1 0-1 0 0,-1 0 1 0 0,0 0-1 0 0,0 0 1 0 0,1 0-1 0 0,-1 0 1 0 0,0 0-1 0 0,1 0 1 0 0,-1 0-1 0 0,0 0 1 0 0,1 0-1 0 0,-1 0 1 0 0,0 0-1 0 0,1 0 1 0 0,-1 0-1 0 0,0-1 1 0 0,0 1-1 0 0,1 0 1 0 0,-1 0-1 0 0,0 0 1 0 0,1 0-1 0 0,-1-1 1 0 0,0 1-1 0 0,1 0 1 0 0,26-33 166 0 0,-16 19-85 0 0,-7 9-47 0 0,1 1-1 0 0,-1-1 0 0 0,1 1 0 0 0,0 0 0 0 0,0 1 0 0 0,1-1 0 0 0,-1 1 0 0 0,1 0 0 0 0,0 0 0 0 0,0 1 0 0 0,0-1 0 0 0,0 2 1 0 0,8-3-1 0 0,-11 4-19 0 0,1-1 0 0 0,-1 1 0 0 0,1 0 0 0 0,0 0 0 0 0,-1 0 0 0 0,1 0 0 0 0,0 0 0 0 0,-1 1 0 0 0,1 0 0 0 0,0 0 0 0 0,-1 0 0 0 0,0 0 0 0 0,1 1 1 0 0,-1-1-1 0 0,0 1 0 0 0,1 0 0 0 0,-1 0 0 0 0,0 0 0 0 0,0 0 0 0 0,0 0 0 0 0,-1 1 0 0 0,1-1 0 0 0,-1 1 0 0 0,3 3 0 0 0,-1-1-41 0 0,0 0-1 0 0,-1 1 0 0 0,0-1 1 0 0,0 1-1 0 0,0 0 0 0 0,-1 0 1 0 0,0 0-1 0 0,0 0 0 0 0,-1 0 1 0 0,3 12-1 0 0,-3 0-4139 0 0,-1 1-4216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4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212 219 3528 0 0,'-47'-69'3512'0'0,"33"46"-2570"0"0,0 1 1 0 0,-1 1-1 0 0,-2 1 0 0 0,-31-32 1 0 0,47 51-859 0 0,0 0 0 0 0,0 0 0 0 0,0 0 1 0 0,0 0-1 0 0,0 0 0 0 0,0 1 0 0 0,-1-1 1 0 0,1 0-1 0 0,0 1 0 0 0,0-1 0 0 0,0 1 1 0 0,-1-1-1 0 0,1 1 0 0 0,0-1 0 0 0,-1 1 1 0 0,1 0-1 0 0,0 0 0 0 0,-1 0 0 0 0,1 0 1 0 0,-1 0-1 0 0,1 0 0 0 0,-3 0 0 0 0,3 1-2 0 0,0 0-1 0 0,-1 0 1 0 0,1 0-1 0 0,0 0 1 0 0,0 0-1 0 0,0 0 0 0 0,0 0 1 0 0,0 0-1 0 0,0 0 1 0 0,0 0-1 0 0,1 1 0 0 0,-1-1 1 0 0,0 0-1 0 0,1 1 1 0 0,-1-1-1 0 0,0 0 1 0 0,1 3-1 0 0,-3 8 348 0 0,0 1 0 0 0,2-1 0 0 0,-2 25 0 0 0,3-32-346 0 0,3 128 803 0 0,34 237-1 0 0,-23-261-742 0 0,55 316-91 0 0,-43-280-170 0 0,-23-127 88 0 0,-2-5-29 0 0,1 0 0 0 0,1 0-1 0 0,1 0 1 0 0,0-1 0 0 0,7 17-1 0 0,-11-29 56 0 0,0 0-1 0 0,0 0 0 0 0,0 0 0 0 0,0 1 1 0 0,0-1-1 0 0,0 0 0 0 0,0 0 0 0 0,0 0 1 0 0,0 1-1 0 0,0-1 0 0 0,0 0 0 0 0,0 0 1 0 0,1 0-1 0 0,-1 0 0 0 0,0 0 0 0 0,0 1 1 0 0,0-1-1 0 0,0 0 0 0 0,0 0 0 0 0,1 0 0 0 0,-1 0 1 0 0,0 0-1 0 0,0 0 0 0 0,0 0 0 0 0,0 1 1 0 0,1-1-1 0 0,-1 0 0 0 0,0 0 0 0 0,0 0 1 0 0,0 0-1 0 0,1 0 0 0 0,-1 0 0 0 0,0 0 1 0 0,0 0-1 0 0,0 0 0 0 0,1 0 0 0 0,-1 0 1 0 0,0 0-1 0 0,0 0 0 0 0,0 0 0 0 0,1 0 1 0 0,-1-1-1 0 0,0 1 0 0 0,0 0 0 0 0,0 0 1 0 0,0 0-1 0 0,1 0 0 0 0,-1 0 0 0 0,0 0 1 0 0,0 0-1 0 0,0-1 0 0 0,1 1 0 0 0,6-15-134 0 0,2-20-1 0 0,-9 34 135 0 0,16-86-97 0 0,-11 51 127 0 0,2 0 0 0 0,1 0 0 0 0,1 1-1 0 0,22-51 1 0 0,-29 82-11 0 0,0-1 0 0 0,1 1 0 0 0,-1 0 0 0 0,1 0 0 0 0,0 0 0 0 0,0 0 0 0 0,0 0 0 0 0,0 1 0 0 0,1 0 0 0 0,-1-1 0 0 0,1 1 0 0 0,0 0 0 0 0,0 1 0 0 0,0-1 0 0 0,1 1-1 0 0,-1 0 1 0 0,0 0 0 0 0,9-3 0 0 0,-9 5 3 0 0,1-1-1 0 0,-1 1 1 0 0,0 0-1 0 0,0 0 1 0 0,0 0-1 0 0,0 0 0 0 0,0 1 1 0 0,0 0-1 0 0,0 0 1 0 0,0 0-1 0 0,0 0 1 0 0,0 1-1 0 0,-1-1 1 0 0,1 1-1 0 0,0 0 1 0 0,-1 0-1 0 0,1 0 0 0 0,-1 1 1 0 0,0-1-1 0 0,0 1 1 0 0,0 0-1 0 0,5 5 1 0 0,2 4 1 0 0,-1 1 0 0 0,0 0 1 0 0,0 1-1 0 0,-2-1 0 0 0,1 1 0 0 0,-2 1 1 0 0,0-1-1 0 0,-1 1 0 0 0,0 1 1 0 0,-1-1-1 0 0,-1 0 0 0 0,2 20 1 0 0,-4-23-147 0 0,0-1 0 0 0,0 1 0 0 0,-1 0 0 0 0,-1-1 0 0 0,0 1 0 0 0,-1-1 0 0 0,0 1 0 0 0,0-1 1 0 0,-2 0-1 0 0,1 0 0 0 0,-1 0 0 0 0,-1 0 0 0 0,0 0 0 0 0,0-1 0 0 0,-1 0 0 0 0,0 0 0 0 0,-10 10 1 0 0,12-16-9 0 0,0 0 0 0 0,0 0 1 0 0,0-1-1 0 0,0 0 1 0 0,-1 0-1 0 0,0 0 1 0 0,1 0-1 0 0,-1-1 1 0 0,0 0-1 0 0,0 0 0 0 0,-1 0 1 0 0,1-1-1 0 0,0 1 1 0 0,-1-1-1 0 0,-10 0 1 0 0,14-1 74 0 0,-1 0-1 0 0,1 0 1 0 0,0 0 0 0 0,-1-1 0 0 0,1 1 0 0 0,-1-1 0 0 0,1 0 0 0 0,0 1 0 0 0,-1-1-1 0 0,1 0 1 0 0,0 0 0 0 0,0-1 0 0 0,0 1 0 0 0,0 0 0 0 0,0-1 0 0 0,0 1 0 0 0,0-1-1 0 0,0 0 1 0 0,1 0 0 0 0,-1 0 0 0 0,1 1 0 0 0,-1-1 0 0 0,1-1 0 0 0,0 1 0 0 0,0 0-1 0 0,0 0 1 0 0,0 0 0 0 0,0-1 0 0 0,0 1 0 0 0,0 0 0 0 0,1-1 0 0 0,-1 1 0 0 0,1-1-1 0 0,0 1 1 0 0,0 0 0 0 0,0-5 0 0 0,0-3-32 0 0,1 1-1 0 0,0 0 0 0 0,1 0 1 0 0,-1 0-1 0 0,2 0 1 0 0,-1 0-1 0 0,1 0 1 0 0,1 1-1 0 0,0-1 1 0 0,0 1-1 0 0,9-13 1 0 0,-1 2 247 0 0,2 1 1 0 0,0 1-1 0 0,28-28 1 0 0,-8 17 431 0 0,0 1 0 0 0,2 1 0 0 0,1 2 0 0 0,1 2 0 0 0,65-28 0 0 0,-91 45-433 0 0,1 0-1 0 0,-1 1 1 0 0,1 1-1 0 0,-1 0 1 0 0,1 0-1 0 0,0 1 1 0 0,0 1-1 0 0,0 0 1 0 0,22 2-1 0 0,-27 0-80 0 0,-1 0 0 0 0,1 1 0 0 0,0 0 0 0 0,-1 0 0 0 0,1 1 0 0 0,-1 0 1 0 0,0 0-1 0 0,0 1 0 0 0,0 0 0 0 0,-1 0 0 0 0,1 0 0 0 0,-1 1 0 0 0,0 0 0 0 0,0 0 0 0 0,0 1 0 0 0,-1 0 0 0 0,6 7 0 0 0,-1 2 7 0 0,-1 0 0 0 0,-1 0 0 0 0,0 0 0 0 0,-1 1 0 0 0,-1 1 0 0 0,0-1 0 0 0,-1 1 0 0 0,3 21 0 0 0,-4-12-80 0 0,0 1 0 0 0,-2-1 0 0 0,-1 1 0 0 0,-5 46-1 0 0,3-66-132 0 0,0 1-1 0 0,0 0 1 0 0,-1-1-1 0 0,-3 11 1 0 0,-6-2-3687 0 0,11-16 3678 0 0,-1 0-1 0 0,1 1 0 0 0,0-1 1 0 0,0 0-1 0 0,-1 0 0 0 0,1 0 0 0 0,0 0 1 0 0,0 1-1 0 0,-1-1 0 0 0,1 0 1 0 0,0 0-1 0 0,-1 0 0 0 0,1 0 1 0 0,0 0-1 0 0,-1 0 0 0 0,1 0 1 0 0,0 0-1 0 0,-1 0 0 0 0,1 0 1 0 0,0 0-1 0 0,0 0 0 0 0,-1 0 0 0 0,1 0 1 0 0,0 0-1 0 0,-1 0 0 0 0,1 0 1 0 0,0 0-1 0 0,-1 0 0 0 0,1 0 1 0 0,0-1-1 0 0,0 1 0 0 0,-1 0 1 0 0,1 0-1 0 0,0 0 0 0 0,0 0 1 0 0,-1-1-1 0 0,1 1 0 0 0,0 0 0 0 0,0 0 1 0 0,-1-1-1 0 0,1 1 0 0 0,0 0 1 0 0,0 0-1 0 0,0-1 0 0 0,0 1 1 0 0,0 0-1 0 0,-1-1 0 0 0,1 1 1 0 0,-8-12-3378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175 625 2792 0 0,'-1'2'286'0'0,"0"1"0"0"0,1-1 0 0 0,-1 1 0 0 0,0-1 0 0 0,1 1 0 0 0,0-1-1 0 0,-1 1 1 0 0,1-1 0 0 0,0 1 0 0 0,0-1 0 0 0,1 1 0 0 0,-1 2 0 0 0,1 2 181 0 0,1 36 878 0 0,2 0 0 0 0,10 45 1 0 0,5 40 1972 0 0,-19-122-3823 0 0,-2-7 100 0 0,-6-12-167 0 0,-2-3 152 0 0,4 9 335 0 0,0-1-1 0 0,0 1 1 0 0,1-1-1 0 0,-1 0 1 0 0,2 0-1 0 0,0-1 0 0 0,-6-13 1 0 0,-2-4 16 0 0,-68-151 50 0 0,68 144 224 0 0,1-1 0 0 0,1-1 0 0 0,-7-50 0 0 0,17 83-125 0 0,-1-1-1 0 0,1 1 1 0 0,0 0-1 0 0,-1 0 1 0 0,1-1-1 0 0,0 1 1 0 0,1 0-1 0 0,-1-1 1 0 0,0 1-1 0 0,1 0 1 0 0,-1 0-1 0 0,1 0 1 0 0,0-1-1 0 0,-1 1 1 0 0,1 0-1 0 0,0 0 1 0 0,0 0-1 0 0,3-3 1 0 0,-2 3 49 0 0,1 0 1 0 0,-1 1 0 0 0,0 0-1 0 0,1-1 1 0 0,-1 1 0 0 0,1 0-1 0 0,0 0 1 0 0,-1 1 0 0 0,1-1-1 0 0,0 0 1 0 0,-1 1 0 0 0,1 0-1 0 0,0-1 1 0 0,0 1 0 0 0,4 1-1 0 0,1-2-52 0 0,0 1-1 0 0,0-2 0 0 0,-1 1 0 0 0,1-1 0 0 0,-1 0 0 0 0,1-1 1 0 0,-1 1-1 0 0,0-2 0 0 0,0 1 0 0 0,0-1 0 0 0,0 0 0 0 0,-1 0 1 0 0,0-1-1 0 0,0 0 0 0 0,0 0 0 0 0,0 0 0 0 0,-1-1 0 0 0,1 0 1 0 0,-2 0-1 0 0,1 0 0 0 0,-1 0 0 0 0,0-1 0 0 0,4-7 0 0 0,-2 2-44 0 0,0-1-1 0 0,-1 1 1 0 0,0-1-1 0 0,-1 0 0 0 0,0 0 1 0 0,-1-1-1 0 0,-1 1 0 0 0,0-1 1 0 0,-1 1-1 0 0,0-1 0 0 0,-1 0 1 0 0,-2-18-1 0 0,1 29-2 0 0,0-9-220 0 0,-1 0 0 0 0,-1 0 0 0 0,0 1 0 0 0,-8-21 0 0 0,9 29-199 0 0,1 0 0 0 0,-1 0-1 0 0,0 0 1 0 0,0 0-1 0 0,0 1 1 0 0,0-1 0 0 0,-1 1-1 0 0,-4-5 1 0 0,4 5-253 0 0,0 1 0 0 0,1-1 0 0 0,-1 1 0 0 0,0-1 0 0 0,0 1 0 0 0,0 0 0 0 0,0 0 0 0 0,0 0 0 0 0,-1 1 0 0 0,-5-1 0 0 0,-18-1-2746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4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3952 0 0,'0'-5'676'0'0,"0"-6"16"0"0,0 1 21 0 0,0-3 15 0 0,0 0 20 0 0,0 4 12 0 0,0 3 20 0 0,0 1 780 0 0,0 20-800 0 0,0 8-32 0 0,4 9-88 0 0,-2 8-160 0 0,1 3-612 0 0,5 7-2484 0 0,1 3 0 0 0,2 12-1 0 0,4 2 1 0 0</inkml:trace>
  <inkml:trace contextRef="#ctx0" brushRef="#br0" timeOffset="1">242 1894 2448 0 0,'-2'4'388'0'0,"0"-3"-84"0"0,-3-1-264 0 0,1 0-676 0 0,1 0 0 0 0,-6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4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1 4192 0 0,'-19'51'3905'0'0,"-8"14"-626"0"0,-35 123-1 0 0,59-175-3032 0 0,0-1-1 0 0,1 1 1 0 0,1 0 0 0 0,0 22-1 0 0,1-34-555 0 0,1 0-1 0 0,-1 0 1 0 0,0 0 0 0 0,0 0 0 0 0,1 0-1 0 0,-1 0 1 0 0,0 0 0 0 0,1 0-1 0 0,-1-1 1 0 0,1 1 0 0 0,-1 0-1 0 0,1 0 1 0 0,0 0 0 0 0,-1-1-1 0 0,1 1 1 0 0,0 0 0 0 0,-1-1-1 0 0,1 1 1 0 0,0-1 0 0 0,0 1-1 0 0,0-1 1 0 0,-1 1 0 0 0,1-1-1 0 0,0 1 1 0 0,0-1 0 0 0,0 0 0 0 0,0 1-1 0 0,0-1 1 0 0,1 0 0 0 0,9-1-2975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6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231 180 3800 0 0,'-23'-20'2721'0'0,"3"2"-1179"0"0,18 17-1309 0 0,0-1 1 0 0,-1 1-1 0 0,1-1 0 0 0,-1 1 1 0 0,0 0-1 0 0,1 0 1 0 0,-1 0-1 0 0,-5-1 1 0 0,7 2-177 0 0,0 1 0 0 0,0-1 0 0 0,1 0 0 0 0,-1 0 0 0 0,0 1 1 0 0,0-1-1 0 0,0 1 0 0 0,0-1 0 0 0,1 0 0 0 0,-1 1 0 0 0,0 0 1 0 0,0-1-1 0 0,1 1 0 0 0,-1-1 0 0 0,1 1 0 0 0,-1 0 0 0 0,0-1 1 0 0,1 1-1 0 0,-1 0 0 0 0,1 0 0 0 0,0-1 0 0 0,-1 1 1 0 0,1 0-1 0 0,-1 0 0 0 0,1 0 0 0 0,0 0 0 0 0,0 0 0 0 0,0-1 1 0 0,-1 1-1 0 0,1 0 0 0 0,0 1 0 0 0,-4 23 615 0 0,1 1 0 0 0,1-1 0 0 0,2 46 1 0 0,1-30-181 0 0,14 501 2291 0 0,0 90-3380 0 0,-15-619 559 0 0,-4 58-136 0 0,4-66 139 0 0,-1 0 0 0 0,0 0-1 0 0,0 0 1 0 0,-1 0 0 0 0,1 0 0 0 0,-1-1-1 0 0,0 1 1 0 0,0-1 0 0 0,0 1-1 0 0,-1-1 1 0 0,-4 6 0 0 0,7-10 27 0 0,-1 1 0 0 0,1-1-1 0 0,-1 1 1 0 0,1-1 0 0 0,-1 1 0 0 0,1-1 0 0 0,-1 1 0 0 0,0-1-1 0 0,1 0 1 0 0,-1 1 0 0 0,0-1 0 0 0,1 0 0 0 0,-1 0 0 0 0,0 0 0 0 0,1 1-1 0 0,-1-1 1 0 0,0 0 0 0 0,1 0 0 0 0,-1 0 0 0 0,0 0 0 0 0,1 0 0 0 0,-1 0-1 0 0,0 0 1 0 0,0 0 0 0 0,1 0 0 0 0,-1-1 0 0 0,0 1 0 0 0,1 0-1 0 0,-2-1 1 0 0,-18-17-121 0 0,-8-30 33 0 0,16 20 119 0 0,2-1 0 0 0,0-1 0 0 0,2 1 0 0 0,-6-45 0 0 0,7 17 86 0 0,0-85 1 0 0,7 121-71 0 0,1 0 0 0 0,1-1 0 0 0,1 1 0 0 0,1 0 0 0 0,0 0 0 0 0,2 1 0 0 0,0-1 0 0 0,18-36 0 0 0,-16 43-5 0 0,0-1 0 0 0,1 2 1 0 0,1-1-1 0 0,0 1 0 0 0,1 0 1 0 0,1 1-1 0 0,0 1 0 0 0,0 0 0 0 0,1 0 1 0 0,0 1-1 0 0,1 1 0 0 0,15-8 1 0 0,-3 3 13 0 0,37-19 35 0 0,103-74 0 0 0,-147 93-72 0 0,-2-1 0 0 0,0-1 1 0 0,-1 0-1 0 0,-1-1 0 0 0,0-1 1 0 0,-1 0-1 0 0,-1-1 0 0 0,-1 0 1 0 0,17-37-1 0 0,-16 23 53 0 0,-3 0-1 0 0,0 0 1 0 0,-2-1 0 0 0,-2 0-1 0 0,-1-1 1 0 0,-1 0 0 0 0,-2 1 0 0 0,-2-1-1 0 0,-1 0 1 0 0,-6-37 0 0 0,6 67-34 0 0,0 0 1 0 0,0 0-1 0 0,0 0 1 0 0,-1 0 0 0 0,-3-7-1 0 0,5 12-24 0 0,-1-1 0 0 0,1 1 0 0 0,0-1 0 0 0,0 1 0 0 0,-1 0 0 0 0,1-1-1 0 0,0 1 1 0 0,-1-1 0 0 0,1 1 0 0 0,0 0 0 0 0,-1-1 0 0 0,1 1 0 0 0,0 0 0 0 0,-1-1 0 0 0,1 1 0 0 0,-1 0 0 0 0,1 0-1 0 0,-1 0 1 0 0,1-1 0 0 0,-1 1 0 0 0,1 0 0 0 0,-1 0 0 0 0,1 0 0 0 0,-1 0 0 0 0,0 0 1 0 0,0 1-1 0 0,0-1 1 0 0,0 1 0 0 0,0-1 0 0 0,1 1 0 0 0,-1-1 0 0 0,0 1-1 0 0,1 0 1 0 0,-1-1 0 0 0,0 1 0 0 0,1 0 0 0 0,-1 0-1 0 0,1-1 1 0 0,-1 1 0 0 0,1 0 0 0 0,-1 0 0 0 0,1 0-1 0 0,0 0 1 0 0,-1 1 0 0 0,-8 19 37 0 0,2 2 0 0 0,0-1 0 0 0,1 1 0 0 0,-2 25 0 0 0,-7 99 2 0 0,11-99-46 0 0,-10 490-412 0 0,14-446 305 0 0,1 4-40 0 0,-2 81-612 0 0,3-190 742 0 0,0 0 0 0 0,1 0 1 0 0,0 1-1 0 0,1-1 1 0 0,1 1-1 0 0,0 0 0 0 0,0 0 1 0 0,1 0-1 0 0,1 1 0 0 0,0 0 1 0 0,10-13-1 0 0,-14 19 22 0 0,1 1-1 0 0,0 0 1 0 0,0 0-1 0 0,0 0 1 0 0,1 0-1 0 0,-1 0 1 0 0,1 1-1 0 0,0 0 1 0 0,0 0-1 0 0,0 0 1 0 0,0 0 0 0 0,0 1-1 0 0,1 0 1 0 0,-1 0-1 0 0,1 1 1 0 0,-1-1-1 0 0,1 1 1 0 0,0 0-1 0 0,-1 1 1 0 0,1-1-1 0 0,0 1 1 0 0,0 0-1 0 0,-1 1 1 0 0,1 0-1 0 0,0-1 1 0 0,-1 2-1 0 0,10 2 1 0 0,4 5-2 0 0,-1 0-1 0 0,0 2 1 0 0,0 0-1 0 0,-1 1 1 0 0,25 22-1 0 0,-18-14-63 0 0,42 26 0 0 0,-58-41 35 0 0,1-1 1 0 0,-1 0 0 0 0,1 0 0 0 0,0-1 0 0 0,-1 0-1 0 0,2 0 1 0 0,-1-1 0 0 0,0 0 0 0 0,15 0 0 0 0,-13-2 2 0 0,0-1 0 0 0,0-1 0 0 0,0 0 0 0 0,-1 0 0 0 0,1-1 0 0 0,0 0 0 0 0,-1-1 0 0 0,0 0 0 0 0,0-1 0 0 0,0 0 0 0 0,0 0 0 0 0,10-9 0 0 0,4-4-6 0 0,-1-1 1 0 0,-1 0-1 0 0,27-31 0 0 0,-32 31 49 0 0,-2 0-1 0 0,0-1 1 0 0,-1-1 0 0 0,14-27-1 0 0,-22 35 47 0 0,0-1 0 0 0,0 1-1 0 0,-2-1 1 0 0,0 0 0 0 0,0-1 0 0 0,-1 1-1 0 0,-1 0 1 0 0,1-24 0 0 0,-3 34-24 0 0,0-1 0 0 0,-1 1 1 0 0,1-1-1 0 0,-1 1 1 0 0,0-1-1 0 0,-1 1 0 0 0,1 0 1 0 0,-1-1-1 0 0,0 1 1 0 0,0 0-1 0 0,0 0 0 0 0,0 0 1 0 0,-1 1-1 0 0,-3-5 1 0 0,5 7-26 0 0,0-1 1 0 0,0 1-1 0 0,-1 0 1 0 0,1 0-1 0 0,0 0 1 0 0,-1 0-1 0 0,1 0 1 0 0,-1 1-1 0 0,1-1 1 0 0,-1 0-1 0 0,1 1 1 0 0,-1-1-1 0 0,0 1 1 0 0,1-1-1 0 0,-1 1 1 0 0,0 0-1 0 0,1 0 1 0 0,-1 0-1 0 0,0 0 1 0 0,0 0-1 0 0,1 0 1 0 0,-1 0-1 0 0,0 0 1 0 0,1 1-1 0 0,-1-1 1 0 0,0 1-1 0 0,1-1 1 0 0,-1 1-1 0 0,1 0 1 0 0,-1 0-1 0 0,1-1 1 0 0,-1 1-1 0 0,1 0 1 0 0,0 0-1 0 0,-1 0 1 0 0,1 1-1 0 0,0-1 1 0 0,0 0-1 0 0,-2 2 1 0 0,-3 4 17 0 0,0 1 0 0 0,0-1 0 0 0,1 1 0 0 0,0 0 0 0 0,0 1 0 0 0,1-1 0 0 0,0 1 1 0 0,0 0-1 0 0,1 0 0 0 0,0 0 0 0 0,-2 14 0 0 0,-1 13 8 0 0,-2 59 0 0 0,7-74-46 0 0,-1 171-369 0 0,2-191 363 0 0,0 0 0 0 0,-1-1 0 0 0,1 1 0 0 0,0 0 0 0 0,0 0 0 0 0,0-1 0 0 0,0 1 0 0 0,0 0 0 0 0,1 0 0 0 0,-1-1 0 0 0,0 1 0 0 0,0 0 0 0 0,0-1 0 0 0,1 1 0 0 0,-1 0 0 0 0,0-1 0 0 0,1 1 0 0 0,-1 0 0 0 0,0-1 0 0 0,1 1 0 0 0,0 0 0 0 0,8-8-183 0 0,7-25-1 0 0,-10 11 170 0 0,-1 0 0 0 0,-1 0 0 0 0,2-24-1 0 0,-4 24 95 0 0,1 0 0 0 0,1 0 0 0 0,11-31 0 0 0,-15 52-65 0 0,0-1 1 0 0,0 0 0 0 0,0 0-1 0 0,1 0 1 0 0,-1 1 0 0 0,0-1-1 0 0,1 0 1 0 0,-1 0 0 0 0,1 1 0 0 0,-1-1-1 0 0,1 0 1 0 0,-1 1 0 0 0,1-1-1 0 0,-1 0 1 0 0,1 1 0 0 0,0-1-1 0 0,-1 1 1 0 0,1-1 0 0 0,0 1-1 0 0,-1-1 1 0 0,1 1 0 0 0,0 0-1 0 0,0-1 1 0 0,0 1 0 0 0,-1 0-1 0 0,1-1 1 0 0,1 1 0 0 0,0 0-1 0 0,-1 1 0 0 0,0-1 0 0 0,1 1 1 0 0,-1-1-1 0 0,0 1 0 0 0,0-1 0 0 0,1 1 0 0 0,-1 0 1 0 0,0-1-1 0 0,0 1 0 0 0,0 0 0 0 0,0 0 0 0 0,0 0 0 0 0,0 0 1 0 0,1 1-1 0 0,6 8 6 0 0,-1-1 0 0 0,0 1 0 0 0,5 12 0 0 0,-8-16-10 0 0,12 26-21 0 0,23 61 0 0 0,-30-66 8 0 0,2-1 1 0 0,1 1-1 0 0,30 47 0 0 0,-40-71 9 0 0,0 0 1 0 0,0 0-1 0 0,1 0 0 0 0,0 0 1 0 0,-1-1-1 0 0,1 1 0 0 0,0-1 1 0 0,0 1-1 0 0,0-1 0 0 0,0 0 1 0 0,1-1-1 0 0,-1 1 0 0 0,0 0 1 0 0,1-1-1 0 0,-1 0 0 0 0,1 0 1 0 0,0 0-1 0 0,5 1 0 0 0,-6-2 2 0 0,0 0 0 0 0,1-1 0 0 0,-1 1 1 0 0,0-1-1 0 0,0 1 0 0 0,1-1 0 0 0,-1 0 0 0 0,0-1 0 0 0,0 1 0 0 0,0 0 0 0 0,0-1 0 0 0,0 0 0 0 0,-1 1 0 0 0,1-1 0 0 0,0 0 0 0 0,-1-1 0 0 0,1 1 0 0 0,-1 0 0 0 0,0-1 0 0 0,0 1 0 0 0,3-5 0 0 0,9-16 15 0 0,-1-1 0 0 0,-1 0 0 0 0,-1-1 0 0 0,-1 0 0 0 0,-1 0 0 0 0,10-47 0 0 0,13-39 48 0 0,-17 82-34 0 0,-14 28-29 0 0,-1 1 1 0 0,0-1 0 0 0,0 1-1 0 0,1 0 1 0 0,-1-1 0 0 0,0 1-1 0 0,1 0 1 0 0,-1-1 0 0 0,0 1-1 0 0,1 0 1 0 0,-1-1 0 0 0,1 1-1 0 0,-1 0 1 0 0,1 0 0 0 0,-1-1-1 0 0,0 1 1 0 0,1 0-1 0 0,-1 0 1 0 0,1 0 0 0 0,-1 0-1 0 0,1-1 1 0 0,-1 1 0 0 0,1 0-1 0 0,-1 0 1 0 0,1 0 0 0 0,-1 0-1 0 0,1 0 1 0 0,-1 0 0 0 0,1 0-1 0 0,-1 1 1 0 0,1-1 0 0 0,-1 0-1 0 0,1 0 1 0 0,-1 0 0 0 0,1 0-1 0 0,-1 1 1 0 0,1-1-1 0 0,-1 0 1 0 0,1 0 0 0 0,-1 1-1 0 0,0-1 1 0 0,1 0 0 0 0,-1 1-1 0 0,0-1 1 0 0,1 0 0 0 0,-1 1-1 0 0,0-1 1 0 0,1 1 0 0 0,-1-1-1 0 0,0 1 1 0 0,0-1 0 0 0,1 1-1 0 0,-1-1 1 0 0,0 0 0 0 0,0 1-1 0 0,0-1 1 0 0,0 1-1 0 0,0-1 1 0 0,0 1 0 0 0,0 0-1 0 0,7 18 12 0 0,-2 0 0 0 0,0 0 0 0 0,3 28-1 0 0,-7-32-16 0 0,1 0 0 0 0,1-1-1 0 0,0 0 1 0 0,1 1 0 0 0,1-1 0 0 0,0 0-1 0 0,1-1 1 0 0,9 17 0 0 0,-13-27 2 0 0,-1-1 0 0 0,1 1 0 0 0,0-1 0 0 0,0 0 0 0 0,0 0 0 0 0,0 0 0 0 0,0 0 0 0 0,0 0 0 0 0,0 0 0 0 0,1 0 0 0 0,-1-1 0 0 0,1 1 0 0 0,-1-1 0 0 0,1 0 0 0 0,0 0 0 0 0,-1 0 0 0 0,1 0 0 0 0,5 1-1 0 0,-5-2 2 0 0,0 0-1 0 0,-1-1 1 0 0,1 1-1 0 0,0-1 0 0 0,0 1 1 0 0,0-1-1 0 0,-1 0 0 0 0,1 0 1 0 0,0 0-1 0 0,-1 0 0 0 0,1-1 1 0 0,-1 1-1 0 0,1-1 0 0 0,-1 1 1 0 0,4-4-1 0 0,2-4 1 0 0,1 0 0 0 0,-1 0-1 0 0,-1-1 1 0 0,0 0 0 0 0,0 0 0 0 0,-1-1 0 0 0,7-16-1 0 0,5-20 9 0 0,14-28 25 0 0,-32 75-30 0 0,0-1 1 0 0,1 0-1 0 0,-1 0 0 0 0,0 1 1 0 0,1-1-1 0 0,-1 0 0 0 0,1 1 1 0 0,-1-1-1 0 0,1 0 0 0 0,-1 1 1 0 0,1-1-1 0 0,0 1 0 0 0,-1-1 0 0 0,1 1 1 0 0,-1-1-1 0 0,1 1 0 0 0,0-1 1 0 0,0 1-1 0 0,-1 0 0 0 0,1-1 1 0 0,0 1-1 0 0,1 0 0 0 0,-2 0 0 0 0,1 0 0 0 0,0 0-1 0 0,-1 0 1 0 0,1 1 0 0 0,-1-1 0 0 0,1 0-1 0 0,-1 1 1 0 0,1-1 0 0 0,0 1 0 0 0,-1-1-1 0 0,1 0 1 0 0,-1 1 0 0 0,0-1-1 0 0,1 1 1 0 0,-1-1 0 0 0,1 1 0 0 0,-1 0-1 0 0,0-1 1 0 0,1 1 0 0 0,-1 0 0 0 0,13 39-8 0 0,137 571-701 0 0,-108-454 682 0 0,-23-88 107 0 0,-4 0 0 0 0,-2 2-1 0 0,-4-1 1 0 0,2 109 0 0 0,-13-149 35 0 0,0 0 0 0 0,-2 0 0 0 0,-1 0 1 0 0,-2-1-1 0 0,-15 46 0 0 0,13-54-13 0 0,0-1 0 0 0,-1-1 0 0 0,0 0 0 0 0,-2 0 1 0 0,0-1-1 0 0,-2 0 0 0 0,0-1 0 0 0,-25 24 0 0 0,25-28-20 0 0,-1-1-1 0 0,0-1 1 0 0,0 0-1 0 0,-34 16 0 0 0,43-24-60 0 0,0 0 1 0 0,0 0-1 0 0,-1-1 0 0 0,1 1 0 0 0,-1-2 0 0 0,0 1 0 0 0,1-1 0 0 0,-1 0 0 0 0,0 0 0 0 0,0-1 0 0 0,0 0 0 0 0,0 0 0 0 0,0-1 0 0 0,1 0 0 0 0,-1 0 0 0 0,-13-4 0 0 0,16 3-15 0 0,0 0 0 0 0,0-1-1 0 0,0 0 1 0 0,0 0 0 0 0,0 0 0 0 0,1 0 0 0 0,0 0-1 0 0,-1-1 1 0 0,1 1 0 0 0,0-1 0 0 0,1 0 0 0 0,-1 0-1 0 0,1 0 1 0 0,0 0 0 0 0,0-1 0 0 0,0 1 0 0 0,0-1-1 0 0,-1-4 1 0 0,-2-10-29 0 0,1-1 0 0 0,-3-36 0 0 0,7 54 18 0 0,-2-31-96 0 0,2 0 0 0 0,1 1 1 0 0,1 0-1 0 0,2-1 0 0 0,2 1 1 0 0,0 0-1 0 0,3 1 0 0 0,11-31 1 0 0,45-90-2382 0 0,13 11-3761 0 0,-27 55 2382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7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318 965 4152 0 0,'-18'-39'3567'0'0,"16"36"-3389"0"0,0 0-1 0 0,0 0 0 0 0,-1 1 0 0 0,1-1 0 0 0,-1 1 1 0 0,1-1-1 0 0,-1 1 0 0 0,0 0 0 0 0,0 0 0 0 0,0 0 0 0 0,0 0 1 0 0,0 1-1 0 0,-1-1 0 0 0,1 1 0 0 0,0 0 0 0 0,-1 0 1 0 0,1 0-1 0 0,-8-1 0 0 0,6 2 3 0 0,1 1 0 0 0,-1-1 0 0 0,0 1 1 0 0,1 0-1 0 0,-1 0 0 0 0,0 0 0 0 0,1 1 0 0 0,0 0 0 0 0,-1 0 0 0 0,1 0 1 0 0,0 0-1 0 0,-7 5 0 0 0,-2 4 259 0 0,0 0 0 0 0,1 0 0 0 0,0 1 1 0 0,0 1-1 0 0,2 0 0 0 0,-18 27 0 0 0,18-23-275 0 0,0 1-1 0 0,1 1 0 0 0,0-1 1 0 0,2 1-1 0 0,0 1 1 0 0,2 0-1 0 0,0-1 0 0 0,1 1 1 0 0,1 1-1 0 0,0-1 1 0 0,2 39-1 0 0,2-54-169 0 0,-1 0 0 0 0,1 0 0 0 0,0 0 0 0 0,1 0 0 0 0,-1 0 0 0 0,1-1 0 0 0,0 1 0 0 0,0 0 0 0 0,1-1 0 0 0,-1 1 0 0 0,1-1 0 0 0,0 0 0 0 0,0 0 0 0 0,1 0 0 0 0,-1 0 0 0 0,1-1 0 0 0,0 1 0 0 0,0-1 0 0 0,0 0 0 0 0,0 0 0 0 0,5 2 0 0 0,-6-3-5 0 0,1-1 0 0 0,-1 1 0 0 0,1-1 0 0 0,0 0 0 0 0,-1 0 0 0 0,1-1 0 0 0,-1 1 0 0 0,1-1 0 0 0,0 0 0 0 0,0 0 0 0 0,-1 0 0 0 0,1 0 0 0 0,0-1 0 0 0,-1 1 0 0 0,1-1-1 0 0,0 0 1 0 0,-1 0 0 0 0,1 0 0 0 0,-1-1 0 0 0,1 1 0 0 0,-1-1 0 0 0,0 0 0 0 0,0 0 0 0 0,0 0 0 0 0,0 0 0 0 0,0 0 0 0 0,0-1 0 0 0,0 1 0 0 0,2-5 0 0 0,6-6-39 0 0,-1-1 0 0 0,0-1 0 0 0,-1 1 0 0 0,-1-1 1 0 0,0-1-1 0 0,-1 0 0 0 0,-1 0 0 0 0,0 0 1 0 0,4-23-1 0 0,2-20-67 0 0,5-78 0 0 0,-14 112 100 0 0,6-106 194 0 0,-5-1 0 0 0,-5 0 0 0 0,-7 0 0 0 0,-30-161 0 0 0,37 282-134 0 0,-3-9 104 0 0,-11-39 0 0 0,14 56-111 0 0,0-1 1 0 0,0 0 0 0 0,0 1-1 0 0,-1 0 1 0 0,0-1 0 0 0,0 1-1 0 0,0 0 1 0 0,0 0 0 0 0,0 0 0 0 0,0 0-1 0 0,-1 0 1 0 0,0 1 0 0 0,1-1-1 0 0,-1 1 1 0 0,0 0 0 0 0,0-1-1 0 0,-6-2 1 0 0,8 5-21 0 0,-1 0 0 0 0,1 0 0 0 0,0 0 0 0 0,0 0 0 0 0,0 0 0 0 0,0 1 0 0 0,0-1 0 0 0,0 0 0 0 0,0 0 0 0 0,0 1 0 0 0,0-1 0 0 0,0 1 0 0 0,0-1 0 0 0,0 1 0 0 0,1-1 0 0 0,-1 1 0 0 0,0 0 0 0 0,0-1 0 0 0,0 1 0 0 0,1 0 0 0 0,-1 0 0 0 0,0-1 0 0 0,1 1 0 0 0,-1 0 0 0 0,0 0 0 0 0,1 0-1 0 0,-1 0 1 0 0,1 0 0 0 0,0 0 0 0 0,-1 0 0 0 0,1 0 0 0 0,-1 2 0 0 0,-10 37 185 0 0,10-39-190 0 0,-5 35 55 0 0,1 1 0 0 0,2-1 0 0 0,1 0 0 0 0,4 45 0 0 0,24 146-25 0 0,2-46-101 0 0,8-1 1 0 0,108 323 0 0 0,-138-489 41 0 0,3 11-30 0 0,19 37 0 0 0,-25-56 29 0 0,0 0-1 0 0,1-1 1 0 0,0 1-1 0 0,0-1 1 0 0,0 0-1 0 0,0 0 1 0 0,1 0 0 0 0,0-1-1 0 0,0 1 1 0 0,0-1-1 0 0,10 6 1 0 0,-13-10 12 0 0,0 1 0 0 0,0-1 0 0 0,-1 0 0 0 0,1 1 0 0 0,0-1-1 0 0,0 0 1 0 0,0 0 0 0 0,0 0 0 0 0,0 0 0 0 0,-1 0 0 0 0,1-1 0 0 0,0 1 0 0 0,0-1 0 0 0,0 1 0 0 0,-1-1 0 0 0,1 1 0 0 0,0-1 0 0 0,-1 0 0 0 0,1 0 0 0 0,-1 0 0 0 0,1 0 0 0 0,0 0 0 0 0,-1 0-1 0 0,0 0 1 0 0,1-1 0 0 0,-1 1 0 0 0,0 0 0 0 0,0-1 0 0 0,0 1 0 0 0,0-1 0 0 0,0 1 0 0 0,2-4 0 0 0,3-7-28 0 0,1 1 0 0 0,-2-1 1 0 0,7-16-1 0 0,8-37-8 0 0,-2-1 0 0 0,-2 0 0 0 0,-4-1 0 0 0,-3-1 0 0 0,-3 0 0 0 0,-2-69 0 0 0,-7 101 87 0 0,2 21 32 0 0,5 34-11 0 0,10 75 27 0 0,15 66 1 0 0,-24-143-84 0 0,0 0 0 0 0,1 0 0 0 0,1 0-1 0 0,1-1 1 0 0,0 0 0 0 0,1-1 0 0 0,11 15 0 0 0,-17-26-5 0 0,1 0 0 0 0,0 0 0 0 0,-1-1 1 0 0,1 1-1 0 0,1-1 0 0 0,-1 0 0 0 0,0 0 0 0 0,1-1 1 0 0,-1 1-1 0 0,1-1 0 0 0,0 0 0 0 0,0-1 0 0 0,0 1 1 0 0,10 1-1 0 0,-13-2 0 0 0,0-1-1 0 0,1 0 1 0 0,0 0 0 0 0,-1 1-1 0 0,1-2 1 0 0,-1 1 0 0 0,1 0-1 0 0,-1 0 1 0 0,1-1 0 0 0,-1 0-1 0 0,0 1 1 0 0,1-1 0 0 0,-1 0-1 0 0,0 0 1 0 0,1 0 0 0 0,-1-1-1 0 0,0 1 1 0 0,0 0 0 0 0,0-1-1 0 0,0 1 1 0 0,0-1-1 0 0,0 0 1 0 0,-1 0 0 0 0,1 0-1 0 0,0 0 1 0 0,-1 0 0 0 0,0 0-1 0 0,1 0 1 0 0,-1 0 0 0 0,0-1-1 0 0,0 1 1 0 0,1-3 0 0 0,0-4 6 0 0,1-1 0 0 0,-1 0 0 0 0,-1 1 0 0 0,0-1 0 0 0,0 0 0 0 0,-1 0 0 0 0,-1 0-1 0 0,1 0 1 0 0,-1 1 0 0 0,-1-1 0 0 0,0 0 0 0 0,0 1 0 0 0,-1-1 0 0 0,0 1 0 0 0,-1 0 0 0 0,-7-14 0 0 0,1 5 4 0 0,-1 0 0 0 0,-1 1 1 0 0,0 0-1 0 0,-1 1 0 0 0,-1 0 0 0 0,-28-25 0 0 0,39 39-12 0 0,1 0 0 0 0,0 0-1 0 0,0 0 1 0 0,0-1-1 0 0,0 1 1 0 0,0 0-1 0 0,0-1 1 0 0,0 0-1 0 0,1 1 1 0 0,-1-1-1 0 0,1 0 1 0 0,0 0 0 0 0,0 0-1 0 0,0 0 1 0 0,0 0-1 0 0,0-4 1 0 0,1 6-3 0 0,1-1 1 0 0,-1 0-1 0 0,0 1 1 0 0,1-1-1 0 0,-1 0 1 0 0,1 1-1 0 0,-1-1 1 0 0,1 1 0 0 0,0-1-1 0 0,0 1 1 0 0,0-1-1 0 0,0 1 1 0 0,0 0-1 0 0,0-1 1 0 0,0 1-1 0 0,0 0 1 0 0,0 0-1 0 0,1 0 1 0 0,-1 0-1 0 0,1 0 1 0 0,-1 0-1 0 0,0 0 1 0 0,1 0 0 0 0,-1 1-1 0 0,1-1 1 0 0,0 0-1 0 0,-1 1 1 0 0,1-1-1 0 0,0 1 1 0 0,-1 0-1 0 0,4-1 1 0 0,7-1-1 0 0,1-1-1 0 0,-1 2 1 0 0,1-1 0 0 0,0 2 0 0 0,-1 0 0 0 0,1 0 0 0 0,0 1-1 0 0,-1 1 1 0 0,1 0 0 0 0,-1 1 0 0 0,0 0 0 0 0,0 1 0 0 0,18 8-1 0 0,-21-8 2 0 0,0 1-1 0 0,-1 1 1 0 0,1-1 0 0 0,-1 1-1 0 0,-1 1 1 0 0,1 0-1 0 0,-1 0 1 0 0,0 0-1 0 0,-1 1 1 0 0,1 0-1 0 0,-1 0 1 0 0,-1 1-1 0 0,0 0 1 0 0,0 0 0 0 0,-1 0-1 0 0,0 0 1 0 0,4 13-1 0 0,36 161 30 0 0,-15-60 35 0 0,-29-120-58 0 0,1 0 0 0 0,0 0 0 0 0,1 0 0 0 0,-1 0 0 0 0,1 0 0 0 0,-1 0 0 0 0,1 0 0 0 0,0 0 0 0 0,0-1 0 0 0,4 5 0 0 0,-6-7-4 0 0,0 1 0 0 0,1-1 1 0 0,-1 0-1 0 0,1 1 1 0 0,-1-1-1 0 0,1 0 0 0 0,-1 0 1 0 0,1 1-1 0 0,-1-1 0 0 0,0 0 1 0 0,1 0-1 0 0,-1 0 0 0 0,1 0 1 0 0,-1 0-1 0 0,1 0 1 0 0,0 1-1 0 0,-1-1 0 0 0,1 0 1 0 0,-1 0-1 0 0,1-1 0 0 0,-1 1 1 0 0,1 0-1 0 0,-1 0 1 0 0,1 0-1 0 0,-1 0 0 0 0,1-1 1 0 0,0 1-1 0 0,0-1 1 0 0,0 0 0 0 0,0 0-1 0 0,0 0 1 0 0,0-1 0 0 0,0 1-1 0 0,0 0 1 0 0,-1 0-1 0 0,1 0 1 0 0,0-1 0 0 0,-1 1-1 0 0,1 0 1 0 0,-1-1 0 0 0,1 1-1 0 0,-1-2 1 0 0,9-39-24 0 0,-1-1-1 0 0,-3 0 1 0 0,0-84 0 0 0,-3 49-53 0 0,12-161-82 0 0,-2 60-1229 0 0,-7 60-2788 0 0,-5 114 3279 0 0,0 1 0 0 0,0-1 0 0 0,-1 1 0 0 0,1 0 0 0 0,-1-1 0 0 0,0 1 0 0 0,-2-8 0 0 0,-4-4-2683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8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6 188 4304 0 0,'-1'-2'252'0'0,"0"0"0"0"0,1 0 0 0 0,-1-1-1 0 0,0 1 1 0 0,1 0 0 0 0,-1 0 0 0 0,1-1 0 0 0,0 1-1 0 0,0 0 1 0 0,0-1 0 0 0,0 1 0 0 0,0-1-1 0 0,1-2 1 0 0,0-4 370 0 0,-1-3 41 0 0,0 0 0 0 0,1 0-1 0 0,0 1 1 0 0,1-1 0 0 0,6-20 0 0 0,-7 29-500 0 0,0 0 1 0 0,0 0-1 0 0,0 0 1 0 0,1 0 0 0 0,-1 0-1 0 0,1 1 1 0 0,0-1 0 0 0,0 1-1 0 0,0-1 1 0 0,0 1-1 0 0,0 0 1 0 0,0 0 0 0 0,1-1-1 0 0,-1 2 1 0 0,1-1 0 0 0,0 0-1 0 0,-1 0 1 0 0,1 1-1 0 0,0 0 1 0 0,0-1 0 0 0,0 1-1 0 0,0 0 1 0 0,0 1 0 0 0,0-1-1 0 0,0 0 1 0 0,5 0 0 0 0,14 1 227 0 0,13 2-5847 0 0,-15-1 584 0 0,-8-1 1419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893 444 4336 0 0,'1'-7'367'0'0,"0"1"0"0"0,0 0-1 0 0,1 0 1 0 0,0 0 0 0 0,0 0-1 0 0,0 1 1 0 0,1-1 0 0 0,0 0-1 0 0,0 1 1 0 0,0 0 0 0 0,1 0-1 0 0,-1 0 1 0 0,1 0 0 0 0,0 0-1 0 0,1 1 1 0 0,-1 0 0 0 0,1 0-1 0 0,0 0 1 0 0,0 0 0 0 0,0 1-1 0 0,11-6 1 0 0,-14 9-289 0 0,-1 0 0 0 0,1-1 0 0 0,-1 1 0 0 0,1 0-1 0 0,-1 0 1 0 0,0 0 0 0 0,1 0 0 0 0,-1 0 0 0 0,1 1 0 0 0,-1-1 0 0 0,1 0 0 0 0,-1 1-1 0 0,1-1 1 0 0,-1 1 0 0 0,0-1 0 0 0,1 1 0 0 0,-1 0 0 0 0,0 0 0 0 0,1-1-1 0 0,-1 1 1 0 0,0 0 0 0 0,0 0 0 0 0,0 0 0 0 0,0 0 0 0 0,0 0 0 0 0,0 1 0 0 0,0-1-1 0 0,0 0 1 0 0,0 0 0 0 0,-1 1 0 0 0,1-1 0 0 0,0 0 0 0 0,-1 1 0 0 0,1-1-1 0 0,-1 0 1 0 0,1 4 0 0 0,2 6 345 0 0,0 0 1 0 0,-1 1-1 0 0,2 17 0 0 0,-3-21-134 0 0,3 89 2133 0 0,-1-7-782 0 0,-3-89-1628 0 0,0 1 1 0 0,0 0-1 0 0,0 0 0 0 0,0-1 1 0 0,0 1-1 0 0,1 0 0 0 0,-1 0 1 0 0,1-1-1 0 0,-1 1 0 0 0,1 0 1 0 0,0-1-1 0 0,0 1 0 0 0,0-1 1 0 0,-1 1-1 0 0,1-1 0 0 0,1 1 1 0 0,-1-1-1 0 0,2 2 0 0 0,-2-2-8 0 0,0-1 0 0 0,0 0 0 0 0,0 0 0 0 0,0 0 0 0 0,0 1 0 0 0,0-1 0 0 0,0 0 0 0 0,0 0 0 0 0,0-1 0 0 0,0 1 0 0 0,0 0 0 0 0,0 0 0 0 0,0 0 0 0 0,0-1 0 0 0,-1 1 0 0 0,1 0 0 0 0,0-1 0 0 0,0 1 0 0 0,0-1 0 0 0,0 1 0 0 0,0-1 0 0 0,-1 1 0 0 0,2-2 0 0 0,6-5-13 0 0,-1 0 0 0 0,0 0 1 0 0,-1-1-1 0 0,11-16 0 0 0,19-32-127 0 0,55-118 0 0 0,-43 49-1071 0 0,-37 88-1082 0 0,8-52 0 0 0,-19 85 1951 0 0,3-8-1150 0 0,-2 0 1 0 0,1 0-1 0 0,-2 0 0 0 0,0-14 1 0 0,-6-3-2402 0 0</inkml:trace>
  <inkml:trace contextRef="#ctx0" brushRef="#br0" timeOffset="1">5 610 4520 0 0,'-4'0'752'0'0,"4"3"9"0"0,0 3 15 0 0,0-1 36 0 0,4 3 36 0 0,-1-2 24 0 0,3 4-4 0 0,3-1 4 0 0,4-3-4 0 0,6-1-16 0 0,-1-1-48 0 0,8-8-56 0 0,4-1-88 0 0,3-7-196 0 0,4-2-3556 0 0,4-4 0 0 0,5-1 0 0 0,8 1-1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3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4776 0 0,'0'3'813'0'0,"0"0"23"0"0,1 0 36 0 0,-1 3 20 0 0,0 3 0 0 0,0-1 0 0 0,0-3-16 0 0,0 4-36 0 0,0-2-52 0 0,0-4-88 0 0,0 0-156 0 0,0 0-464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25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95 466 1412 0 0,'-26'-395'7756'0'0,"25"393"-7620"0"0,-4-37 1577 0 0,5 37-1511 0 0,-1 0 0 0 0,1 0 0 0 0,-1-1 0 0 0,1 1 0 0 0,-1 0 0 0 0,0 0 0 0 0,1 0-1 0 0,-1 0 1 0 0,0 0 0 0 0,0 0 0 0 0,-1 0 0 0 0,-1-2 0 0 0,2 4-165 0 0,1 0 0 0 0,-1 0 0 0 0,1 0 0 0 0,0 0-1 0 0,-1 0 1 0 0,1 0 0 0 0,-1 0 0 0 0,1 0 0 0 0,-1 1 0 0 0,1-1 0 0 0,0 0 0 0 0,-1 0 0 0 0,1 1 0 0 0,-1-1-1 0 0,1 0 1 0 0,0 1 0 0 0,-1-1 0 0 0,1 0 0 0 0,0 1 0 0 0,-1-1 0 0 0,1 0 0 0 0,0 1 0 0 0,0-1 0 0 0,0 0-1 0 0,-1 1 1 0 0,1-1 0 0 0,0 1 0 0 0,0-1 0 0 0,0 1 0 0 0,0-1 0 0 0,0 0 0 0 0,-1 1 0 0 0,1-1-1 0 0,0 1 1 0 0,0-1 0 0 0,0 1 0 0 0,0-1 0 0 0,1 1 0 0 0,-1 0 0 0 0,-3 24 239 0 0,3-22-175 0 0,-2 440 1156 0 0,38 1-1182 0 0,-21-279 17 0 0,-7-79-79 0 0,30 384 63 0 0,-27 0-4 0 0,-11-449-68 0 0,0 3 3 0 0,0 0 0 0 0,-2 0 0 0 0,-1-1-1 0 0,-8 33 1 0 0,11-54-6 0 0,-1 0 1 0 0,0 0-1 0 0,1-1 0 0 0,-1 1 0 0 0,0 0 0 0 0,0 0 0 0 0,0 0 1 0 0,0-1-1 0 0,0 1 0 0 0,0-1 0 0 0,-1 1 0 0 0,1-1 0 0 0,0 1 1 0 0,-1-1-1 0 0,-2 2 0 0 0,3-3-1 0 0,0 1 0 0 0,0-1 1 0 0,0 0-1 0 0,0 1 0 0 0,0-1 0 0 0,0 0 0 0 0,0 0 1 0 0,0 0-1 0 0,0 0 0 0 0,0 0 0 0 0,0 0 0 0 0,0 0 1 0 0,0 0-1 0 0,0 0 0 0 0,0-1 0 0 0,0 1 0 0 0,0 0 1 0 0,0-1-1 0 0,0 1 0 0 0,-2-1 0 0 0,-1-2-1 0 0,0 0-1 0 0,1 0 1 0 0,-1 0 0 0 0,0-1-1 0 0,1 1 1 0 0,0-1 0 0 0,0 0-1 0 0,0 1 1 0 0,0-1 0 0 0,-2-7-1 0 0,-4-9 9 0 0,1-1 0 0 0,1 0 1 0 0,1-1-1 0 0,1 1 0 0 0,0-1 0 0 0,2 0 0 0 0,1-1 0 0 0,1 1 0 0 0,0 0 0 0 0,2 0 0 0 0,0-1 0 0 0,2 1 0 0 0,5-22 1 0 0,-7 38-3 0 0,1 1 1 0 0,-1-1 0 0 0,1 0-1 0 0,1 1 1 0 0,-1-1 0 0 0,1 1-1 0 0,0 0 1 0 0,0-1 0 0 0,0 1 0 0 0,1 1-1 0 0,-1-1 1 0 0,1 0 0 0 0,7-5-1 0 0,-6 7 2 0 0,-1 0 0 0 0,0 0 0 0 0,1 1 0 0 0,-1 0 0 0 0,1 0 0 0 0,0 0 0 0 0,0 0 0 0 0,0 1 1 0 0,0 0-1 0 0,0 0 0 0 0,0 0 0 0 0,0 0 0 0 0,0 1 0 0 0,0 0 0 0 0,9 1 0 0 0,13 3 48 0 0,45 12 1 0 0,-5-1-32 0 0,-44-11-23 0 0,1 0 0 0 0,0-2 0 0 0,0-1 0 0 0,0 0 0 0 0,0-2 0 0 0,34-5 0 0 0,-49 4-4 0 0,0 0 0 0 0,0 0 0 0 0,-1-1 0 0 0,1 0 0 0 0,-1-1-1 0 0,0 0 1 0 0,0 0 0 0 0,0-1 0 0 0,-1 0 0 0 0,1 0 0 0 0,-1-1 0 0 0,0 1-1 0 0,-1-2 1 0 0,1 1 0 0 0,-1-1 0 0 0,0 0 0 0 0,-1 0 0 0 0,0 0 0 0 0,0-1-1 0 0,4-9 1 0 0,0-5 12 0 0,-2-1-1 0 0,0 0 1 0 0,-1-1-1 0 0,-2 1 1 0 0,0-1 0 0 0,-2 0-1 0 0,0 0 1 0 0,-2 0-1 0 0,0 0 1 0 0,-2 0-1 0 0,-9-46 1 0 0,9 60 20 0 0,-1 1 1 0 0,1-1-1 0 0,-8-14 1 0 0,9 22-20 0 0,1 0-1 0 0,-1 1 1 0 0,0-1 0 0 0,0 0 0 0 0,0 1 0 0 0,0-1 0 0 0,0 1 0 0 0,0 0 0 0 0,0-1 0 0 0,0 1 0 0 0,0 0 0 0 0,-1 0 0 0 0,1-1 0 0 0,0 1-1 0 0,-1 0 1 0 0,1 0 0 0 0,-1 0 0 0 0,1 1 0 0 0,-1-1 0 0 0,0 0 0 0 0,1 1 0 0 0,-1-1 0 0 0,0 1 0 0 0,0-1 0 0 0,1 1 0 0 0,-1 0-1 0 0,0 0 1 0 0,-2 0 0 0 0,3 0-2 0 0,0 1-1 0 0,-1-1 1 0 0,1 1-1 0 0,0-1 1 0 0,0 1-1 0 0,0 0 0 0 0,0 0 1 0 0,0 0-1 0 0,0-1 1 0 0,0 1-1 0 0,0 0 1 0 0,1 0-1 0 0,-1 0 1 0 0,0 0-1 0 0,1 0 1 0 0,-1 1-1 0 0,0-1 0 0 0,1 0 1 0 0,-1 0-1 0 0,1 0 1 0 0,0 1-1 0 0,-1-1 1 0 0,1 0-1 0 0,0 2 1 0 0,-4 34 88 0 0,4-32-78 0 0,-1 46 73 0 0,2-1-1 0 0,14 92 1 0 0,-9-109-80 0 0,2 0 1 0 0,1 0-1 0 0,1-1 0 0 0,2 0 0 0 0,18 35 0 0 0,-25-58-15 0 0,1 0 0 0 0,0 0 0 0 0,0 0 0 0 0,1-1 0 0 0,0 0 0 0 0,1 0 0 0 0,0 0-1 0 0,0-1 1 0 0,0 0 0 0 0,10 5 0 0 0,-14-10 1 0 0,-1 1-1 0 0,1-1 0 0 0,0 0 1 0 0,0-1-1 0 0,0 1 1 0 0,0-1-1 0 0,0 0 1 0 0,1 0-1 0 0,-1 0 1 0 0,0 0-1 0 0,0-1 0 0 0,1 0 1 0 0,-1 0-1 0 0,0 0 1 0 0,1 0-1 0 0,-1-1 1 0 0,0 1-1 0 0,0-1 1 0 0,1 0-1 0 0,-1 0 1 0 0,0-1-1 0 0,0 0 0 0 0,0 1 1 0 0,0-1-1 0 0,-1 0 1 0 0,1-1-1 0 0,4-2 1 0 0,2-5-3 0 0,0 0 0 0 0,0 0 0 0 0,-1-1 0 0 0,-1 0 0 0 0,0 0 0 0 0,0-1 0 0 0,-1 0 0 0 0,-1-1 0 0 0,0 1 0 0 0,-1-1 0 0 0,0-1 0 0 0,-1 1 0 0 0,0 0 0 0 0,3-27 0 0 0,-1-8 62 0 0,-2 0-1 0 0,-3-76 0 0 0,-2 84 109 0 0,1 57-135 0 0,0 27 42 0 0,1-1 0 0 0,10 59 0 0 0,-9-90-69 0 0,0 0 1 0 0,1-1-1 0 0,1 1 0 0 0,0-1 0 0 0,0 1 0 0 0,1-1 0 0 0,1-1 0 0 0,0 1 0 0 0,0-1 0 0 0,1 0 0 0 0,0 0 1 0 0,1-1-1 0 0,13 13 0 0 0,-18-19-5 0 0,1 0 0 0 0,-1 0 0 0 0,1-1 0 0 0,0 1 0 0 0,0-1 0 0 0,0 0 0 0 0,0 0 0 0 0,0 0 0 0 0,0-1 0 0 0,0 1 0 0 0,1-1 0 0 0,-1 0 0 0 0,1 0 1 0 0,-1-1-1 0 0,0 1 0 0 0,1-1 0 0 0,-1 0 0 0 0,1 0 0 0 0,-1-1 0 0 0,1 1 0 0 0,-1-1 0 0 0,1 0 0 0 0,-1 0 0 0 0,0 0 0 0 0,0-1 0 0 0,1 0 0 0 0,-1 1 0 0 0,0-1 0 0 0,0-1 0 0 0,-1 1 1 0 0,1-1-1 0 0,0 1 0 0 0,4-6 0 0 0,3-1-6 0 0,-2-1-1 0 0,1-1 1 0 0,-1 0 0 0 0,-1 0 0 0 0,1 0 0 0 0,-2-1-1 0 0,0 0 1 0 0,0-1 0 0 0,7-20 0 0 0,-5-3 45 0 0,-1 0 0 0 0,-1-1-1 0 0,-2 1 1 0 0,-2-1 0 0 0,-2-48 0 0 0,-1 103-3 0 0,0 36 48 0 0,11 95 1 0 0,-9-134-81 0 0,1 0 0 0 0,1 0 0 0 0,0-1 0 0 0,1 1 1 0 0,0-1-1 0 0,1 0 0 0 0,1 0 0 0 0,0-1 0 0 0,1 0 0 0 0,0 0 0 0 0,12 13 0 0 0,-17-22-6 0 0,-1-1 0 0 0,1-1-1 0 0,0 1 1 0 0,0 0 0 0 0,1-1-1 0 0,-1 1 1 0 0,0-1 0 0 0,1 0-1 0 0,-1 0 1 0 0,1 0-1 0 0,0-1 1 0 0,0 1 0 0 0,0-1-1 0 0,0 0 1 0 0,0 0 0 0 0,0 0-1 0 0,0-1 1 0 0,0 1 0 0 0,0-1-1 0 0,0 0 1 0 0,0 0-1 0 0,0-1 1 0 0,0 1 0 0 0,0-1-1 0 0,0 0 1 0 0,6-2 0 0 0,-4 1-3 0 0,0-1 0 0 0,-1 0 0 0 0,1 0 0 0 0,-1-1-1 0 0,0 0 1 0 0,0 0 0 0 0,0 0 0 0 0,0 0 0 0 0,-1-1 0 0 0,0 1 0 0 0,1-1 0 0 0,-2 0 0 0 0,1-1 0 0 0,-1 1 0 0 0,0-1 0 0 0,4-8 0 0 0,-1-4 6 0 0,-1 1 0 0 0,-1-1 1 0 0,0-1-1 0 0,-2 1 0 0 0,1-30 0 0 0,-4-86 126 0 0,0 92 147 0 0,-3 129-169 0 0,4 0 0 0 0,14 110 0 0 0,-5-160-79 0 0,-9-36-46 0 0,0 0 1 0 0,0 0-1 0 0,0 0 1 0 0,1 0 0 0 0,-1 0-1 0 0,0 0 1 0 0,1 0-1 0 0,-1 0 1 0 0,1 0 0 0 0,0 0-1 0 0,-1 0 1 0 0,1 0-1 0 0,-1 0 1 0 0,1-1-1 0 0,0 1 1 0 0,0 0 0 0 0,0 0-1 0 0,-1-1 1 0 0,1 1-1 0 0,0-1 1 0 0,0 1 0 0 0,0-1-1 0 0,0 1 1 0 0,0-1-1 0 0,0 1 1 0 0,0-1-1 0 0,0 0 1 0 0,0 1 0 0 0,0-1-1 0 0,0 0 1 0 0,2 0-1 0 0,-2-2-676 0 0,0 0 0 0 0,1 1 0 0 0,-1-1-1 0 0,0 0 1 0 0,0 0 0 0 0,-1 0-1 0 0,1 0 1 0 0,0-1 0 0 0,0 1 0 0 0,-1 0-1 0 0,0 0 1 0 0,1 0 0 0 0,-1 0-1 0 0,0-1 1 0 0,0 1 0 0 0,0-3 0 0 0,0-10-2834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25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7 155 4112 0 0,'-2'-9'623'0'0,"0"0"0"0"0,1-1-1 0 0,0 1 1 0 0,0-1 0 0 0,1 1-1 0 0,1-1 1 0 0,2-18 0 0 0,-2 24-369 0 0,-1-1 25 0 0,1 0 1 0 0,0 0-1 0 0,0 0 1 0 0,0 1 0 0 0,1-1-1 0 0,-1 0 1 0 0,5-6 0 0 0,-6 10-217 0 0,1 0 1 0 0,0 0-1 0 0,-1 0 1 0 0,1 1-1 0 0,0-1 0 0 0,-1 0 1 0 0,1 1-1 0 0,0-1 1 0 0,0 1-1 0 0,-1-1 1 0 0,1 0-1 0 0,0 1 1 0 0,0 0-1 0 0,0-1 1 0 0,0 1-1 0 0,0-1 1 0 0,0 1-1 0 0,0 0 1 0 0,0 0-1 0 0,0 0 1 0 0,0 0-1 0 0,0 0 1 0 0,0 0-1 0 0,0 0 1 0 0,0 0-1 0 0,0 0 1 0 0,0 0-1 0 0,0 0 1 0 0,0 0-1 0 0,0 1 0 0 0,0-1 1 0 0,-1 0-1 0 0,1 1 1 0 0,0-1-1 0 0,0 1 1 0 0,0-1-1 0 0,0 1 1 0 0,0-1-1 0 0,-1 1 1 0 0,1 0-1 0 0,0-1 1 0 0,0 1-1 0 0,-1 0 1 0 0,1 0-1 0 0,0 1 1 0 0,6 4 216 0 0,-1 1 1 0 0,-1 1 0 0 0,1-1 0 0 0,-1 1 0 0 0,-1 0 0 0 0,1 0-1 0 0,-1 1 1 0 0,-1-1 0 0 0,1 1 0 0 0,-1-1 0 0 0,-1 1 0 0 0,2 12-1 0 0,2 17 189 0 0,3 60 0 0 0,-9-95-482 0 0,1 34-644 0 0,-5 43-1 0 0,-22 95-9598 0 0,15-118 6503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26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4 4016 0 0,'-15'-1'2155'0'0,"14"0"-2056"0"0,0 1 1 0 0,0 0 0 0 0,0-1 0 0 0,-1 1 0 0 0,1 0 0 0 0,0 0-1 0 0,0 0 1 0 0,0 0 0 0 0,0 0 0 0 0,-1 0 0 0 0,1 0 0 0 0,0 0-1 0 0,0 0 1 0 0,0 0 0 0 0,-1 1 0 0 0,1-1 0 0 0,0 0 0 0 0,0 1-1 0 0,0-1 1 0 0,0 1 0 0 0,0-1 0 0 0,0 1 0 0 0,0 0-1 0 0,0 0 1 0 0,0-1 0 0 0,0 1 0 0 0,0 0 0 0 0,1 0 0 0 0,-1 0-1 0 0,0 0 1 0 0,0 0 0 0 0,1 0 0 0 0,-1 0 0 0 0,1 0 0 0 0,-1 0-1 0 0,0 1 1 0 0,-3 14 358 0 0,0 0 0 0 0,1 0 0 0 0,0 0 0 0 0,2 1 0 0 0,0 30 0 0 0,0-23-94 0 0,0 56 1199 0 0,11 103 0 0 0,-6-143-1211 0 0,3 0 0 0 0,2 0 1 0 0,1-1-1 0 0,22 56 1 0 0,-28-84-339 0 0,2-1 0 0 0,-1 1 0 0 0,1-1-1 0 0,1-1 1 0 0,0 1 0 0 0,0-1 0 0 0,1 0 0 0 0,0 0 0 0 0,0-1 0 0 0,12 9 0 0 0,-16-15-12 0 0,-1 1-1 0 0,0-1 1 0 0,1 0 0 0 0,-1 0-1 0 0,1 0 1 0 0,-1-1-1 0 0,1 0 1 0 0,0 1 0 0 0,0-1-1 0 0,0 0 1 0 0,0-1-1 0 0,-1 1 1 0 0,1-1 0 0 0,0 1-1 0 0,0-1 1 0 0,0 0 0 0 0,0-1-1 0 0,0 1 1 0 0,0-1-1 0 0,0 0 1 0 0,0 0 0 0 0,0 0-1 0 0,0 0 1 0 0,-1-1-1 0 0,1 1 1 0 0,-1-1 0 0 0,1 0-1 0 0,-1 0 1 0 0,1 0-1 0 0,-1-1 1 0 0,0 1 0 0 0,5-6-1 0 0,0-1 2 0 0,0-1-1 0 0,0 0 1 0 0,-1 0 0 0 0,0 0-1 0 0,-1-1 1 0 0,-1 0-1 0 0,1-1 1 0 0,-2 1-1 0 0,1-1 1 0 0,-2 0 0 0 0,0 0-1 0 0,4-24 1 0 0,-2-11 10 0 0,-3 0 1 0 0,-2-50-1 0 0,-1 65-7 0 0,-2-127 117 0 0,22 698 13 0 0,-9-337-61 0 0,-8-170-59 0 0,8 508 315 0 0,-13-444-183 0 0,-5 0-1 0 0,-4 0 1 0 0,-39 148 0 0 0,50-242-145 0 0,-6 22 72 0 0,-15 37 0 0 0,20-55-72 0 0,-1-1 1 0 0,0 1-1 0 0,0 0 1 0 0,-1-1-1 0 0,1 0 0 0 0,-1 0 1 0 0,0 0-1 0 0,-1 0 1 0 0,1-1-1 0 0,-1 0 0 0 0,-9 7 1 0 0,12-10-27 0 0,0 0 1 0 0,-1 0-1 0 0,1 0 1 0 0,-1-1-1 0 0,1 1 1 0 0,-1-1-1 0 0,1 1 1 0 0,-1-1-1 0 0,1 0 1 0 0,-1 0-1 0 0,1 0 1 0 0,-1-1-1 0 0,1 1 0 0 0,-1 0 1 0 0,1-1-1 0 0,-1 0 1 0 0,1 1-1 0 0,-1-1 1 0 0,1 0-1 0 0,0 0 1 0 0,-1-1-1 0 0,1 1 1 0 0,0 0-1 0 0,0-1 1 0 0,0 1-1 0 0,0-1 1 0 0,0 0-1 0 0,-3-3 1 0 0,-4-5-434 0 0,0 0 1 0 0,0 0 0 0 0,-14-24 0 0 0,4 2-2911 0 0,2 0 0 0 0,-25-68 1 0 0,17 24-152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1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3960 0 0,'-3'5'660'0'0,"3"-4"0"0"0,0 6 5 0 0,0 0 3 0 0,3 1-4 0 0,-2 0-36 0 0,7 3-140 0 0,-3-1-440 0 0,6-1-1736 0 0,2-4-1 0 0,4-1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26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244 147 4400 0 0,'-1'-15'1028'0'0,"-1"1"-1"0"0,2-1 1 0 0,2-21-1 0 0,-1 21 62 0 0,-1 0 0 0 0,-2-22 0 0 0,-8 73 1575 0 0,-81 348 2345 0 0,25-119-4931 0 0,15 5-4981 0 0,31-70-2401 0 0,16-102 3651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4288 0 0,'0'2'716'0'0,"0"3"5"0"0,0-2 3 0 0,0 3 16 0 0,0 2 20 0 0,0 3 36 0 0,0 0 16 0 0,0 1 4 0 0,0 1-4 0 0,0-2 4 0 0,0 0-16 0 0,0-6-56 0 0,0-1-108 0 0,0 1-260 0 0</inkml:trace>
  <inkml:trace contextRef="#ctx0" brushRef="#br0" timeOffset="1">195 597 3416 0 0,'0'5'568'0'0,"0"-1"0"0"0,0 6 72 0 0,0 0 37 0 0,0 2 19 0 0,0 4-4 0 0,0 2 4 0 0,-3 2-4 0 0,1 0-32 0 0,0-3-128 0 0,0 2-316 0 0,-3-5-2224 0 0,1 0 0 0 0,-3-4-1 0 0,-1 0 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27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97 745 2832 0 0,'-28'-1'2011'0'0,"20"0"-1461"0"0,0 0 0 0 0,0 1-1 0 0,0 0 1 0 0,0 0 0 0 0,0 1 0 0 0,-10 2-1 0 0,18-3-521 0 0,0 0 0 0 0,0 0-1 0 0,0 0 1 0 0,-1 0 0 0 0,1 0 0 0 0,0 0-1 0 0,0 0 1 0 0,0 0 0 0 0,0 0-1 0 0,0 0 1 0 0,0 0 0 0 0,0 0-1 0 0,0 0 1 0 0,0 0 0 0 0,0 0-1 0 0,-1 0 1 0 0,1 0 0 0 0,0 1-1 0 0,0-1 1 0 0,0 0 0 0 0,0 0-1 0 0,0 0 1 0 0,0 0 0 0 0,0 0-1 0 0,0 0 1 0 0,0 0 0 0 0,0 0-1 0 0,0 0 1 0 0,0 0 0 0 0,0 0-1 0 0,0 0 1 0 0,0 1 0 0 0,0-1-1 0 0,0 0 1 0 0,0 0 0 0 0,0 0 0 0 0,0 0-1 0 0,0 0 1 0 0,0 0 0 0 0,0 0-1 0 0,0 0 1 0 0,0 0 0 0 0,0 1-1 0 0,0-1 1 0 0,0 0 0 0 0,0 0-1 0 0,0 0 1 0 0,0 0 0 0 0,0 0-1 0 0,0 0 1 0 0,0 0 0 0 0,0 0-1 0 0,0 0 1 0 0,0 0 0 0 0,0 0-1 0 0,0 1 1 0 0,0-1 0 0 0,0 0-1 0 0,0 0 1 0 0,1 0 0 0 0,-1 0-1 0 0,0 0 1 0 0,0 0 0 0 0,0 0-1 0 0,10 5 803 0 0,14 2-14 0 0,66 12 258 0 0,1-4 0 0 0,134 5 0 0 0,189-18-732 0 0,-398-2-284 0 0,1070-76 413 0 0,459-174 227 0 0,-373 53-15 0 0,-790 140-497 0 0,462-74-98 0 0,-813 125-119 0 0,201-40-2347 0 0,-84 2-6484 0 0,-118 33 5561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28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80 575 3424 0 0,'-20'-279'4673'0'0,"11"186"-3396"0"0,6 50-510 0 0,2 25-173 0 0,0 0 0 0 0,-1 0-1 0 0,0 0 1 0 0,-2 1-1 0 0,0-1 1 0 0,-8-19 0 0 0,12 36-498 0 0,0 0 0 0 0,-1 0 0 0 0,1 0 0 0 0,0 0 0 0 0,-1 0 0 0 0,1 1 1 0 0,-1-1-1 0 0,1 0 0 0 0,-1 0 0 0 0,1 0 0 0 0,-1 1 0 0 0,0-1 0 0 0,1 0 1 0 0,-1 1-1 0 0,0-1 0 0 0,1 0 0 0 0,-1 1 0 0 0,0-1 0 0 0,0 1 0 0 0,0-1 0 0 0,0 1-60 0 0,1 1-1 0 0,-1-1 0 0 0,1 1 0 0 0,-1-1 1 0 0,1 0-1 0 0,-1 1 0 0 0,1-1 0 0 0,0 1 1 0 0,-1-1-1 0 0,1 1 0 0 0,0-1 0 0 0,-1 1 1 0 0,1-1-1 0 0,0 1 0 0 0,0 0 0 0 0,0-1 1 0 0,0 1-1 0 0,-1-1 0 0 0,1 1 0 0 0,0 0 1 0 0,0-1-1 0 0,0 1 0 0 0,-2 47 324 0 0,2-45-265 0 0,27 434 953 0 0,34-1-757 0 0,10 100-188 0 0,-63-447-104 0 0,27 211-361 0 0,-34-294 304 0 0,0 0-89 0 0,0-1 1 0 0,0 1 0 0 0,1-1 0 0 0,0 1 0 0 0,4 9-1 0 0,-6-15 116 0 0,0 0 0 0 0,0 0 1 0 0,0 1-1 0 0,0-1 0 0 0,1 0 0 0 0,-1 0 0 0 0,0 0 0 0 0,0 0 0 0 0,0 0 0 0 0,0 0 0 0 0,0 0 0 0 0,0 0 0 0 0,0 0 1 0 0,0 0-1 0 0,0 0 0 0 0,0 0 0 0 0,0 1 0 0 0,1-1 0 0 0,-1 0 0 0 0,0 0 0 0 0,0 0 0 0 0,0 0 0 0 0,0 0 0 0 0,0 0 1 0 0,0 0-1 0 0,0 0 0 0 0,0 0 0 0 0,1 0 0 0 0,-1 0 0 0 0,0 0 0 0 0,0 0 0 0 0,0 0 0 0 0,0 0 0 0 0,0 0 0 0 0,0 0 0 0 0,0 0 1 0 0,0 0-1 0 0,0 0 0 0 0,1 0 0 0 0,-1-1 0 0 0,0 1 0 0 0,0 0 0 0 0,0 0 0 0 0,0 0 0 0 0,0 0 0 0 0,0 0 0 0 0,0 0 1 0 0,0 0-1 0 0,0 0 0 0 0,0 0 0 0 0,0 0 0 0 0,1 0 0 0 0,-1 0 0 0 0,0-1 0 0 0,0 1 0 0 0,0 0 0 0 0,0 0 0 0 0,0 0 1 0 0,4-11-2145 0 0,2-15-1623 0 0,-4-6 519 0 0,2-6-1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30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256 530 2224 0 0,'8'-21'683'0'0,"1"0"-1"0"0,1 1 0 0 0,22-34 1 0 0,45-54 1303 0 0,-66 94-1699 0 0,-1 0 213 0 0,0 1-1 0 0,1 0 1 0 0,0 0 0 0 0,2 1 0 0 0,-1 1 0 0 0,1 0 0 0 0,1 0-1 0 0,0 1 1 0 0,21-11 0 0 0,-34 21-441 0 0,-1 0 1 0 0,0 0-1 0 0,1-1 0 0 0,-1 1 1 0 0,0 0-1 0 0,1 0 1 0 0,-1 0-1 0 0,1-1 0 0 0,-1 1 1 0 0,0 0-1 0 0,1 0 0 0 0,-1 0 1 0 0,1 0-1 0 0,-1 0 0 0 0,0 0 1 0 0,1 0-1 0 0,-1 0 0 0 0,1 0 1 0 0,-1 0-1 0 0,1 0 0 0 0,-1 0 1 0 0,0 0-1 0 0,1 0 0 0 0,-1 0 1 0 0,1 0-1 0 0,-1 1 0 0 0,0-1 1 0 0,1 0-1 0 0,-1 0 0 0 0,1 0 1 0 0,-1 1-1 0 0,0-1 0 0 0,1 1 1 0 0,-3 14 1018 0 0,-16 19-234 0 0,18-34-840 0 0,-206 282 1223 0 0,153-213-1179 0 0,-149 168-229 0 0,197-231 142 0 0,0-1-1 0 0,0 1 1 0 0,-1-1-1 0 0,0-1 1 0 0,0 1-1 0 0,0-1 1 0 0,0 0 0 0 0,-1-1-1 0 0,-11 6 1 0 0,17-9 35 0 0,1 0 1 0 0,0 0 0 0 0,0 0-1 0 0,0 0 1 0 0,-1 1-1 0 0,1-1 1 0 0,0 0 0 0 0,0 0-1 0 0,-1 0 1 0 0,1 0-1 0 0,0 0 1 0 0,0 0 0 0 0,-1 0-1 0 0,1 0 1 0 0,0 0-1 0 0,0 0 1 0 0,-1-1 0 0 0,1 1-1 0 0,0 0 1 0 0,0 0-1 0 0,0 0 1 0 0,-1 0 0 0 0,1 0-1 0 0,0 0 1 0 0,0 0-1 0 0,-1-1 1 0 0,1 1 0 0 0,0 0-1 0 0,0 0 1 0 0,0 0-1 0 0,0 0 1 0 0,-1-1-1 0 0,1 1 1 0 0,0 0 0 0 0,0 0-1 0 0,0 0 1 0 0,0-1-1 0 0,0 1 1 0 0,0 0 0 0 0,0 0-1 0 0,0-1 1 0 0,-1 1-1 0 0,1 0 1 0 0,0-1 0 0 0,4-14-83 0 0,12-12 34 0 0,-10 20 68 0 0,1 1 0 0 0,-1 1 0 0 0,1-1 0 0 0,1 1 0 0 0,-1 1 0 0 0,1-1 0 0 0,-1 1 0 0 0,1 0 0 0 0,0 1 0 0 0,1 0 0 0 0,-1 0 0 0 0,1 1 0 0 0,-1 0 0 0 0,1 0 0 0 0,0 1 0 0 0,-1 0 0 0 0,1 1 0 0 0,0 0 0 0 0,10 1 0 0 0,-7 1 17 0 0,0-1 0 0 0,0 2 0 0 0,0 0 0 0 0,-1 0 1 0 0,1 1-1 0 0,-1 1 0 0 0,0 0 0 0 0,0 0 0 0 0,0 1 0 0 0,-1 1 1 0 0,0-1-1 0 0,0 2 0 0 0,10 9 0 0 0,0 4 34 0 0,-1 0 0 0 0,-1 1 0 0 0,-1 1 0 0 0,-2 1 0 0 0,0 0-1 0 0,18 40 1 0 0,54 168 198 0 0,-15-34-110 0 0,-68-188-146 0 0,-2-3-8 0 0,0-1-1 0 0,1-1 1 0 0,-1 1 0 0 0,1 0 0 0 0,0 0 0 0 0,1-1-1 0 0,-1 0 1 0 0,1 0 0 0 0,0 0 0 0 0,0 0 0 0 0,1 0-1 0 0,-1-1 1 0 0,1 0 0 0 0,0 0 0 0 0,9 6 0 0 0,-12-10-4 0 0,-1 0 1 0 0,0 1-1 0 0,1-1 1 0 0,-1 0-1 0 0,1 0 1 0 0,0 0-1 0 0,-1 0 0 0 0,1 0 1 0 0,-1 0-1 0 0,1 0 1 0 0,-1 0-1 0 0,1-1 1 0 0,-1 1-1 0 0,0 0 1 0 0,1-1-1 0 0,-1 0 1 0 0,1 1-1 0 0,-1-1 1 0 0,0 0-1 0 0,1 0 1 0 0,-1 1-1 0 0,0-1 1 0 0,0 0-1 0 0,0 0 1 0 0,0 0-1 0 0,0-1 1 0 0,0 1-1 0 0,0 0 0 0 0,0 0 1 0 0,1-2-1 0 0,3-4-14 0 0,0-1-1 0 0,-1 0 1 0 0,7-15-1 0 0,16-49-149 0 0,34-139 0 0 0,-4-82-57 0 0,-52 266 203 0 0,47-383-149 0 0,-46 302 248 0 0,-14-194 0 0 0,7 296-65 0 0,0 1 1 0 0,1 0-1 0 0,-2-1 0 0 0,1 1 1 0 0,-1 0-1 0 0,1 0 1 0 0,-1 0-1 0 0,-4-5 1 0 0,6 10-12 0 0,0-1 1 0 0,0 1-1 0 0,-1-1 0 0 0,1 1 1 0 0,0-1-1 0 0,-1 1 1 0 0,1 0-1 0 0,0-1 1 0 0,-1 1-1 0 0,1 0 0 0 0,-1-1 1 0 0,1 1-1 0 0,0 0 1 0 0,-1-1-1 0 0,1 1 1 0 0,-1 0-1 0 0,1 0 0 0 0,-1 0 1 0 0,1 0-1 0 0,-1-1 1 0 0,1 1-1 0 0,-1 0 1 0 0,1 0-1 0 0,-1 0 0 0 0,0 0 1 0 0,1 0-1 0 0,-1 0 1 0 0,1 0-1 0 0,-1 0 1 0 0,0 1-1 0 0,-1 0 1 0 0,1 0-1 0 0,-1 0 1 0 0,1 1-1 0 0,-1-1 1 0 0,1 1-1 0 0,-1-1 1 0 0,1 1-1 0 0,0-1 0 0 0,0 1 1 0 0,0 0-1 0 0,0-1 1 0 0,0 1-1 0 0,-1 3 1 0 0,-5 11 4 0 0,1 1 0 0 0,1 0 0 0 0,1 0 0 0 0,-5 31 0 0 0,-1 76 26 0 0,9-104-32 0 0,-1 1022 61 0 0,2-1031-63 0 0,1 22-18 0 0,2-1 0 0 0,10 58 0 0 0,-13-89 15 0 0,0 1 0 0 0,1-1-1 0 0,-1 1 1 0 0,0-1 0 0 0,1 1 0 0 0,-1-1-1 0 0,1 0 1 0 0,0 1 0 0 0,-1-1 0 0 0,1 0-1 0 0,0 1 1 0 0,0-1 0 0 0,0 0 0 0 0,0 0-1 0 0,0 0 1 0 0,0 1 0 0 0,0-1-1 0 0,2 1 1 0 0,-3-2 1 0 0,1 0 1 0 0,0 0-1 0 0,-1 0 0 0 0,1 0 1 0 0,0-1-1 0 0,0 1 0 0 0,-1 0 1 0 0,1 0-1 0 0,0 0 0 0 0,-1-1 1 0 0,1 1-1 0 0,-1 0 0 0 0,1-1 1 0 0,0 1-1 0 0,-1 0 0 0 0,1-1 1 0 0,-1 1-1 0 0,1-1 0 0 0,-1 1 0 0 0,1-1 1 0 0,-1 1-1 0 0,1-1 0 0 0,-1 0 1 0 0,0 1-1 0 0,1-1 0 0 0,-1 0 1 0 0,5-7-17 0 0,-1-1 1 0 0,0 1 0 0 0,0-1 0 0 0,2-10 0 0 0,6-30-46 0 0,10-92 1 0 0,-15 85 94 0 0,15-58 1 0 0,-21 111-18 0 0,-1 0 1 0 0,1 0 0 0 0,0 0-1 0 0,0 0 1 0 0,1 1 0 0 0,-1-1-1 0 0,1 0 1 0 0,-1 1 0 0 0,1-1-1 0 0,0 1 1 0 0,0-1 0 0 0,4-3-1 0 0,-5 5-8 0 0,-1 1 0 0 0,0 0 0 0 0,1 0 0 0 0,0-1 0 0 0,-1 1 0 0 0,1 0 0 0 0,-1 0 0 0 0,1 0 0 0 0,-1-1 0 0 0,1 1 0 0 0,-1 0 0 0 0,1 0 0 0 0,0 0 0 0 0,-1 0 0 0 0,1 0 0 0 0,-1 0 0 0 0,1 0 0 0 0,-1 0 0 0 0,1 1 0 0 0,0-1 0 0 0,-1 0 0 0 0,1 0 0 0 0,-1 0 0 0 0,1 1 0 0 0,0-1 0 0 0,0 1 2 0 0,1 1 0 0 0,-1-1 0 0 0,1 0 1 0 0,-1 1-1 0 0,0-1 0 0 0,0 1 0 0 0,0-1 0 0 0,0 1 0 0 0,0 0 0 0 0,0-1 1 0 0,1 4-1 0 0,14 39 107 0 0,-2 1 0 0 0,-3 0 1 0 0,8 56-1 0 0,13 49 40 0 0,-27-130-139 0 0,0-1 7 0 0,1 0 1 0 0,10 24-1 0 0,-14-39-24 0 0,-1 0 0 0 0,1 0 0 0 0,1-1 0 0 0,-1 1 0 0 0,0 0 0 0 0,1-1 0 0 0,0 1 0 0 0,0-1-1 0 0,0 0 1 0 0,0 0 0 0 0,1 0 0 0 0,-1 0 0 0 0,1-1 0 0 0,-1 0 0 0 0,1 1 0 0 0,5 1 0 0 0,-7-4-2 0 0,-1 1 0 0 0,1-1 0 0 0,0 0 1 0 0,0 0-1 0 0,0 0 0 0 0,0 0 0 0 0,0 0 1 0 0,0 0-1 0 0,-1-1 0 0 0,1 1 1 0 0,0-1-1 0 0,0 1 0 0 0,0-1 0 0 0,-1 0 1 0 0,1 1-1 0 0,0-1 0 0 0,-1 0 0 0 0,1 0 1 0 0,0 0-1 0 0,-1-1 0 0 0,1 1 0 0 0,-1 0 1 0 0,0 0-1 0 0,1-1 0 0 0,-1 1 0 0 0,2-3 1 0 0,4-6-11 0 0,0 0 0 0 0,-1 0 0 0 0,5-12 1 0 0,-6 13 5 0 0,7-16-15 0 0,0 0 0 0 0,-2-1 0 0 0,-1 0 0 0 0,7-38 0 0 0,12-112-84 0 0,-18 107 54 0 0,-10 68 50 0 0,6-31-35 0 0,-2 27 18 0 0,1 19 3 0 0,-1 16 12 0 0,0 47 1 0 0,0-3-4 0 0,0-33 8 0 0,-2-8-8 0 0,11 49 0 0 0,-11-72 7 0 0,1-1 0 0 0,0 0 0 0 0,0 1 1 0 0,1-1-1 0 0,1 0 0 0 0,-1-1 0 0 0,1 1 1 0 0,0-1-1 0 0,11 12 0 0 0,-14-17 11 0 0,1 0 0 0 0,-1-1 0 0 0,1 1 0 0 0,-1-1 0 0 0,1 0-1 0 0,0 0 1 0 0,0 0 0 0 0,0 0 0 0 0,0 0 0 0 0,0 0 0 0 0,0-1 0 0 0,0 0 0 0 0,1 0 0 0 0,-1 0 0 0 0,0 0 0 0 0,1 0 0 0 0,-1 0-1 0 0,1-1 1 0 0,-1 0 0 0 0,1 0 0 0 0,-1 0 0 0 0,1 0 0 0 0,-1 0 0 0 0,1-1 0 0 0,-1 1 0 0 0,1-1 0 0 0,-1 0 0 0 0,0 0 0 0 0,1-1-1 0 0,-1 1 1 0 0,0 0 0 0 0,0-1 0 0 0,0 0 0 0 0,0 0 0 0 0,4-3 0 0 0,-1 0 17 0 0,0 0-1 0 0,-1 0 1 0 0,0-1-1 0 0,0 0 1 0 0,0 0 0 0 0,-1 0-1 0 0,0 0 1 0 0,0-1-1 0 0,0 1 1 0 0,-1-1 0 0 0,0 0-1 0 0,0 0 1 0 0,-1 0 0 0 0,0-1-1 0 0,2-13 1 0 0,-3 9 1 0 0,-1-1-1 0 0,0 1 1 0 0,-1-1 0 0 0,0 0 0 0 0,-1 1 0 0 0,0 0-1 0 0,-1-1 1 0 0,-1 1 0 0 0,0 0 0 0 0,0 0-1 0 0,-7-11 1 0 0,-8-10 11 0 0,-1 1 0 0 0,-32-40-1 0 0,28 40-56 0 0,18 24 6 0 0,0-1-1 0 0,1 0 1 0 0,0 0-1 0 0,0 0 1 0 0,1 0 0 0 0,0-1-1 0 0,-3-15 1 0 0,6 22 9 0 0,0 1-1 0 0,1 0 1 0 0,0 0 0 0 0,-1-1 0 0 0,1 1 0 0 0,0 0-1 0 0,0 0 1 0 0,0-1 0 0 0,1 1 0 0 0,-1 0 0 0 0,0 0 0 0 0,1-1-1 0 0,-1 1 1 0 0,1 0 0 0 0,0 0 0 0 0,0 0 0 0 0,0 0-1 0 0,0 0 1 0 0,0 0 0 0 0,0 0 0 0 0,1 0 0 0 0,-1 0 0 0 0,1 0-1 0 0,-1 1 1 0 0,1-1 0 0 0,0 1 0 0 0,-1-1 0 0 0,1 1-1 0 0,0 0 1 0 0,0-1 0 0 0,0 1 0 0 0,0 0 0 0 0,0 0-1 0 0,0 1 1 0 0,1-1 0 0 0,-1 0 0 0 0,0 1 0 0 0,0-1 0 0 0,5 0-1 0 0,-1 0 7 0 0,0 1-1 0 0,0-1 0 0 0,0 1 0 0 0,0 0 1 0 0,0 0-1 0 0,0 1 0 0 0,0 0 0 0 0,0 0 1 0 0,0 0-1 0 0,0 1 0 0 0,0 0 0 0 0,-1 0 1 0 0,1 0-1 0 0,7 5 0 0 0,-5-2 3 0 0,1 1 0 0 0,-1 0 0 0 0,-1 1 0 0 0,1-1-1 0 0,-1 2 1 0 0,0-1 0 0 0,-1 1 0 0 0,6 8 0 0 0,1 5 8 0 0,-1 0 0 0 0,-1 0 0 0 0,-1 1 0 0 0,-1 0 0 0 0,-1 1 0 0 0,8 36 0 0 0,-7-17 6 0 0,-2 1 0 0 0,2 86 0 0 0,-2-162-230 0 0,3-30 108 0 0,-7 26 46 0 0,1 0-1 0 0,2 1 0 0 0,2 0 0 0 0,1 0 0 0 0,25-61 0 0 0,-32 93 52 0 0,0 0 0 0 0,0 0 0 0 0,0 1-1 0 0,1-1 1 0 0,-1 1 0 0 0,1 0 0 0 0,0 0 0 0 0,0 0-1 0 0,0 0 1 0 0,4-3 0 0 0,-6 5 4 0 0,1 0-1 0 0,-1 1 1 0 0,0-1-1 0 0,1 1 1 0 0,-1-1 0 0 0,0 1-1 0 0,1-1 1 0 0,-1 1 0 0 0,0 0-1 0 0,1-1 1 0 0,-1 1-1 0 0,1 0 1 0 0,-1 0 0 0 0,1 0-1 0 0,-1 0 1 0 0,0 0 0 0 0,1 0-1 0 0,-1 1 1 0 0,1-1-1 0 0,-1 0 1 0 0,0 1 0 0 0,1-1-1 0 0,-1 1 1 0 0,0 0-1 0 0,1-1 1 0 0,-1 1 0 0 0,0 0-1 0 0,0 0 1 0 0,0 0 0 0 0,0 0-1 0 0,0 0 1 0 0,0 0-1 0 0,1 1 1 0 0,7 10-3 0 0,0 1 0 0 0,-2 0 0 0 0,1 0 0 0 0,-2 1 0 0 0,0 0 0 0 0,-1 0 0 0 0,8 28 0 0 0,3 8-3 0 0,8 22-5 0 0,-8-25-3 0 0,22 49 0 0 0,-32-83 12 0 0,1 0 1 0 0,1 0 0 0 0,0-1 0 0 0,0 0 0 0 0,1 0 0 0 0,1-1 0 0 0,0 0 0 0 0,13 10 0 0 0,-18-17 7 0 0,-1 0 0 0 0,1-1 0 0 0,1 0 0 0 0,-1 0 0 0 0,0 0 0 0 0,1 0 1 0 0,0-1-1 0 0,-1 0 0 0 0,1 0 0 0 0,0-1 0 0 0,0 0 0 0 0,0 0 0 0 0,0 0 0 0 0,0 0 0 0 0,1-1 0 0 0,-1 0 0 0 0,0-1 0 0 0,0 1 0 0 0,9-3 0 0 0,-7 1 6 0 0,-1 0-1 0 0,0-1 0 0 0,0 0 1 0 0,0-1-1 0 0,0 1 0 0 0,0-1 1 0 0,-1-1-1 0 0,0 1 0 0 0,0-1 0 0 0,0 0 1 0 0,0-1-1 0 0,-1 1 0 0 0,0-1 1 0 0,9-12-1 0 0,-2-2 13 0 0,-1-1 0 0 0,-1 0 1 0 0,-1 0-1 0 0,0-1 0 0 0,-2-1 0 0 0,0 1 0 0 0,-2-1 0 0 0,4-28 1 0 0,-2-20 40 0 0,-1-99 0 0 0,-6 155-54 0 0,-2-60 7 0 0,1 67-16 0 0,0 1 0 0 0,0-1 0 0 0,-1 1 0 0 0,0-1 0 0 0,-1 1 1 0 0,1 0-1 0 0,-6-10 0 0 0,8 16-1 0 0,-1 0-1 0 0,1 0 1 0 0,-1 0 0 0 0,1 1 0 0 0,-1-1 0 0 0,0 0-1 0 0,1 0 1 0 0,-1 1 0 0 0,0-1 0 0 0,0 0-1 0 0,1 1 1 0 0,-1-1 0 0 0,0 1 0 0 0,0-1 0 0 0,0 1-1 0 0,0 0 1 0 0,0-1 0 0 0,0 1 0 0 0,0 0 0 0 0,0-1-1 0 0,0 1 1 0 0,0 0 0 0 0,0 0 0 0 0,0 0 0 0 0,0 0-1 0 0,1 0 1 0 0,-1 0 0 0 0,0 0 0 0 0,0 0-1 0 0,0 0 1 0 0,0 1 0 0 0,0-1 0 0 0,0 0 0 0 0,0 1-1 0 0,0-1 1 0 0,0 1 0 0 0,0-1 0 0 0,0 1 0 0 0,0-1-1 0 0,1 1 1 0 0,-1-1 0 0 0,0 1 0 0 0,0 0 0 0 0,1-1-1 0 0,-2 2 1 0 0,-3 3-3 0 0,0 0 0 0 0,1 0 1 0 0,-1 0-1 0 0,1 1 0 0 0,-4 6 0 0 0,-5 12-8 0 0,1 0 0 0 0,2 1 1 0 0,0 0-1 0 0,2 0 0 0 0,1 1 0 0 0,0 0 0 0 0,-2 29 1 0 0,-7 190-98 0 0,17-167 25 0 0,3 0-1 0 0,18 98 1 0 0,45 151-103 0 0,16 108 135 0 0,-75-362 86 0 0,-2 80 1 0 0,-6-129-8 0 0,-1 0 0 0 0,-2-1 0 0 0,0 1 0 0 0,-2-1 0 0 0,-1 0 0 0 0,0 0 0 0 0,-14 31-1 0 0,17-47-11 0 0,-1 0-1 0 0,0 0 0 0 0,0-1 0 0 0,0 0 0 0 0,-1 0 1 0 0,0 0-1 0 0,0 0 0 0 0,0-1 0 0 0,-1 0 1 0 0,0 0-1 0 0,0 0 0 0 0,0-1 0 0 0,-1 0 0 0 0,1 0 1 0 0,-1-1-1 0 0,0 1 0 0 0,0-2 0 0 0,0 1 0 0 0,0-1 1 0 0,-1 0-1 0 0,1 0 0 0 0,-1-1 0 0 0,1 0 1 0 0,-1 0-1 0 0,1-1 0 0 0,-1 0 0 0 0,0 0 0 0 0,1-1 1 0 0,-1 0-1 0 0,1 0 0 0 0,-1-1 0 0 0,1 0 0 0 0,0 0 1 0 0,0-1-1 0 0,0 0 0 0 0,0 0 0 0 0,0-1 1 0 0,-8-5-1 0 0,0-3 1 0 0,1 0 0 0 0,0-1 0 0 0,1 0 0 0 0,1-1 0 0 0,0-1 0 0 0,1 1 0 0 0,1-2 0 0 0,0 0 0 0 0,1 0 0 0 0,1-1 0 0 0,0 1 0 0 0,1-2 0 0 0,-7-27 0 0 0,0-13 4 0 0,2 0 0 0 0,-8-113 0 0 0,16 108-97 0 0,3-1 0 0 0,3 0 0 0 0,3 0 0 0 0,2 0-1 0 0,4 1 1 0 0,21-75 0 0 0,-11 72-2493 0 0,37-81-1 0 0,-22 63-4461 0 0,-23 48 3515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30.4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1 356 4744 0 0,'1'-12'495'0'0,"0"1"-1"0"0,1 0 1 0 0,0 0-1 0 0,1 0 1 0 0,0 0 0 0 0,1 1-1 0 0,0-1 1 0 0,6-10-1 0 0,49-80 1664 0 0,-52 91-1863 0 0,1-3 57 0 0,1 1-1 0 0,1 0 1 0 0,0 0-1 0 0,0 1 1 0 0,1 1-1 0 0,0-1 0 0 0,1 2 1 0 0,24-16-1 0 0,-31 22-220 0 0,0 1 1 0 0,0-1-1 0 0,0 1 0 0 0,0 0 0 0 0,0 0 1 0 0,0 0-1 0 0,1 1 0 0 0,-1 0 0 0 0,1 0 1 0 0,-1 0-1 0 0,1 0 0 0 0,-1 1 1 0 0,1 0-1 0 0,-1 1 0 0 0,1-1 0 0 0,-1 1 1 0 0,1 0-1 0 0,-1 0 0 0 0,1 0 0 0 0,-1 1 1 0 0,0 0-1 0 0,0 0 0 0 0,0 1 0 0 0,0-1 1 0 0,0 1-1 0 0,0 0 0 0 0,5 5 0 0 0,-1-1 95 0 0,-1 1-1 0 0,0 1 0 0 0,0 0 1 0 0,10 16-1 0 0,-8-9-1082 0 0,0 1 0 0 0,8 21 0 0 0,-1 7-3912 0 0,15 63 1 0 0,-16-47 1023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31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43 4248 0 0,'-3'6'5039'0'0,"6"12"-4635"0"0,-2-12 173 0 0,22 159 3462 0 0,3 284 0 0 0,-26-392-3879 0 0,34-173 72 0 0,-17 61-103 0 0,40-91 0 0 0,-42 115-67 0 0,1 1 0 0 0,1 0 0 0 0,2 1 0 0 0,28-32 0 0 0,-41 54-41 0 0,0 0 1 0 0,0 1 0 0 0,1 0-1 0 0,0 1 1 0 0,0-1-1 0 0,0 1 1 0 0,1 1 0 0 0,-1-1-1 0 0,1 2 1 0 0,1-1-1 0 0,-1 1 1 0 0,11-3 0 0 0,-14 4-8 0 0,1 2 0 0 0,-1-1 0 0 0,1 0 0 0 0,-1 1 1 0 0,0 0-1 0 0,1 0 0 0 0,-1 1 0 0 0,1-1 1 0 0,-1 1-1 0 0,1 0 0 0 0,-1 1 0 0 0,0 0 0 0 0,0-1 1 0 0,0 1-1 0 0,0 1 0 0 0,0-1 0 0 0,0 1 0 0 0,0 0 1 0 0,-1 0-1 0 0,8 7 0 0 0,1 3 15 0 0,0 0 0 0 0,-1 2 1 0 0,0-1-1 0 0,-1 1 0 0 0,-1 1 0 0 0,12 22 0 0 0,39 108 39 0 0,-50-113-76 0 0,2 0-1 0 0,2 0 1 0 0,0-1 0 0 0,3-1-1 0 0,25 35 1 0 0,-40-61 1 0 0,1 0-1 0 0,0-1 1 0 0,0 0-1 0 0,0 0 1 0 0,1 0 0 0 0,-1-1-1 0 0,1 1 1 0 0,0-1-1 0 0,0 0 1 0 0,0 0-1 0 0,0-1 1 0 0,0 1 0 0 0,1-1-1 0 0,-1-1 1 0 0,1 1-1 0 0,0-1 1 0 0,6 1-1 0 0,-5-2 0 0 0,-1 0 0 0 0,1 0 0 0 0,-1-1-1 0 0,0 0 1 0 0,1-1 0 0 0,-1 1 0 0 0,0-1 0 0 0,0 0-1 0 0,0-1 1 0 0,0 1 0 0 0,0-1 0 0 0,-1 0-1 0 0,1-1 1 0 0,-1 0 0 0 0,6-5 0 0 0,9-8-14 0 0,0-2-1 0 0,-2 0 1 0 0,0-1 0 0 0,-2 0 0 0 0,0-2 0 0 0,19-34 0 0 0,-10 10 36 0 0,-3-1 0 0 0,23-67 1 0 0,-38 92 1 0 0,-1-1 1 0 0,0 0-1 0 0,-2-1 0 0 0,2-40 1 0 0,-5 53-7 0 0,-1 1 1 0 0,0-1-1 0 0,-1 1 1 0 0,0-1-1 0 0,-1 1 1 0 0,0 0-1 0 0,-1 0 1 0 0,0 0-1 0 0,0 0 1 0 0,-1 0-1 0 0,0 1 1 0 0,-1-1-1 0 0,-6-9 1 0 0,8 16-8 0 0,0-1 1 0 0,0 1 0 0 0,0 0 0 0 0,-1 1 0 0 0,1-1 0 0 0,-1 0 0 0 0,1 1-1 0 0,-1 0 1 0 0,0 0 0 0 0,0 0 0 0 0,0 0 0 0 0,0 1 0 0 0,-1 0 0 0 0,1 0 0 0 0,0 0-1 0 0,-1 0 1 0 0,1 0 0 0 0,0 1 0 0 0,-1 0 0 0 0,1 0 0 0 0,-1 0 0 0 0,1 1 0 0 0,0-1-1 0 0,-1 1 1 0 0,1 0 0 0 0,0 0 0 0 0,0 0 0 0 0,-1 1 0 0 0,1 0 0 0 0,0 0 0 0 0,1 0-1 0 0,-1 0 1 0 0,0 0 0 0 0,0 1 0 0 0,1-1 0 0 0,0 1 0 0 0,-1 0 0 0 0,1 0-1 0 0,0 1 1 0 0,-4 6 0 0 0,0 1 2 0 0,0 1 0 0 0,1 0-1 0 0,1 0 1 0 0,0 0 0 0 0,0 1-1 0 0,1-1 1 0 0,1 1 0 0 0,-3 23 0 0 0,2-3-2 0 0,2-1 1 0 0,3 47 0 0 0,0-56-4 0 0,2-1 1 0 0,0 0 0 0 0,1 0-1 0 0,1 0 1 0 0,1 0 0 0 0,18 40 0 0 0,-21-55-3 0 0,1 1 0 0 0,0 0 1 0 0,0-1-1 0 0,1 0 0 0 0,0 0 0 0 0,1 0 1 0 0,0-1-1 0 0,-1 0 0 0 0,2 0 1 0 0,-1 0-1 0 0,1-1 0 0 0,0 0 1 0 0,0 0-1 0 0,0 0 0 0 0,1-1 0 0 0,0-1 1 0 0,0 1-1 0 0,0-1 0 0 0,0 0 1 0 0,0-1-1 0 0,9 2 0 0 0,-4-3-8 0 0,-1 1-1 0 0,1-2 1 0 0,0 0-1 0 0,0-1 1 0 0,-1 0 0 0 0,1 0-1 0 0,0-2 1 0 0,-1 1-1 0 0,0-2 1 0 0,1 0-1 0 0,-2 0 1 0 0,1-1 0 0 0,0 0-1 0 0,-1-1 1 0 0,0-1-1 0 0,0 0 1 0 0,13-11-1 0 0,-4 0-13 0 0,0-1 0 0 0,-1-1-1 0 0,0-1 1 0 0,-2 0 0 0 0,-1-2-1 0 0,-1 0 1 0 0,13-25-1 0 0,-22 37 11 0 0,-2 3 5 0 0,0 0 0 0 0,1 0 0 0 0,0 0 0 0 0,0 1 0 0 0,1-1 0 0 0,0 1 1 0 0,0 1-1 0 0,9-8 0 0 0,-15 14 7 0 0,1-1 1 0 0,-1 1-1 0 0,1 0 0 0 0,-1 0 1 0 0,1 0-1 0 0,-1 0 0 0 0,1 0 1 0 0,-1 0-1 0 0,1 0 0 0 0,-1 0 1 0 0,1 0-1 0 0,-1 0 0 0 0,1 0 1 0 0,-1 0-1 0 0,1 1 1 0 0,-1-1-1 0 0,1 0 0 0 0,-1 0 1 0 0,1 0-1 0 0,-1 1 0 0 0,1-1 1 0 0,-1 0-1 0 0,1 1 0 0 0,-1-1 1 0 0,0 0-1 0 0,1 1 0 0 0,-1-1 1 0 0,0 0-1 0 0,1 1 0 0 0,-1-1 1 0 0,0 1-1 0 0,0-1 1 0 0,1 1-1 0 0,-1-1 0 0 0,0 1 1 0 0,0-1-1 0 0,0 1 0 0 0,1-1 1 0 0,-1 1-1 0 0,0-1 0 0 0,0 1 1 0 0,0-1-1 0 0,0 1 0 0 0,0-1 1 0 0,0 1-1 0 0,5 28-13 0 0,-1 29 29 0 0,-5 67 0 0 0,-1-38 209 0 0,2-87-220 0 0,0 0-1 0 0,0 0 0 0 0,0 0 0 0 0,0 0 0 0 0,0 0 0 0 0,0 0 0 0 0,0 0 1 0 0,0 0-1 0 0,0 0 0 0 0,0 0 0 0 0,0 0 0 0 0,0 1 0 0 0,0-1 0 0 0,0 0 0 0 0,0 0 1 0 0,0 0-1 0 0,0 0 0 0 0,0 0 0 0 0,0 0 0 0 0,0 0 0 0 0,0 0 0 0 0,0 0 0 0 0,0 0 1 0 0,0 1-1 0 0,0-1 0 0 0,0 0 0 0 0,0 0 0 0 0,0 0 0 0 0,0 0 0 0 0,0 0 0 0 0,1 0 1 0 0,-1 0-1 0 0,0 0 0 0 0,0 0 0 0 0,0 0 0 0 0,0 0 0 0 0,0 0 0 0 0,0 0 0 0 0,0 0 1 0 0,0 0-1 0 0,0 0 0 0 0,0 0 0 0 0,0 0 0 0 0,0 1 0 0 0,1-1 0 0 0,-1 0 0 0 0,0 0 1 0 0,0 0-1 0 0,0 0 0 0 0,0 0 0 0 0,0 0 0 0 0,0 0 0 0 0,0 0 0 0 0,0 0 0 0 0,0-1 1 0 0,0 1-1 0 0,1 0 0 0 0,-1 0 0 0 0,0 0 0 0 0,0 0 0 0 0,0 0 0 0 0,0 0 0 0 0,0 0 1 0 0,0 0-1 0 0,7-8 134 0 0,11-18 44 0 0,-11 15-69 0 0,-1 3-44 0 0,0 0 0 0 0,1 1 0 0 0,0-1 0 0 0,0 2 0 0 0,1-1 0 0 0,0 1 1 0 0,0 0-1 0 0,11-6 0 0 0,-16 11-51 0 0,0-1 1 0 0,0 0 0 0 0,0 1-1 0 0,0 0 1 0 0,0 0-1 0 0,0 0 1 0 0,1 0 0 0 0,-1 0-1 0 0,0 1 1 0 0,1-1 0 0 0,-1 1-1 0 0,0 0 1 0 0,1 0 0 0 0,-1 0-1 0 0,1 1 1 0 0,-1-1-1 0 0,0 1 1 0 0,1 0 0 0 0,-1 0-1 0 0,0 0 1 0 0,0 0 0 0 0,0 0-1 0 0,0 1 1 0 0,0-1-1 0 0,0 1 1 0 0,0 0 0 0 0,0 0-1 0 0,2 2 1 0 0,4 5-17 0 0,-1 1 0 0 0,0-1 1 0 0,-1 1-1 0 0,0 1 0 0 0,-1-1 0 0 0,1 1 1 0 0,-2 0-1 0 0,0 1 0 0 0,0-1 0 0 0,4 18 1 0 0,-4-7-573 0 0,-1 0 0 0 0,0 0-1 0 0,-2 0 1 0 0,0 43 0 0 0,-2-60-664 0 0,0 0-1 0 0,-1 0 1 0 0,1 0-1 0 0,-1 0 1 0 0,0 0-1 0 0,-1 0 1 0 0,1 0-1 0 0,-4 6 1 0 0,0-4-2634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31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1 243 4776 0 0,'0'-9'398'0'0,"2"0"-1"0"0,-1 0 0 0 0,1 0 1 0 0,1 0-1 0 0,0 0 0 0 0,0 0 1 0 0,0 1-1 0 0,1 0 0 0 0,1-1 1 0 0,-1 2-1 0 0,1-1 0 0 0,1 0 1 0 0,-1 1-1 0 0,1 0 0 0 0,12-11 1 0 0,-7 7-90 0 0,1 1 1 0 0,0 0-1 0 0,0 1 1 0 0,1 1-1 0 0,0 0 1 0 0,0 1-1 0 0,1 0 0 0 0,26-9 1 0 0,-29 13-48 0 0,1 0 1 0 0,1 0 0 0 0,-1 1-1 0 0,0 1 1 0 0,0 0-1 0 0,1 0 1 0 0,-1 2-1 0 0,0-1 1 0 0,1 2-1 0 0,-1-1 1 0 0,0 2 0 0 0,23 6-1 0 0,-27-5-291 0 0,0-1-1 0 0,0 1 1 0 0,0 1 0 0 0,-1 0-1 0 0,0 0 1 0 0,0 0-1 0 0,13 12 1 0 0,-14-9-756 0 0,1-1-1 0 0,-1 1 1 0 0,-1 0 0 0 0,0 0 0 0 0,0 1-1 0 0,0-1 1 0 0,5 19 0 0 0,4 19-2806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33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577 1265 4392 0 0,'-34'-22'3087'0'0,"27"17"-2744"0"0,0 0 0 0 0,0 1 0 0 0,0 0 0 0 0,-1 0 0 0 0,-12-4 0 0 0,9 4-25 0 0,-2 1 0 0 0,1 0 0 0 0,0 1 0 0 0,0 1 0 0 0,-1 0 0 0 0,1 1 1 0 0,-1 0-1 0 0,1 1 0 0 0,0 0 0 0 0,-23 5 0 0 0,20-1-27 0 0,0 0 0 0 0,0 1 0 0 0,1 0 0 0 0,0 1-1 0 0,0 1 1 0 0,1 0 0 0 0,-1 1 0 0 0,-13 13 0 0 0,7-5 82 0 0,1 1-1 0 0,1 1 1 0 0,1 1 0 0 0,0 0-1 0 0,-23 39 1 0 0,32-45-349 0 0,0 0 1 0 0,1 1-1 0 0,0 0 0 0 0,1 1 0 0 0,1-1 1 0 0,1 1-1 0 0,0 0 0 0 0,1 1 0 0 0,0-1 1 0 0,0 19-1 0 0,3-31-22 0 0,0 0 0 0 0,1 0 0 0 0,-1 0 0 0 0,1 0 0 0 0,-1 0 0 0 0,1 0 0 0 0,0 0 0 0 0,1-1 0 0 0,-1 1 0 0 0,1 0 0 0 0,-1-1 0 0 0,1 1 0 0 0,0-1 0 0 0,1 1 0 0 0,-1-1 1 0 0,0 0-1 0 0,1 0 0 0 0,0 0 0 0 0,0 0 0 0 0,4 2 0 0 0,-3-2-3 0 0,1 0 0 0 0,0 0 1 0 0,0-1-1 0 0,1 0 1 0 0,-1 0-1 0 0,0 0 0 0 0,1-1 1 0 0,-1 1-1 0 0,1-1 0 0 0,-1-1 1 0 0,1 1-1 0 0,0-1 1 0 0,10-1-1 0 0,-1-1-35 0 0,0 0 0 0 0,1-2 0 0 0,-2 0 0 0 0,1 0-1 0 0,-1-2 1 0 0,1 1 0 0 0,-1-2 0 0 0,-1 0 0 0 0,1-1 0 0 0,-1 0 0 0 0,21-18 0 0 0,-9 5-151 0 0,-2-2 0 0 0,0 0 0 0 0,-1-2 0 0 0,28-40 0 0 0,-7-1-160 0 0,-3-3 0 0 0,-4-1 0 0 0,-2-1 0 0 0,-4-2 0 0 0,-2-2 0 0 0,-4 0 0 0 0,22-125 0 0 0,-23 53 871 0 0,-6 0 1 0 0,-7-1 0 0 0,-10-168-1 0 0,-3 295 139 0 0,1 17-138 0 0,0 11-136 0 0,-12 137 265 0 0,6 144 0 0 0,8-238-580 0 0,-4 154 50 0 0,2 185 49 0 0,7-289-114 0 0,31 184 1 0 0,-31-259-71 0 0,1 0 0 0 0,1-1 0 0 0,12 30 0 0 0,-17-48-2 0 0,1-1 0 0 0,-1 0 1 0 0,1 0-1 0 0,0 0 0 0 0,0 0 0 0 0,0-1 0 0 0,0 1 0 0 0,1-1 1 0 0,0 0-1 0 0,0 0 0 0 0,0 0 0 0 0,1 0 0 0 0,-1-1 0 0 0,1 0 1 0 0,0 0-1 0 0,0 0 0 0 0,0 0 0 0 0,0-1 0 0 0,0 0 0 0 0,1 0 1 0 0,5 1-1 0 0,-7-2 0 0 0,0-1 0 0 0,0-1 0 0 0,0 1-1 0 0,0 0 1 0 0,0-1 0 0 0,0 0 0 0 0,-1 0 0 0 0,1 0 0 0 0,0-1 0 0 0,-1 1 0 0 0,1-1 0 0 0,0 0 0 0 0,-1 0 0 0 0,0 0 0 0 0,1 0-1 0 0,-1-1 1 0 0,0 1 0 0 0,0-1 0 0 0,-1 0 0 0 0,1 1 0 0 0,0-2 0 0 0,-1 1 0 0 0,4-7 0 0 0,5-7-36 0 0,-1 0 1 0 0,-1-1-1 0 0,9-24 1 0 0,-18 42 47 0 0,10-28-47 0 0,-1 0-1 0 0,-1 0 1 0 0,-2-1 0 0 0,4-36-1 0 0,1-121-44 0 0,-5 62 177 0 0,-6 108-78 0 0,3-12 137 0 0,-3 28-141 0 0,0 0 0 0 0,0 0 0 0 0,0 0 0 0 0,0 0 0 0 0,0 0 0 0 0,0 0 0 0 0,0 0-1 0 0,0 0 1 0 0,0 0 0 0 0,0 0 0 0 0,0 0 0 0 0,0 0 0 0 0,0 1 0 0 0,0-1 0 0 0,0 0 0 0 0,0 0 0 0 0,0 0 0 0 0,0 0 0 0 0,0 0 0 0 0,0 0 0 0 0,0 0 0 0 0,1 0 0 0 0,-1 0 0 0 0,0 0 0 0 0,0 0 0 0 0,0 0 0 0 0,0 0 0 0 0,0 0 0 0 0,0 0 0 0 0,0 0 0 0 0,0 0 0 0 0,0 0 0 0 0,0 0 0 0 0,0 0 0 0 0,0 0 0 0 0,0 0 0 0 0,0 0-1 0 0,0-1 1 0 0,0 1 0 0 0,0 0 0 0 0,0 0 0 0 0,1 0 0 0 0,-1 0 0 0 0,3 19 62 0 0,8 135 161 0 0,-8-89-125 0 0,12 67 0 0 0,-13-121-88 0 0,3 18 20 0 0,0-1-1 0 0,3 0 1 0 0,17 47 0 0 0,-21-67-23 0 0,0-1 1 0 0,0 0-1 0 0,0 0 0 0 0,1 0 1 0 0,0 0-1 0 0,0-1 0 0 0,11 10 1 0 0,-12-13-3 0 0,0 1 1 0 0,0-2-1 0 0,0 1 0 0 0,1 0 1 0 0,-1-1-1 0 0,1 0 1 0 0,0 0-1 0 0,-1 0 1 0 0,1-1-1 0 0,0 1 0 0 0,0-1 1 0 0,0 0-1 0 0,9 0 1 0 0,-9-1-9 0 0,0-1-1 0 0,1 0 1 0 0,-1 1 0 0 0,1-2 0 0 0,-1 1-1 0 0,0 0 1 0 0,0-1 0 0 0,1 0 0 0 0,-1-1-1 0 0,0 1 1 0 0,-1-1 0 0 0,1 0 0 0 0,0 0-1 0 0,-1 0 1 0 0,0-1 0 0 0,0 1 0 0 0,0-1-1 0 0,0 0 1 0 0,6-9 0 0 0,-3 4-11 0 0,-1 0-1 0 0,0 0 1 0 0,-1-1 0 0 0,0 0 0 0 0,0 0-1 0 0,-1 0 1 0 0,-1-1 0 0 0,5-20-1 0 0,-3-8-43 0 0,-2 0 0 0 0,-1-1-1 0 0,-2 1 1 0 0,-9-68-1 0 0,9 106 55 0 0,0 0 0 0 0,0 0 0 0 0,0 0 0 0 0,0 0 0 0 0,-1-1-1 0 0,1 1 1 0 0,0 0 0 0 0,-1 0 0 0 0,1 0 0 0 0,0 0 0 0 0,-1 0 0 0 0,1 0-1 0 0,-1 0 1 0 0,0 0 0 0 0,-1-2 0 0 0,2 3 2 0 0,0 0-1 0 0,-1 1 1 0 0,1-1 0 0 0,-1 0-1 0 0,1 0 1 0 0,0 0 0 0 0,-1 0 0 0 0,1 1-1 0 0,0-1 1 0 0,-1 0 0 0 0,1 0-1 0 0,0 1 1 0 0,-1-1 0 0 0,1 0-1 0 0,0 1 1 0 0,0-1 0 0 0,-1 0-1 0 0,1 1 1 0 0,0-1 0 0 0,0 0 0 0 0,0 1-1 0 0,-1-1 1 0 0,1 1 0 0 0,0-1-1 0 0,0 0 1 0 0,0 2 0 0 0,-11 36 30 0 0,7-2-2 0 0,1 0 0 0 0,2 1 0 0 0,1-1 0 0 0,2 0 0 0 0,12 69 0 0 0,-13-101-25 0 0,1 0-1 0 0,-1 1 1 0 0,1-1-1 0 0,-1 0 0 0 0,1 0 1 0 0,0 0-1 0 0,1 0 1 0 0,-1 0-1 0 0,1 0 0 0 0,0-1 1 0 0,0 1-1 0 0,0-1 1 0 0,0 0-1 0 0,0 0 0 0 0,1 0 1 0 0,-1 0-1 0 0,1-1 1 0 0,0 1-1 0 0,0-1 0 0 0,0 0 1 0 0,0 0-1 0 0,6 2 0 0 0,-4-3-12 0 0,1 1 0 0 0,0-1-1 0 0,-1-1 1 0 0,1 1 0 0 0,0-1-1 0 0,0 0 1 0 0,-1-1-1 0 0,1 1 1 0 0,0-1 0 0 0,-1-1-1 0 0,1 1 1 0 0,-1-1 0 0 0,1 0-1 0 0,8-5 1 0 0,-5 2-16 0 0,0 0-1 0 0,0-1 1 0 0,-1 0 0 0 0,1-1 0 0 0,-2 0 0 0 0,1-1-1 0 0,-1 0 1 0 0,9-10 0 0 0,3-8-77 0 0,25-42 1 0 0,4-5-126 0 0,-47 72 215 0 0,-1-1 0 0 0,0 0 0 0 0,1 0 0 0 0,-1 1 0 0 0,0-1 0 0 0,1 1 0 0 0,0-1 0 0 0,-1 1 0 0 0,1 0 0 0 0,0-1 0 0 0,0 1 0 0 0,2-1 0 0 0,3 7-57 0 0,-6 13 70 0 0,-12 61 172 0 0,41-94 96 0 0,-19 12-223 0 0,0-1 1 0 0,1 1-1 0 0,0 1 0 0 0,-1 0 0 0 0,1 1 0 0 0,0 0 0 0 0,0 1 0 0 0,0 0 0 0 0,21 3 0 0 0,6 4 74 0 0,61 20 0 0 0,-1-1 66 0 0,-70-20-121 0 0,-1-1 0 0 0,1-1-1 0 0,0-1 1 0 0,0-2-1 0 0,40-3 1 0 0,-62 1-48 0 0,0 0 1 0 0,0 0 0 0 0,-1 0 0 0 0,1-1 0 0 0,-1 0 0 0 0,1 0-1 0 0,-1-1 1 0 0,0 0 0 0 0,0 0 0 0 0,0 0 0 0 0,0-1 0 0 0,0 0-1 0 0,-1 0 1 0 0,0 0 0 0 0,0-1 0 0 0,0 1 0 0 0,0-1 0 0 0,-1-1 0 0 0,0 1-1 0 0,0 0 1 0 0,0-1 0 0 0,0 0 0 0 0,-1 0 0 0 0,0 0 0 0 0,-1-1-1 0 0,1 1 1 0 0,-1 0 0 0 0,2-14 0 0 0,-1 4 35 0 0,-1-1 0 0 0,0 0 1 0 0,-2 1-1 0 0,0-1 0 0 0,-4-30 0 0 0,3 37-25 0 0,-1-1-1 0 0,-1 1 1 0 0,1 0-1 0 0,-2 0 1 0 0,1 0-1 0 0,-1 0 1 0 0,-1 1-1 0 0,0-1 1 0 0,0 1-1 0 0,-10-11 1 0 0,14 18-23 0 0,0 1 1 0 0,0-1 0 0 0,0 1 0 0 0,0-1-1 0 0,0 1 1 0 0,-1 0 0 0 0,1 0 0 0 0,0 0 0 0 0,-1-1-1 0 0,1 1 1 0 0,-1 1 0 0 0,0-1 0 0 0,1 0-1 0 0,-1 0 1 0 0,0 1 0 0 0,1-1 0 0 0,-1 1 0 0 0,0-1-1 0 0,0 1 1 0 0,1 0 0 0 0,-1-1 0 0 0,0 1-1 0 0,0 0 1 0 0,-3 1 0 0 0,2 0-1 0 0,1 0-1 0 0,0 0 1 0 0,0 0-1 0 0,-1 1 1 0 0,1-1 0 0 0,0 1-1 0 0,0 0 1 0 0,0-1 0 0 0,1 1-1 0 0,-1 0 1 0 0,0 0 0 0 0,1 0-1 0 0,-1 0 1 0 0,1 1-1 0 0,-2 1 1 0 0,-3 9 5 0 0,0 0 0 0 0,1 1 1 0 0,0-1-1 0 0,-5 28 0 0 0,1 21-4 0 0,2 0 0 0 0,4 121 0 0 0,27 126-32 0 0,-8-131 98 0 0,-4-34 12 0 0,5 53 271 0 0,-10 225 0 0 0,-7-422-352 0 0,1 1-1 0 0,-1 0 1 0 0,0 0-1 0 0,0 0 1 0 0,0 0-1 0 0,0 0 1 0 0,-1 0-1 0 0,1 0 1 0 0,0 0-1 0 0,0 0 1 0 0,0 0-1 0 0,-1 0 1 0 0,1 0-1 0 0,-1-1 1 0 0,1 1-1 0 0,0 0 1 0 0,-1 0-1 0 0,1 0 1 0 0,-1-1-1 0 0,0 1 1 0 0,1 0-1 0 0,-2 0 1 0 0,1-1-6 0 0,1 0 1 0 0,-1 0 0 0 0,0 0 0 0 0,1 0 0 0 0,-1 0 0 0 0,0-1-1 0 0,1 1 1 0 0,-1 0 0 0 0,0-1 0 0 0,1 1 0 0 0,-1 0 0 0 0,0-1 0 0 0,1 1-1 0 0,-1-1 1 0 0,1 1 0 0 0,-1-1 0 0 0,1 1 0 0 0,-1-1 0 0 0,1 1 0 0 0,-1-1-1 0 0,1 0 1 0 0,-26-42-259 0 0,25 41 240 0 0,-48-86-987 0 0,-13-25-4198 0 0,6-3-2553 0 0,26 54 3879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33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44 4232 0 0,'-1'0'151'0'0,"1"0"0"0"0,-1 0 0 0 0,1 0 0 0 0,-1 0 0 0 0,0 0 0 0 0,1 0 0 0 0,-1 0 0 0 0,1 0 0 0 0,-1 0 0 0 0,1 0 0 0 0,-1 0 0 0 0,1 0 0 0 0,-1 1-1 0 0,0-1 1 0 0,1 0 0 0 0,-1 0 0 0 0,1 1 0 0 0,-1-1 0 0 0,1 0 0 0 0,0 1 0 0 0,-1-1 0 0 0,1 0 0 0 0,-1 1 0 0 0,1-1 0 0 0,0 0 0 0 0,-1 1 0 0 0,1-1 0 0 0,0 1-1 0 0,-1-1 1 0 0,1 2 0 0 0,0-2-58 0 0,0 1 0 0 0,0-1 0 0 0,0 1-1 0 0,1-1 1 0 0,-1 1 0 0 0,0-1-1 0 0,1 1 1 0 0,-1-1 0 0 0,0 1 0 0 0,1-1-1 0 0,-1 1 1 0 0,1-1 0 0 0,-1 1-1 0 0,0-1 1 0 0,1 0 0 0 0,-1 1 0 0 0,1-1-1 0 0,-1 0 1 0 0,1 1 0 0 0,0-1 0 0 0,-1 0-1 0 0,1 0 1 0 0,-1 0 0 0 0,1 1-1 0 0,-1-1 1 0 0,1 0 0 0 0,0 0 0 0 0,-1 0-1 0 0,1 0 1 0 0,22 4 796 0 0,1-2 0 0 0,-1 0 0 0 0,0-1-1 0 0,34-3 1 0 0,94-19 841 0 0,-41 4-1826 0 0,113-8-10310 0 0,-147 19 6725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3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160 265 1744 0 0,'-8'-9'492'0'0,"1"0"0"0"0,0 0 0 0 0,0 0 0 0 0,1-1 0 0 0,0 0-1 0 0,-5-13 1 0 0,-8-11 500 0 0,-7-7 307 0 0,10 17 573 0 0,2 0 1 0 0,-18-39-1 0 0,83 204 696 0 0,86 218-1649 0 0,-105-274-842 0 0,-22-53-84 0 0,2 0 0 0 0,2 0 0 0 0,22 39 1 0 0,-36-71 4 0 0,0 0 0 0 0,0 0 0 0 0,0 0 0 0 0,0 0 0 0 0,0 1 1 0 0,0-1-1 0 0,0 0 0 0 0,1 0 0 0 0,-1 0 0 0 0,0 0 0 0 0,0 0 1 0 0,0 0-1 0 0,0 1 0 0 0,0-1 0 0 0,0 0 0 0 0,0 0 1 0 0,0 0-1 0 0,0 0 0 0 0,0 0 0 0 0,1 0 0 0 0,-1 0 0 0 0,0 1 1 0 0,0-1-1 0 0,0 0 0 0 0,0 0 0 0 0,0 0 0 0 0,0 0 1 0 0,1 0-1 0 0,-1 0 0 0 0,0 0 0 0 0,0 0 0 0 0,0 0 0 0 0,0 0 1 0 0,0 0-1 0 0,1 0 0 0 0,-1 0 0 0 0,0 0 0 0 0,0 0 0 0 0,0 0 1 0 0,0 0-1 0 0,0 0 0 0 0,1 0 0 0 0,-1 0 0 0 0,0 0 1 0 0,0 0-1 0 0,0 0 0 0 0,0 0 0 0 0,0 0 0 0 0,1 0 0 0 0,-1-1 1 0 0,0 1-1 0 0,0 0 0 0 0,0 0 0 0 0,0 0 0 0 0,3-12-64 0 0,-2-26-7 0 0,-1 30 57 0 0,-2-438 229 0 0,2 443-200 0 0,0 0 1 0 0,0-1-1 0 0,1 1 1 0 0,-1 0-1 0 0,1-1 1 0 0,0 1 0 0 0,2-6-1 0 0,6 3 65 0 0,-8 6-73 0 0,-1 0 0 0 0,1 0 0 0 0,0 0 0 0 0,0 1 0 0 0,0-1 0 0 0,0 0 0 0 0,0 1 1 0 0,-1-1-1 0 0,1 1 0 0 0,0-1 0 0 0,0 1 0 0 0,0 0 0 0 0,-1-1 0 0 0,1 1 0 0 0,0-1 0 0 0,0 2 0 0 0,12 15 47 0 0,0 1-1 0 0,-1 1 1 0 0,-1-1 0 0 0,15 34 0 0 0,4 9-3 0 0,2-2-15 0 0,25 44-11 0 0,-49-91-26 0 0,1 1 0 0 0,0-2 0 0 0,0 1 0 0 0,1-1 1 0 0,18 15-1 0 0,-25-24 1 0 0,0 1 1 0 0,0-1-1 0 0,0 0 0 0 0,0 0 1 0 0,0 0-1 0 0,1 0 1 0 0,-1-1-1 0 0,1 1 0 0 0,-1-1 1 0 0,1 0-1 0 0,-1 0 0 0 0,1 0 1 0 0,0 0-1 0 0,-1-1 1 0 0,1 1-1 0 0,0-1 0 0 0,0 0 1 0 0,-1 0-1 0 0,1-1 0 0 0,0 1 1 0 0,0-1-1 0 0,-1 1 1 0 0,1-1-1 0 0,3-2 0 0 0,-1 0 0 0 0,0 0 0 0 0,-1-1 0 0 0,0 0 0 0 0,0 0 0 0 0,0 0-1 0 0,-1 0 1 0 0,1-1 0 0 0,-1 0 0 0 0,0 0 0 0 0,0 0 0 0 0,-1 0 0 0 0,0-1-1 0 0,5-8 1 0 0,3-12-7 0 0,0-1 0 0 0,-2 0 0 0 0,-1 0 0 0 0,0-1 0 0 0,4-49 0 0 0,2-144 34 0 0,-13 202-19 0 0,-6-94 49 0 0,6 123-57 0 0,1 0 1 0 0,-1 0-1 0 0,1 0 1 0 0,1 0 0 0 0,0 0-1 0 0,5 10 1 0 0,32 67-15 0 0,-21-47 13 0 0,53 109-41 0 0,79 188-127 0 0,-111-228 93 0 0,-5 2 0 0 0,32 172 0 0 0,-57-220 35 0 0,-3 0 1 0 0,-2 0-1 0 0,-3 1 0 0 0,-3-1 0 0 0,-3 1 1 0 0,-14 76-1 0 0,14-118 32 0 0,-2-1 1 0 0,0 1-1 0 0,-1-1 0 0 0,-13 27 0 0 0,17-43 8 0 0,1 0 0 0 0,-1 1 0 0 0,0-1 0 0 0,0-1 0 0 0,-1 1 0 0 0,1 0 0 0 0,-1-1 0 0 0,0 1 0 0 0,0-1 0 0 0,-1-1 0 0 0,1 1 0 0 0,-1 0 0 0 0,0-1 0 0 0,0 0 0 0 0,0 0 0 0 0,0 0 0 0 0,0-1 0 0 0,-1 0 0 0 0,1 0 0 0 0,-1 0 0 0 0,-9 1 0 0 0,12-3-1 0 0,0 0 1 0 0,0 0 0 0 0,0 0-1 0 0,0 0 1 0 0,0-1-1 0 0,0 1 1 0 0,0-1-1 0 0,1 0 1 0 0,-1 0 0 0 0,0 0-1 0 0,0 0 1 0 0,0 0-1 0 0,1 0 1 0 0,-1-1 0 0 0,1 0-1 0 0,-1 1 1 0 0,-2-4-1 0 0,1 1 2 0 0,0 0 1 0 0,0-1-1 0 0,0 0 0 0 0,1 0 0 0 0,-1 0 0 0 0,1 0 0 0 0,1 0 1 0 0,-4-7-1 0 0,-1-8-3 0 0,1 0 0 0 0,1-1 0 0 0,-5-40 0 0 0,0-146-21 0 0,9 143 6 0 0,21-426-80 0 0,5 274 252 0 0,9 2 1 0 0,84-285 0 0 0,-114 486-115 0 0,-4 8-14 0 0,1-1 0 0 0,0 1 0 0 0,1 0 0 0 0,-1 1 0 0 0,1-1 0 0 0,0 0 0 0 0,0 0 0 0 0,0 1 0 0 0,1-1 0 0 0,0 1 0 0 0,0 0 0 0 0,5-6 0 0 0,-8 10-19 0 0,0-1 1 0 0,1 1 0 0 0,-1 0-1 0 0,1 0 1 0 0,-1 0-1 0 0,1 0 1 0 0,-1 0 0 0 0,1 0-1 0 0,0 0 1 0 0,-1 0-1 0 0,1 0 1 0 0,-1 0 0 0 0,1 0-1 0 0,-1 0 1 0 0,1 0-1 0 0,-1 0 1 0 0,1 0 0 0 0,-1 1-1 0 0,0-1 1 0 0,1 0-1 0 0,-1 0 1 0 0,1 1 0 0 0,-1-1-1 0 0,1 0 1 0 0,-1 0-1 0 0,0 1 1 0 0,1-1 0 0 0,-1 1-1 0 0,0-1 1 0 0,1 0-1 0 0,-1 1 1 0 0,0-1 0 0 0,1 1-1 0 0,-1-1 1 0 0,0 1-1 0 0,10 19 81 0 0,-9-17-68 0 0,49 156 343 0 0,-39-116-314 0 0,2-1 0 0 0,1 0 0 0 0,3-1 0 0 0,24 45 0 0 0,-37-80-46 0 0,-1-1 1 0 0,1 0-1 0 0,0-1 0 0 0,0 1 0 0 0,0-1 0 0 0,0 1 0 0 0,1-1 1 0 0,0-1-1 0 0,9 7 0 0 0,-13-10-2 0 0,0 1 0 0 0,1 0 0 0 0,-1-1 0 0 0,1 1 0 0 0,-1 0 1 0 0,1-1-1 0 0,-1 0 0 0 0,1 1 0 0 0,-1-1 0 0 0,1 0 0 0 0,0 0 0 0 0,-1 0 0 0 0,1 0 1 0 0,-1 0-1 0 0,1 0 0 0 0,-1 0 0 0 0,1-1 0 0 0,-1 1 0 0 0,1-1 0 0 0,-1 1 0 0 0,1-1 1 0 0,-1 1-1 0 0,1-1 0 0 0,-1 0 0 0 0,1 0 0 0 0,-1 0 0 0 0,0 1 0 0 0,0-1 0 0 0,0 0 0 0 0,1-1 1 0 0,-1 1-1 0 0,0 0 0 0 0,0 0 0 0 0,0 0 0 0 0,0-1 0 0 0,-1 1 0 0 0,1-1 0 0 0,0 1 1 0 0,-1 0-1 0 0,1-1 0 0 0,0-1 0 0 0,5-11-6 0 0,-1 0 1 0 0,-1 0-1 0 0,0-1 1 0 0,-1 0-1 0 0,0 0 1 0 0,0-15-1 0 0,-2-94 11 0 0,-2 69 31 0 0,0 32-17 0 0,0 16-12 0 0,1 1 0 0 0,0 0 0 0 0,0-1 1 0 0,0 1-1 0 0,2-8 0 0 0,-2 13-6 0 0,0 1 1 0 0,0 0-1 0 0,0 0 1 0 0,0 0-1 0 0,0 0 1 0 0,0 0-1 0 0,0-1 0 0 0,0 1 1 0 0,0 0-1 0 0,0 0 1 0 0,0 0-1 0 0,0 0 1 0 0,1 0-1 0 0,-1 0 1 0 0,0-1-1 0 0,0 1 0 0 0,0 0 1 0 0,0 0-1 0 0,0 0 1 0 0,0 0-1 0 0,0 0 1 0 0,0 0-1 0 0,0 0 1 0 0,0-1-1 0 0,1 1 0 0 0,-1 0 1 0 0,0 0-1 0 0,0 0 1 0 0,0 0-1 0 0,0 0 1 0 0,0 0-1 0 0,1 0 0 0 0,-1 0 1 0 0,0 0-1 0 0,0 0 1 0 0,0 0-1 0 0,0 0 1 0 0,0 0-1 0 0,0 0 1 0 0,1 0-1 0 0,-1 0 0 0 0,0 0 1 0 0,0 0-1 0 0,0 0 1 0 0,0 0-1 0 0,0 0 1 0 0,1 0-1 0 0,-1 0 0 0 0,0 0 1 0 0,0 0-1 0 0,0 0 1 0 0,0 0-1 0 0,0 0 1 0 0,0 0-1 0 0,1 1 1 0 0,-1-1-1 0 0,0 0 0 0 0,9 12 18 0 0,7 20 5 0 0,-15-29-19 0 0,5 11-1 0 0,66 131 17 0 0,-63-129-24 0 0,0-1 0 0 0,2 0 0 0 0,-1-1 0 0 0,2 0 0 0 0,0-1 0 0 0,26 23 0 0 0,-35-34 3 0 0,0 0-1 0 0,0 0 1 0 0,0-1 0 0 0,0 1 0 0 0,0 0 0 0 0,0-1 0 0 0,0 0 0 0 0,1 0 0 0 0,-1 0 0 0 0,0 0 0 0 0,1 0-1 0 0,-1-1 1 0 0,7 1 0 0 0,-8-2 0 0 0,0 1 0 0 0,-1 0 0 0 0,1 0 0 0 0,0-1-1 0 0,0 0 1 0 0,0 1 0 0 0,-1-1 0 0 0,1 0 0 0 0,0 0-1 0 0,-1 1 1 0 0,1-1 0 0 0,-1 0 0 0 0,1-1 0 0 0,-1 1 0 0 0,1 0-1 0 0,-1 0 1 0 0,0-1 0 0 0,0 1 0 0 0,0-1 0 0 0,1 1-1 0 0,-2-1 1 0 0,1 1 0 0 0,0-1 0 0 0,0 0 0 0 0,0 1 0 0 0,0-4-1 0 0,8-24-6 0 0,-1 0 0 0 0,-1 0 0 0 0,-2-1 0 0 0,-1 0 0 0 0,0-47 0 0 0,0 54 9 0 0,-4 23-1 0 0,0 0 0 0 0,0 0 0 0 0,1 0 0 0 0,-1 0 1 0 0,0 0-1 0 0,0 0 0 0 0,1 0 0 0 0,-1 0 0 0 0,0-1 0 0 0,0 1 0 0 0,1 0 0 0 0,-1 0 0 0 0,0 0 0 0 0,0 0 0 0 0,1 0 0 0 0,-1 0 0 0 0,0 0 1 0 0,0 0-1 0 0,1 0 0 0 0,-1 1 0 0 0,0-1 0 0 0,0 0 0 0 0,0 0 0 0 0,1 0 0 0 0,-1 0 0 0 0,0 0 0 0 0,0 0 0 0 0,1 0 0 0 0,-1 1 0 0 0,0-1 0 0 0,0 0 1 0 0,0 0-1 0 0,0 0 0 0 0,1 0 0 0 0,-1 1 0 0 0,0-1 0 0 0,0 0 0 0 0,0 0 0 0 0,0 0 0 0 0,0 1 0 0 0,1-1 0 0 0,20 37 7 0 0,-17-29-6 0 0,8 17 2 0 0,2-1 0 0 0,1 0 1 0 0,32 39-1 0 0,-41-56-4 0 0,1 0 1 0 0,0 0-1 0 0,0-1 1 0 0,0 0-1 0 0,0 0 1 0 0,1-1-1 0 0,0 0 0 0 0,1 0 1 0 0,-1-1-1 0 0,1 0 1 0 0,-1 0-1 0 0,1-1 0 0 0,0 0 1 0 0,1-1-1 0 0,10 2 1 0 0,-18-4-1 0 0,1 0 0 0 0,0 0 0 0 0,0 0 0 0 0,0 0 0 0 0,0 0 1 0 0,0 0-1 0 0,0-1 0 0 0,0 1 0 0 0,0-1 0 0 0,0 0 0 0 0,-1 0 0 0 0,1 0 1 0 0,0-1-1 0 0,-1 1 0 0 0,1 0 0 0 0,-1-1 0 0 0,1 0 0 0 0,-1 1 0 0 0,0-1 1 0 0,0 0-1 0 0,1 0 0 0 0,-1-1 0 0 0,-1 1 0 0 0,1 0 0 0 0,0-1 0 0 0,0 1 1 0 0,-1-1-1 0 0,0 1 0 0 0,1-1 0 0 0,-1 0 0 0 0,0 1 0 0 0,0-1 1 0 0,0-6-1 0 0,3-8 2 0 0,-1 0 0 0 0,-1 0 0 0 0,-1 0 0 0 0,-2-28 0 0 0,1 25 7 0 0,0-103 32 0 0,31 202 26 0 0,121 392-28 0 0,-131-383-32 0 0,-3 0-1 0 0,-5 2 1 0 0,3 133 0 0 0,-15-161 14 0 0,-11 85-1 0 0,6-122-11 0 0,-1 0 0 0 0,-1 0 0 0 0,0-1 0 0 0,-2 1-1 0 0,-1-2 1 0 0,-14 27 0 0 0,17-39-5 0 0,-1-1 1 0 0,0 0-1 0 0,0-1 0 0 0,-1 1 1 0 0,-1-2-1 0 0,1 1 0 0 0,-1-1 1 0 0,-1 0-1 0 0,0-1 0 0 0,0 0 1 0 0,0-1-1 0 0,-1 0 0 0 0,1 0 1 0 0,-2-1-1 0 0,1-1 0 0 0,-18 5 1 0 0,19-6-243 0 0,1-1 1 0 0,-1 0 0 0 0,0-1-1 0 0,0 0 1 0 0,0 0-1 0 0,1-1 1 0 0,-1-1 0 0 0,0 1-1 0 0,0-2 1 0 0,0 1-1 0 0,1-1 1 0 0,-1-1-1 0 0,1 0 1 0 0,0 0 0 0 0,-1-1-1 0 0,2 0 1 0 0,-1 0-1 0 0,0-1 1 0 0,1-1 0 0 0,-13-9-1 0 0,-11-17-3021 0 0,2-4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34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1107 4248 0 0,'-1'0'106'0'0,"1"1"-1"0"0,0-1 0 0 0,-1 0 0 0 0,1 0 0 0 0,-1 0 1 0 0,1 0-1 0 0,-1 0 0 0 0,1 0 0 0 0,-1 0 0 0 0,1 0 1 0 0,-1 0-1 0 0,1 0 0 0 0,0 0 0 0 0,-1 0 0 0 0,1 0 1 0 0,-1 0-1 0 0,1 0 0 0 0,-1 0 0 0 0,1-1 0 0 0,-1 1 1 0 0,1 0-1 0 0,0 0 0 0 0,-1 0 0 0 0,1-1 0 0 0,0 1 1 0 0,-1 0-1 0 0,1 0 0 0 0,-1-1 0 0 0,1 1 0 0 0,0 0 1 0 0,0-1-1 0 0,-1 1 0 0 0,1-1 0 0 0,0 1 0 0 0,0 0 1 0 0,-1-1-1 0 0,1 1 0 0 0,0-1 0 0 0,0 1 0 0 0,0-1 1 0 0,0 1-1 0 0,0 0 0 0 0,0-1 0 0 0,-1 1 0 0 0,1-1 1 0 0,0 0-1 0 0,-4-28 770 0 0,4 23-410 0 0,-4-52 975 0 0,3 0-1 0 0,7-64 1 0 0,0 9-92 0 0,-5 73-787 0 0,29-509 1900 0 0,-28 532-2428 0 0,0 2 17 0 0,0 0 0 0 0,0 0 0 0 0,1 1 0 0 0,8-21-1 0 0,-11 34-43 0 0,0 1-1 0 0,0-1 0 0 0,0 1 0 0 0,0-1 0 0 0,0 1 0 0 0,1-1 0 0 0,-1 1 0 0 0,0 0 1 0 0,0-1-1 0 0,0 1 0 0 0,1-1 0 0 0,-1 1 0 0 0,0-1 0 0 0,1 1 0 0 0,-1 0 0 0 0,0-1 1 0 0,1 1-1 0 0,-1 0 0 0 0,0-1 0 0 0,1 1 0 0 0,-1 0 0 0 0,1 0 0 0 0,-1-1 0 0 0,1 1 0 0 0,-1 0 1 0 0,1 0-1 0 0,-1 0 0 0 0,0-1 0 0 0,1 1 0 0 0,-1 0 0 0 0,1 0 0 0 0,0 0 0 0 0,11 13 106 0 0,3 30 22 0 0,9 90 94 0 0,11 162 0 0 0,-21-144-143 0 0,-2-42-65 0 0,-2 5-320 0 0,48 212 0 0 0,-57-322 166 0 0,0 1-1 0 0,0-1 1 0 0,1 0 0 0 0,-1 0 0 0 0,1 0 0 0 0,0 0 0 0 0,0-1-1 0 0,0 1 1 0 0,1 0 0 0 0,-1-1 0 0 0,6 6 0 0 0,-7-9 29 0 0,-1 1 0 0 0,1-1-1 0 0,-1 0 1 0 0,0 0 0 0 0,1 0 0 0 0,-1 1 0 0 0,1-1 0 0 0,-1 0 0 0 0,1 0 0 0 0,-1 0 0 0 0,1 0 0 0 0,-1 0 0 0 0,1 0 0 0 0,-1 0 0 0 0,1 0-1 0 0,-1 0 1 0 0,1 0 0 0 0,-1 0 0 0 0,1-1 0 0 0,-1 1 0 0 0,0 0 0 0 0,1 0 0 0 0,-1 0 0 0 0,1 0 0 0 0,-1-1 0 0 0,1 1 0 0 0,-1 0 0 0 0,0-1-1 0 0,1 1 1 0 0,-1 0 0 0 0,0-1 0 0 0,1 1 0 0 0,-1 0 0 0 0,0-1 0 0 0,1 1 0 0 0,-1 0 0 0 0,0-1 0 0 0,1 0 0 0 0,10-19-3491 0 0,-11 19 3390 0 0,12-27-3229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34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371 737 3296 0 0,'11'-17'1117'0'0,"1"1"0"0"0,0 0 0 0 0,1 1-1 0 0,0 0 1 0 0,18-14 0 0 0,-42 58 1366 0 0,-145 189 1870 0 0,74-111-3438 0 0,46-58-758 0 0,-61 88 127 0 0,81-111-226 0 0,1 0 0 0 0,1 0 1 0 0,-15 44-1 0 0,28-67-48 0 0,0 1 1 0 0,0-1-1 0 0,0 0 1 0 0,0 1-1 0 0,0-1 1 0 0,1 1-1 0 0,0-1 1 0 0,0 1-1 0 0,0-1 1 0 0,0 1-1 0 0,0-1 0 0 0,1 1 1 0 0,-1-1-1 0 0,2 5 1 0 0,0-5-1 0 0,-1 0 0 0 0,1-1 0 0 0,0 0 0 0 0,0 1 0 0 0,0-1 0 0 0,0 0 0 0 0,0 0 0 0 0,0 0 0 0 0,1 0 0 0 0,-1 0 0 0 0,0 0 0 0 0,1-1 0 0 0,0 1-1 0 0,-1-1 1 0 0,1 0 0 0 0,0 1 0 0 0,4 0 0 0 0,17 5 52 0 0,1 0 0 0 0,-1-2 0 0 0,1 0 0 0 0,36 1 0 0 0,104-5 158 0 0,-120-1-158 0 0,-8-1-21 0 0,1-1 0 0 0,-1-2-1 0 0,0-1 1 0 0,0-2-1 0 0,56-18 1 0 0,-71 17-70 0 0,-1-1 0 0 0,0-1 1 0 0,-1-1-1 0 0,0 0 0 0 0,-1-2 0 0 0,0 0 1 0 0,-1-1-1 0 0,0-1 0 0 0,-1-1 0 0 0,18-22 1 0 0,-18 16-14 0 0,-1-1 0 0 0,-2-1 0 0 0,0 0 0 0 0,-1-1 0 0 0,-2 0 0 0 0,0-1 0 0 0,-2-1 0 0 0,-1 1 0 0 0,-1-1 0 0 0,-1-1 0 0 0,4-52 0 0 0,-6 0-10 0 0,-3 0-1 0 0,-18-150 0 0 0,17 229 54 0 0,-28-202 121 0 0,19 155-45 0 0,-2 0 0 0 0,-19-53 0 0 0,29 100-75 0 0,-20-49 115 0 0,19 47-100 0 0,1 0 1 0 0,-1 0-1 0 0,0 0 0 0 0,1 0 0 0 0,-1 1 0 0 0,-1-1 0 0 0,1 1 1 0 0,0 0-1 0 0,0-1 0 0 0,-1 1 0 0 0,1 0 0 0 0,-1 0 1 0 0,-5-2-1 0 0,7 3-8 0 0,0 1 0 0 0,0 0-1 0 0,0 0 1 0 0,-1-1 0 0 0,1 1 0 0 0,0 0 0 0 0,0 0 0 0 0,0 0 0 0 0,0 0 0 0 0,0 0 0 0 0,-1 0-1 0 0,1 1 1 0 0,0-1 0 0 0,0 0 0 0 0,0 1 0 0 0,0-1 0 0 0,0 0 0 0 0,0 1 0 0 0,0-1-1 0 0,0 1 1 0 0,-2 1 0 0 0,1 0 5 0 0,0 0 0 0 0,-1 0 0 0 0,1 1 0 0 0,0-1-1 0 0,1 1 1 0 0,-1-1 0 0 0,0 1 0 0 0,-1 3 0 0 0,-2 6 34 0 0,0 1 0 0 0,-6 24 0 0 0,10-34-37 0 0,-13 71 67 0 0,3-1 0 0 0,4 1-1 0 0,2 102 1 0 0,4-135-65 0 0,1 84 11 0 0,5-1 1 0 0,6 0-1 0 0,31 146 0 0 0,-37-245-25 0 0,1 0-1 0 0,1 0 1 0 0,1-1 0 0 0,1 0-1 0 0,2 0 1 0 0,0-1 0 0 0,1 0-1 0 0,19 25 1 0 0,-29-46-1 0 0,0 1 1 0 0,0-1-1 0 0,0 1 1 0 0,1-1-1 0 0,-1 0 1 0 0,1 1-1 0 0,0-2 0 0 0,-1 1 1 0 0,1 0-1 0 0,0 0 1 0 0,0-1-1 0 0,0 1 1 0 0,0-1-1 0 0,0 0 1 0 0,0 0-1 0 0,1 0 0 0 0,-1-1 1 0 0,4 1-1 0 0,-4-1 0 0 0,0 0-1 0 0,0-1 0 0 0,0 1 1 0 0,0-1-1 0 0,0 0 1 0 0,0 0-1 0 0,-1 0 0 0 0,1 0 1 0 0,0 0-1 0 0,-1-1 0 0 0,1 1 1 0 0,-1-1-1 0 0,1 0 1 0 0,-1 0-1 0 0,0 1 0 0 0,0-2 1 0 0,0 1-1 0 0,0 0 0 0 0,0 0 1 0 0,2-4-1 0 0,7-11-10 0 0,-1 0 0 0 0,0 0 0 0 0,-1-2 0 0 0,-1 1 0 0 0,8-29 0 0 0,21-103 3 0 0,-29 110 11 0 0,-1 5 8 0 0,-6 23 0 0 0,1 0-1 0 0,1 0 1 0 0,0 0-1 0 0,1 1 1 0 0,0-1-1 0 0,10-19 0 0 0,-14 30-6 0 0,0 1 0 0 0,0 0 0 0 0,0-1-1 0 0,1 1 1 0 0,-1 0 0 0 0,0-1-1 0 0,0 1 1 0 0,0 0 0 0 0,1-1-1 0 0,-1 1 1 0 0,0 0 0 0 0,0-1 0 0 0,1 1-1 0 0,-1 0 1 0 0,0-1 0 0 0,0 1-1 0 0,1 0 1 0 0,-1 0 0 0 0,0 0-1 0 0,1-1 1 0 0,-1 1 0 0 0,1 0-1 0 0,-1 0 1 0 0,0 0 0 0 0,1 0 0 0 0,-1-1-1 0 0,0 1 1 0 0,1 0 0 0 0,-1 0-1 0 0,1 0 1 0 0,-1 0 0 0 0,0 0-1 0 0,1 0 1 0 0,-1 0 0 0 0,1 0-1 0 0,-1 0 1 0 0,0 1 0 0 0,1-1 0 0 0,-1 0-1 0 0,1 0 1 0 0,-1 0 0 0 0,0 0-1 0 0,1 0 1 0 0,-1 1 0 0 0,0-1-1 0 0,1 0 1 0 0,-1 0 0 0 0,0 1-1 0 0,1-1 1 0 0,-1 0 0 0 0,0 0 0 0 0,0 1-1 0 0,1-1 1 0 0,-1 0 0 0 0,0 1-1 0 0,0-1 1 0 0,0 1 0 0 0,1-1-1 0 0,-1 0 1 0 0,0 1 0 0 0,10 29 58 0 0,-8-24-40 0 0,30 124 150 0 0,2 6-73 0 0,-27-115-83 0 0,1 1 0 0 0,0-2-1 0 0,2 1 1 0 0,14 22 0 0 0,-22-39-14 0 0,1 0 0 0 0,-1-1 0 0 0,1 1 0 0 0,0-1 1 0 0,0 0-1 0 0,0 1 0 0 0,1-1 0 0 0,-1-1 0 0 0,1 1 0 0 0,-1 0 1 0 0,1-1-1 0 0,0 0 0 0 0,0 0 0 0 0,0 0 0 0 0,0 0 0 0 0,7 1 0 0 0,-8-2-2 0 0,0-1-1 0 0,0 0 0 0 0,1 0 0 0 0,-1 0 1 0 0,0-1-1 0 0,0 1 0 0 0,0-1 0 0 0,0 1 1 0 0,0-1-1 0 0,0 0 0 0 0,0 0 0 0 0,0-1 0 0 0,0 1 1 0 0,0-1-1 0 0,0 1 0 0 0,-1-1 0 0 0,1 0 1 0 0,-1 0-1 0 0,1 0 0 0 0,-1 0 0 0 0,0 0 0 0 0,0-1 1 0 0,3-4-1 0 0,5-7-1 0 0,0 0-1 0 0,-1-1 1 0 0,-1-1-1 0 0,0 1 1 0 0,-1-1 0 0 0,6-22-1 0 0,22-104-21 0 0,-31 126 26 0 0,5-29 5 0 0,-3 12 14 0 0,1 1 0 0 0,17-45 0 0 0,-24 76-16 0 0,0 0 1 0 0,0 0-1 0 0,1 0 1 0 0,-1 0-1 0 0,0 0 1 0 0,1 0 0 0 0,-1 0-1 0 0,1 0 1 0 0,-1 0-1 0 0,1 0 1 0 0,-1 0-1 0 0,1 1 1 0 0,0-1 0 0 0,0 0-1 0 0,-1 0 1 0 0,1 0-1 0 0,0 1 1 0 0,0-1-1 0 0,0 1 1 0 0,0-1 0 0 0,0 0-1 0 0,0 1 1 0 0,0 0-1 0 0,1-1 1 0 0,-1 1 0 0 0,-1 1 1 0 0,1-1-1 0 0,0 1 1 0 0,0-1-1 0 0,0 1 1 0 0,0-1-1 0 0,-1 1 1 0 0,1 0-1 0 0,0-1 0 0 0,-1 1 1 0 0,1 0-1 0 0,-1 0 1 0 0,1 0-1 0 0,0-1 1 0 0,-1 1-1 0 0,0 0 1 0 0,1 0-1 0 0,-1 0 1 0 0,0 0-1 0 0,1 1 1 0 0,13 55 103 0 0,-5 46 2 0 0,-8-76-120 0 0,1 0 1 0 0,1-1-1 0 0,1 1 0 0 0,1-1 0 0 0,2 0 1 0 0,11 30-1 0 0,-12-45 888 0 0,1-4-4230 0 0,-7-7 3133 0 0,0 0-1 0 0,1 0 0 0 0,-1 0 1 0 0,1 0-1 0 0,-1 0 1 0 0,0 0-1 0 0,1 0 0 0 0,-1 0 1 0 0,0 0-1 0 0,1 0 1 0 0,-1 0-1 0 0,1 0 0 0 0,-1 0 1 0 0,0-1-1 0 0,1 1 1 0 0,-1 0-1 0 0,0 0 0 0 0,1 0 1 0 0,-1 0-1 0 0,0-1 1 0 0,1 1-1 0 0,-1 0 0 0 0,0 0 1 0 0,1-1-1 0 0,-1 1 0 0 0,0 0 1 0 0,0 0-1 0 0,1-1 1 0 0,-1 1-1 0 0,0 0 0 0 0,0-1 1 0 0,0 1-1 0 0,0 0 1 0 0,1-1-1 0 0,-1 1 0 0 0,0 0 1 0 0,0-1-1 0 0,0 1 1 0 0,0-1-1 0 0,0 1 0 0 0,0 0 1 0 0,0-1-1 0 0,0 1 1 0 0,0 0-1 0 0,0-1 0 0 0,0 0 1 0 0,3-12-3834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35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4504 0 0,'-2'0'1517'0'0,"0"3"-745"0"0,0 1-4 0 0,2 2 4 0 0,-3 5 0 0 0,-1 5-36 0 0,2 2-36 0 0,-3 3-124 0 0,2 1-320 0 0,0 5-2528 0 0,-1-1 0 0 0,2-2-1 0 0,1-2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43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414 928 3256 0 0,'-2'-2'193'0'0,"0"0"-1"0"0,-1 0 1 0 0,1 0-1 0 0,-1 0 1 0 0,1 1-1 0 0,-1-1 1 0 0,1 1-1 0 0,-1-1 0 0 0,0 1 1 0 0,0 0-1 0 0,0 0 1 0 0,-3 0-1 0 0,-41-8 1037 0 0,38 7-920 0 0,-2 1-94 0 0,0 0 1 0 0,0 0-1 0 0,0 1 0 0 0,0 0 1 0 0,1 1-1 0 0,-1 0 0 0 0,0 1 1 0 0,0 0-1 0 0,1 0 0 0 0,-1 1 1 0 0,1 1-1 0 0,0 0 0 0 0,0 0 1 0 0,0 1-1 0 0,0 0 0 0 0,1 1 1 0 0,0 0-1 0 0,0 1 0 0 0,1 0 1 0 0,0 0-1 0 0,0 0 0 0 0,0 1 1 0 0,1 0-1 0 0,0 1 0 0 0,1 0 1 0 0,0 0-1 0 0,0 0 0 0 0,1 1 1 0 0,0 0-1 0 0,-4 12 0 0 0,0 2-66 0 0,1 0 0 0 0,1 1-1 0 0,2 0 1 0 0,-5 36-1 0 0,9-47-114 0 0,0-1 0 0 0,1 1 0 0 0,0-1-1 0 0,1 1 1 0 0,1-1 0 0 0,0 1-1 0 0,0-1 1 0 0,2 0 0 0 0,-1 0 0 0 0,8 14-1 0 0,-10-23-26 0 0,0-1-1 0 0,1 0 0 0 0,-1 0 0 0 0,1 0 0 0 0,0 0 1 0 0,0 0-1 0 0,0-1 0 0 0,1 1 0 0 0,-1 0 0 0 0,1-1 1 0 0,-1 0-1 0 0,1 1 0 0 0,0-1 0 0 0,0 0 1 0 0,0-1-1 0 0,0 1 0 0 0,0 0 0 0 0,0-1 0 0 0,0 0 1 0 0,1 1-1 0 0,-1-1 0 0 0,0-1 0 0 0,1 1 0 0 0,-1 0 1 0 0,1-1-1 0 0,-1 0 0 0 0,1 0 0 0 0,-1 0 0 0 0,1 0 1 0 0,-1 0-1 0 0,1-1 0 0 0,-1 1 0 0 0,5-3 0 0 0,2 0-1 0 0,-1-1-1 0 0,0 0 0 0 0,0-1 0 0 0,0 0 0 0 0,0 0 0 0 0,-1-1 0 0 0,0 0 1 0 0,0 0-1 0 0,-1-1 0 0 0,12-12 0 0 0,1-7-23 0 0,0-1 0 0 0,-2-1 0 0 0,-1 0-1 0 0,-1-1 1 0 0,22-57 0 0 0,-17 26-24 0 0,-2-1 0 0 0,11-69-1 0 0,-11 9-7 0 0,-6-1-1 0 0,-4-244 0 0 0,-20 235 111 0 0,8 112 7 0 0,-1 1 0 0 0,0-1-1 0 0,-1 1 1 0 0,-16-33-1 0 0,21 49-53 0 0,-1 1 0 0 0,1 0 0 0 0,-1-1 0 0 0,0 1 0 0 0,0 0 0 0 0,1 0-1 0 0,-1 0 1 0 0,0-1 0 0 0,0 1 0 0 0,0 0 0 0 0,0 0 0 0 0,-1 0 0 0 0,1 1-1 0 0,0-1 1 0 0,-2-1 0 0 0,2 2-4 0 0,1 0-1 0 0,-1 0 1 0 0,0-1-1 0 0,1 1 0 0 0,-1 0 1 0 0,1 1-1 0 0,-1-1 1 0 0,0 0-1 0 0,1 0 1 0 0,-1 0-1 0 0,1 0 1 0 0,-1 0-1 0 0,1 1 1 0 0,-1-1-1 0 0,1 0 1 0 0,-1 0-1 0 0,1 1 0 0 0,-1-1 1 0 0,1 0-1 0 0,-1 1 1 0 0,1-1-1 0 0,-1 0 1 0 0,1 1-1 0 0,0-1 1 0 0,-1 1-1 0 0,1 0 1 0 0,-2 2 20 0 0,0 0 0 0 0,0 1 0 0 0,0-1 0 0 0,1 1 0 0 0,-1-1 0 0 0,1 1 0 0 0,0-1 0 0 0,0 1 0 0 0,0 7 0 0 0,-3 57 259 0 0,7 109 0 0 0,23 68-61 0 0,-19-182-168 0 0,4 30-13 0 0,4 0 1 0 0,5-1-1 0 0,59 172 1 0 0,-74-250-53 0 0,1-1 1 0 0,1 1 0 0 0,0-2-1 0 0,1 1 1 0 0,13 15-1 0 0,-19-24 2 0 0,1-1 0 0 0,0 1 0 0 0,0-1 0 0 0,1 0 0 0 0,-1 0 0 0 0,1 0 0 0 0,0-1 0 0 0,-1 1 0 0 0,1-1 0 0 0,0 0 0 0 0,1 0-1 0 0,-1 0 1 0 0,0 0 0 0 0,0-1 0 0 0,1 0 0 0 0,-1 0 0 0 0,1 0 0 0 0,-1 0 0 0 0,1-1 0 0 0,-1 0 0 0 0,6 0 0 0 0,-6-1 0 0 0,1 0 1 0 0,-1-1-1 0 0,0 0 1 0 0,0 1-1 0 0,0-2 0 0 0,0 1 1 0 0,0 0-1 0 0,0-1 1 0 0,0 1-1 0 0,-1-1 1 0 0,1 0-1 0 0,-1-1 0 0 0,0 1 1 0 0,0 0-1 0 0,0-1 1 0 0,0 0-1 0 0,-1 0 1 0 0,1 1-1 0 0,-1-2 0 0 0,0 1 1 0 0,2-6-1 0 0,3-8-5 0 0,0-1 0 0 0,-1 0 0 0 0,4-29 0 0 0,12-136 43 0 0,-5 24 143 0 0,-15 151-118 0 0,1 8-15 0 0,4 18 10 0 0,2 27-5 0 0,9 66 83 0 0,34 115 0 0 0,-45-204-117 0 0,0 0 0 0 0,18 34 0 0 0,-23-50-13 0 0,0 0 0 0 0,1 0 0 0 0,0 0-1 0 0,0-1 1 0 0,0 1 0 0 0,1-1 0 0 0,-1 0-1 0 0,1 0 1 0 0,0 0 0 0 0,0-1 0 0 0,1 0-1 0 0,-1 1 1 0 0,1-1 0 0 0,0-1 0 0 0,-1 1 0 0 0,10 3-1 0 0,-11-5 0 0 0,0-1 0 0 0,0 0 0 0 0,0 0 1 0 0,0 0-1 0 0,0 0 0 0 0,0-1 0 0 0,0 1 0 0 0,0-1 0 0 0,0 0 0 0 0,0 1 0 0 0,-1-1 0 0 0,1 0 0 0 0,0-1 0 0 0,0 1 0 0 0,-1-1 0 0 0,1 1 1 0 0,-1-1-1 0 0,1 0 0 0 0,-1 1 0 0 0,0-1 0 0 0,0 0 0 0 0,0-1 0 0 0,0 1 0 0 0,0 0 0 0 0,0-1 0 0 0,-1 1 0 0 0,1-1 0 0 0,1-4 0 0 0,5-7 7 0 0,-1-1 0 0 0,-1 0 0 0 0,8-28 0 0 0,-14 43-7 0 0,7-32 48 0 0,7-58 0 0 0,-12 64 9 0 0,2 1 0 0 0,0 0 1 0 0,2 0-1 0 0,9-27 0 0 0,-14 51-50 0 0,-1-1-1 0 0,1 1 0 0 0,-1 0 0 0 0,1-1 1 0 0,-1 1-1 0 0,1 0 0 0 0,0 0 0 0 0,-1-1 0 0 0,1 1 1 0 0,0 0-1 0 0,0 0 0 0 0,0 0 0 0 0,0 0 1 0 0,0 0-1 0 0,0 0 0 0 0,0 0 0 0 0,1 0 1 0 0,-1 0-1 0 0,0 1 0 0 0,0-1 0 0 0,1 0 1 0 0,-1 1-1 0 0,0-1 0 0 0,2 1 0 0 0,-1 0 3 0 0,0 0 0 0 0,0 0-1 0 0,-1 1 1 0 0,1-1 0 0 0,0 1-1 0 0,-1-1 1 0 0,1 1 0 0 0,-1 0-1 0 0,1 0 1 0 0,-1-1 0 0 0,1 1-1 0 0,-1 0 1 0 0,0 1 0 0 0,1-1 0 0 0,-1 0-1 0 0,2 3 1 0 0,5 5 29 0 0,-1 0 1 0 0,0 1-1 0 0,-1 0 1 0 0,9 18-1 0 0,4 19 24 0 0,-3 1-1 0 0,-1 1 1 0 0,12 76-1 0 0,-19-84-357 0 0,2 58-1 0 0,-11-41-7433 0 0,0-51 4298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44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92 3216 0 0,'-2'-9'700'0'0,"1"0"-1"0"0,0 0 0 0 0,0 0 0 0 0,1 0 1 0 0,1-11-1 0 0,0 1 860 0 0,-2 19-1522 0 0,1 0 0 0 0,0 0-1 0 0,0 0 1 0 0,0-1-1 0 0,0 1 1 0 0,0 0-1 0 0,0 0 1 0 0,0 0-1 0 0,0 0 1 0 0,0-1-1 0 0,-1 1 1 0 0,1 0-1 0 0,0 0 1 0 0,0 0-1 0 0,0 0 1 0 0,0-1-1 0 0,0 1 1 0 0,0 0 0 0 0,0 0-1 0 0,0 0 1 0 0,0 0-1 0 0,0-1 1 0 0,0 1-1 0 0,0 0 1 0 0,0 0-1 0 0,1 0 1 0 0,-1-1-1 0 0,0 1 1 0 0,0 0-1 0 0,0 0 1 0 0,0 0-1 0 0,0 0 1 0 0,0 0-1 0 0,0-1 1 0 0,0 1 0 0 0,1 0-1 0 0,-1 0 1 0 0,0 0-1 0 0,0 0 1 0 0,0 0-1 0 0,0 0 1 0 0,0-1-1 0 0,1 1 1 0 0,-1 0-1 0 0,0 0 1 0 0,0 0-1 0 0,0 0 1 0 0,0 0-1 0 0,1 0 1 0 0,-1 0-1 0 0,0 0 1 0 0,0 0 0 0 0,0 0-1 0 0,0 0 1 0 0,1 0-1 0 0,-1 0 1 0 0,0 0-1 0 0,0 0 1 0 0,0 0-1 0 0,1 0 1 0 0,-1 0-1 0 0,0 0 1 0 0,0 0-1 0 0,1 1 1 0 0,10 14 1295 0 0,8 24 143 0 0,-6-4-799 0 0,-1 0 0 0 0,-2 0 1 0 0,-2 1-1 0 0,7 62 0 0 0,-11-44-4367 0 0,-4 56 1 0 0,-3-52 306 0 0</inkml:trace>
  <inkml:trace contextRef="#ctx0" brushRef="#br0" timeOffset="1">121 1987 4040 0 0,'-5'5'672'0'0,"1"-2"0"0"0,-5 8 1 0 0,-2 0 15 0 0,-1 6-16 0 0,0-1 0 0 0,-1 1-36 0 0,-4 3-32 0 0,4 2-88 0 0,2-3-188 0 0,5-3-504 0 0,1-7-1820 0 0,3-3 0 0 0,2-2-1 0 0,3-4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44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509 281 3136 0 0,'-1'-17'675'0'0,"-2"1"0"0"0,0-1 0 0 0,-1 1 0 0 0,-1 0 0 0 0,0 0 0 0 0,-2 1 1 0 0,1-1-1 0 0,-2 2 0 0 0,0-1 0 0 0,-18-24 0 0 0,21 32-473 0 0,0 0 1 0 0,-1 1 0 0 0,0 0-1 0 0,0 0 1 0 0,-1 0 0 0 0,1 1 0 0 0,-1 0-1 0 0,-1 0 1 0 0,1 0 0 0 0,-1 1-1 0 0,1 0 1 0 0,-1 1 0 0 0,0 0 0 0 0,-1 0-1 0 0,1 1 1 0 0,0 0 0 0 0,-1 0-1 0 0,1 1 1 0 0,-1 0 0 0 0,0 0 0 0 0,1 1-1 0 0,-1 0 1 0 0,1 1 0 0 0,-1 0-1 0 0,0 0 1 0 0,-12 4 0 0 0,10-1-157 0 0,0-1 1 0 0,0 2-1 0 0,0-1 1 0 0,1 2-1 0 0,0-1 1 0 0,0 1-1 0 0,0 1 1 0 0,1 0-1 0 0,0 0 1 0 0,0 1-1 0 0,0 0 1 0 0,1 1-1 0 0,1-1 1 0 0,0 2-1 0 0,0-1 1 0 0,0 1-1 0 0,1 0 1 0 0,1 0-1 0 0,-7 15 1 0 0,4-1-21 0 0,1 1 1 0 0,1 0 0 0 0,1 0-1 0 0,1 0 1 0 0,-1 29-1 0 0,4-36-13 0 0,1 0 0 0 0,1 1-1 0 0,1-1 1 0 0,0 0 0 0 0,1-1-1 0 0,1 1 1 0 0,1 0 0 0 0,7 17-1 0 0,-10-30-7 0 0,1 0-1 0 0,-1 0 1 0 0,1-1-1 0 0,0 1 1 0 0,0-1-1 0 0,0 1 1 0 0,1-1 0 0 0,-1 0-1 0 0,1 0 1 0 0,0 0-1 0 0,0-1 1 0 0,1 1-1 0 0,-1-1 1 0 0,1 0-1 0 0,0-1 1 0 0,9 5-1 0 0,-7-5 2 0 0,0 0-1 0 0,0 0 0 0 0,0-1 1 0 0,0 0-1 0 0,0 0 0 0 0,1-1 1 0 0,-1 0-1 0 0,0 0 0 0 0,0-1 1 0 0,0 0-1 0 0,13-3 0 0 0,-9 1 3 0 0,0-1 0 0 0,0 0 1 0 0,0 0-1 0 0,0-1 0 0 0,-1-1 0 0 0,0 1 0 0 0,0-2 0 0 0,0 0 0 0 0,-1 0 0 0 0,0 0 0 0 0,0-1 0 0 0,-1-1 0 0 0,0 1 0 0 0,-1-1 0 0 0,12-18 0 0 0,-13 14 5 0 0,-1 0 0 0 0,0 0-1 0 0,-1-1 1 0 0,0 1 0 0 0,-1-1-1 0 0,-1 0 1 0 0,2-20 0 0 0,-4-101 67 0 0,0 119-70 0 0,-6-94 184 0 0,10 190-80 0 0,4-1 0 0 0,2 0 0 0 0,5 0 0 0 0,3-1 0 0 0,46 127 0 0 0,-58-189-104 0 0,1-1 0 0 0,0 0 0 0 0,11 17 1 0 0,-17-29-10 0 0,1 0 1 0 0,0 0-1 0 0,0-1 0 0 0,0 1 1 0 0,1 0-1 0 0,-1-1 1 0 0,1 0-1 0 0,-1 1 1 0 0,1-1-1 0 0,0 0 1 0 0,0 0-1 0 0,0-1 0 0 0,0 1 1 0 0,0 0-1 0 0,0-1 1 0 0,0 0-1 0 0,1 0 1 0 0,-1 0-1 0 0,0 0 0 0 0,1 0 1 0 0,5-1-1 0 0,-6 0 1 0 0,1-1-1 0 0,-1 0 0 0 0,0 0 1 0 0,-1 0-1 0 0,1 0 1 0 0,0-1-1 0 0,0 1 0 0 0,0-1 1 0 0,-1 0-1 0 0,1 0 0 0 0,-1 0 1 0 0,1 0-1 0 0,-1 0 0 0 0,0 0 1 0 0,0 0-1 0 0,0-1 1 0 0,0 0-1 0 0,0 1 0 0 0,1-4 1 0 0,5-8 3 0 0,0 0-1 0 0,6-19 1 0 0,5-20 12 0 0,-4-1-1 0 0,-1-1 1 0 0,9-79 0 0 0,3-14 35 0 0,-19 113-43 0 0,20-78 9 0 0,-24 108-29 0 0,-1 7 4 0 0,1 14 2 0 0,-1 23-13 0 0,-2 276 20 0 0,29-362 243 0 0,-25 40-215 0 0,2 0 1 0 0,-1 1 0 0 0,0 0 0 0 0,1 0-1 0 0,0 1 1 0 0,1-1 0 0 0,-1 1-1 0 0,1 0 1 0 0,0 1 0 0 0,0 0-1 0 0,0 0 1 0 0,1 1 0 0 0,12-5 0 0 0,-14 7-12 0 0,0-1 0 0 0,-1 1 1 0 0,1 1-1 0 0,0-1 1 0 0,0 1-1 0 0,0 0 1 0 0,0 0-1 0 0,0 1 1 0 0,0 0-1 0 0,0 0 0 0 0,0 0 1 0 0,0 1-1 0 0,0-1 1 0 0,-1 2-1 0 0,1-1 1 0 0,-1 0-1 0 0,0 1 1 0 0,1 0-1 0 0,6 6 0 0 0,-2 0-103 0 0,0 0-1 0 0,-1 0 0 0 0,0 1 0 0 0,-1 1 1 0 0,0-1-1 0 0,-1 1 0 0 0,0 1 0 0 0,0-1 1 0 0,-1 1-1 0 0,-1 1 0 0 0,0-1 0 0 0,-1 0 0 0 0,0 1 1 0 0,-1 0-1 0 0,0 0 0 0 0,-1 0 0 0 0,-1 0 1 0 0,0 1-1 0 0,0-1 0 0 0,-3 20 0 0 0,2-31-447 0 0,-1 0-1 0 0,1 0 0 0 0,-1 1 1 0 0,0-1-1 0 0,0 0 0 0 0,0 0 1 0 0,0 0-1 0 0,0 0 0 0 0,0 0 1 0 0,0 0-1 0 0,-1 0 0 0 0,1 0 0 0 0,-1-1 1 0 0,1 1-1 0 0,-1 0 0 0 0,0-1 1 0 0,0 1-1 0 0,1-1 0 0 0,-5 2 1 0 0,-7 3-3177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45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612 120 4296 0 0,'-6'-45'2981'0'0,"6"40"-2692"0"0,0 0 1 0 0,0 0-1 0 0,-1-1 0 0 0,0 1 1 0 0,0 0-1 0 0,0 0 0 0 0,0 0 1 0 0,-1 0-1 0 0,0 0 0 0 0,0 1 1 0 0,-3-6-1 0 0,5 9-244 0 0,0 1 0 0 0,-1-1 0 0 0,1 0 0 0 0,-1 1 0 0 0,1-1 0 0 0,-1 1 0 0 0,1-1 0 0 0,-1 1 0 0 0,1-1 0 0 0,-1 1 0 0 0,0-1 0 0 0,1 1 0 0 0,-1-1 0 0 0,0 1 0 0 0,1 0 0 0 0,-1-1 0 0 0,0 1 0 0 0,1 0 0 0 0,-1 0 0 0 0,0 0 0 0 0,0-1 1 0 0,1 1-1 0 0,-1 0 0 0 0,0 0 0 0 0,0 0 0 0 0,1 0 0 0 0,-1 0 0 0 0,0 0 0 0 0,0 1 0 0 0,1-1 0 0 0,-1 0 0 0 0,0 0 0 0 0,0 0 0 0 0,1 1 0 0 0,-1-1 0 0 0,0 0 0 0 0,1 1 0 0 0,-1-1 0 0 0,1 1 0 0 0,-1-1 0 0 0,0 1 0 0 0,1-1 0 0 0,-1 1 0 0 0,0 0 0 0 0,-27 34 1145 0 0,22-26-962 0 0,-78 121 1991 0 0,-111 233 1 0 0,124-221-3542 0 0,-68 150-8879 0 0,102-204 6652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46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223 932 2624 0 0,'-1'-26'3253'0'0,"0"24"-3115"0"0,0 1 0 0 0,0-1 1 0 0,0 0-1 0 0,0 1 1 0 0,0-1-1 0 0,0 1 1 0 0,-1-1-1 0 0,1 1 0 0 0,0-1 1 0 0,-1 1-1 0 0,1 0 1 0 0,-1 0-1 0 0,0 0 1 0 0,1 0-1 0 0,-1 0 0 0 0,0 0 1 0 0,1 0-1 0 0,-1 1 1 0 0,-3-2-1 0 0,1 2 33 0 0,0-1 0 0 0,1 1-1 0 0,-1 0 1 0 0,0 0 0 0 0,0 0 0 0 0,0 0 0 0 0,0 1-1 0 0,0-1 1 0 0,-5 2 0 0 0,1 1 81 0 0,0 0-1 0 0,0 0 1 0 0,0 1 0 0 0,0 0-1 0 0,0 0 1 0 0,1 1 0 0 0,-1-1-1 0 0,-6 8 1 0 0,7-5-102 0 0,0 1-1 0 0,1 0 1 0 0,0 0 0 0 0,0 0 0 0 0,1 1 0 0 0,1 0 0 0 0,-1 0-1 0 0,1 0 1 0 0,1 0 0 0 0,-1 1 0 0 0,2 0 0 0 0,-1-1-1 0 0,-1 18 1 0 0,2-8-121 0 0,1 0-1 0 0,1 0 0 0 0,0 1 1 0 0,2-1-1 0 0,0 0 1 0 0,7 25-1 0 0,-8-40-32 0 0,0 0 1 0 0,0 0-1 0 0,1 0 1 0 0,-1 0-1 0 0,1 0 1 0 0,0 0-1 0 0,0-1 1 0 0,1 1-1 0 0,-1-1 0 0 0,1 0 1 0 0,-1 1-1 0 0,1-1 1 0 0,0 0-1 0 0,0-1 1 0 0,1 1-1 0 0,4 3 1 0 0,-6-5-8 0 0,0 0 1 0 0,0 0-1 0 0,0-1 1 0 0,1 1 0 0 0,-1 0-1 0 0,0-1 1 0 0,1 1 0 0 0,-1-1-1 0 0,0 0 1 0 0,1 0-1 0 0,-1 0 1 0 0,0 0 0 0 0,1 0-1 0 0,-1-1 1 0 0,1 1 0 0 0,-1-1-1 0 0,0 1 1 0 0,0-1-1 0 0,1 0 1 0 0,-1 0 0 0 0,0 0-1 0 0,0 0 1 0 0,0 0 0 0 0,0 0-1 0 0,0-1 1 0 0,0 1-1 0 0,0-1 1 0 0,-1 1 0 0 0,1-1-1 0 0,1-2 1 0 0,6-6-131 0 0,0-1 1 0 0,-1 0-1 0 0,-1 0 1 0 0,0-1-1 0 0,0 0 1 0 0,-1-1-1 0 0,5-12 1 0 0,27-100-1174 0 0,-22 71 708 0 0,9-37-613 0 0,-4-2-1 0 0,14-128 1 0 0,-29 140 1592 0 0,-2 1-1 0 0,-5 0 0 0 0,-12-92 1 0 0,10 147 239 0 0,-10-37 0 0 0,11 55-386 0 0,1 1 0 0 0,-2 0 1 0 0,1 0-1 0 0,0 0 0 0 0,-1 1 1 0 0,0-1-1 0 0,-1 1 1 0 0,1-1-1 0 0,-1 1 0 0 0,0 0 1 0 0,-8-7-1 0 0,12 11-181 0 0,0 1 0 0 0,-1 0 0 0 0,1-1 0 0 0,-1 1 0 0 0,1-1 0 0 0,-1 1-1 0 0,1 0 1 0 0,-1-1 0 0 0,0 1 0 0 0,1 0 0 0 0,-1 0 0 0 0,1 0 0 0 0,-1-1 0 0 0,0 1 0 0 0,1 0 0 0 0,-1 0 0 0 0,1 0 0 0 0,-1 0 0 0 0,0 0 0 0 0,1 0 0 0 0,-1 0-1 0 0,0 0 1 0 0,1 0 0 0 0,-1 0 0 0 0,1 0 0 0 0,-1 1 0 0 0,0-1 0 0 0,1 0 0 0 0,-1 0 0 0 0,0 1 0 0 0,0 0 11 0 0,0 0 1 0 0,0 0-1 0 0,0 0 0 0 0,0 1 1 0 0,0-1-1 0 0,1 0 1 0 0,-1 1-1 0 0,0-1 0 0 0,1 0 1 0 0,-1 1-1 0 0,1-1 1 0 0,-1 3-1 0 0,-6 46 652 0 0,7-49-681 0 0,1 71 331 0 0,4 0 0 0 0,2 0-1 0 0,17 71 1 0 0,-13-78-214 0 0,146 727-542 0 0,-150-762 29 0 0,7 26-1137 0 0,1-25-4208 0 0,-11-24 2478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46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94 3568 0 0,'-10'0'1104'0'0,"-21"0"3237"0"0,31 0-4311 0 0,0 0 0 0 0,0 0-1 0 0,0 0 1 0 0,0 0 0 0 0,0 0-1 0 0,0-1 1 0 0,0 1 0 0 0,0 0-1 0 0,0 0 1 0 0,0 0 0 0 0,0 0-1 0 0,0 0 1 0 0,0 0 0 0 0,0 0-1 0 0,0 0 1 0 0,0 0 0 0 0,0 0 0 0 0,0 0-1 0 0,0 0 1 0 0,0-1 0 0 0,0 1-1 0 0,0 0 1 0 0,0 0 0 0 0,0 0-1 0 0,0 0 1 0 0,0 0 0 0 0,0 0-1 0 0,0 0 1 0 0,0 0 0 0 0,0 0-1 0 0,0 0 1 0 0,0 0 0 0 0,0 0 0 0 0,0-1-1 0 0,0 1 1 0 0,0 0 0 0 0,0 0-1 0 0,0 0 1 0 0,0 0 0 0 0,0 0-1 0 0,0 0 1 0 0,0 0 0 0 0,0 0-1 0 0,0 0 1 0 0,-1 0 0 0 0,1 0 0 0 0,0 0-1 0 0,0 0 1 0 0,0 0 0 0 0,0 0-1 0 0,0 0 1 0 0,0 0 0 0 0,0 0-1 0 0,0 0 1 0 0,0 0 0 0 0,0 0-1 0 0,0 0 1 0 0,-1 0 0 0 0,1 0-1 0 0,0 0 1 0 0,0 0 0 0 0,0 0 0 0 0,0 0-1 0 0,0 0 1 0 0,17-6 1028 0 0,189-43 3198 0 0,-140 38-3994 0 0,1 3 0 0 0,116-1-1 0 0,3 25-312 0 0,-127-9-192 0 0,1-2 0 0 0,90-4-1 0 0,-133-3 111 0 0,0-1-1 0 0,-1-1 1 0 0,0 0-1 0 0,1-1 1 0 0,24-12-1 0 0,-114 17 1268 0 0,88-1-2089 0 0,-6 1-2158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4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180 105 3024 0 0,'0'-6'568'0'0,"0"0"1"0"0,0 0-1 0 0,-1 0 0 0 0,1 0 0 0 0,-1 0 0 0 0,-1 0 1 0 0,1 1-1 0 0,-1-1 0 0 0,0 0 0 0 0,-1 1 0 0 0,-5-11 1 0 0,6 14-369 0 0,1 0 0 0 0,-1 0 0 0 0,0 0 0 0 0,0 1 0 0 0,-1-1 0 0 0,1 0 0 0 0,0 1 0 0 0,0-1 1 0 0,-1 1-1 0 0,1 0 0 0 0,-1 0 0 0 0,1 0 0 0 0,-1 0 0 0 0,0 0 0 0 0,1 0 0 0 0,-1 1 0 0 0,0-1 0 0 0,1 1 1 0 0,-1 0-1 0 0,0 0 0 0 0,0 0 0 0 0,1 0 0 0 0,-1 0 0 0 0,0 1 0 0 0,0-1 0 0 0,1 1 0 0 0,-6 2 0 0 0,5-2-149 0 0,0 0 0 0 0,0 1-1 0 0,1-1 1 0 0,-1 1 0 0 0,0 0-1 0 0,1 0 1 0 0,-1 0-1 0 0,1 1 1 0 0,0-1 0 0 0,-1 0-1 0 0,1 1 1 0 0,1-1 0 0 0,-1 1-1 0 0,0 0 1 0 0,0 0-1 0 0,1 0 1 0 0,0 0 0 0 0,-1 0-1 0 0,0 4 1 0 0,-3 10 1 0 0,0-1-1 0 0,-2 24 1 0 0,5-29-6 0 0,1-8-42 0 0,-17 120 74 0 0,16-103-86 0 0,1-1 0 0 0,1 1 0 0 0,1 0 0 0 0,3 23 0 0 0,-4-41 5 0 0,1-1 0 0 0,-1 1 0 0 0,0-1 1 0 0,1 0-1 0 0,-1 1 0 0 0,1-1 0 0 0,0 0 0 0 0,-1 0 0 0 0,1 1 1 0 0,0-1-1 0 0,0 0 0 0 0,0 0 0 0 0,-1 0 0 0 0,1 0 0 0 0,0 0 1 0 0,1 0-1 0 0,-1 0 0 0 0,0 0 0 0 0,0-1 0 0 0,0 1 0 0 0,0 0 1 0 0,1-1-1 0 0,0 1 0 0 0,1 0 2 0 0,0 0 0 0 0,0 0 0 0 0,0-1 1 0 0,1 1-1 0 0,-1-1 0 0 0,0 0 0 0 0,0 0 0 0 0,0 0 0 0 0,0-1 1 0 0,5 0-1 0 0,-4 0 6 0 0,1 0 1 0 0,-1 0-1 0 0,1-1 0 0 0,-1 1 1 0 0,1-1-1 0 0,-1 0 1 0 0,0 0-1 0 0,0-1 0 0 0,0 1 1 0 0,0-1-1 0 0,0 0 1 0 0,-1 0-1 0 0,1 0 0 0 0,4-7 1 0 0,-2 0 7 0 0,-1-2-1 0 0,0 1 1 0 0,-1 0 0 0 0,-1-1 0 0 0,0 0 0 0 0,0 0-1 0 0,-1 0 1 0 0,0-15 0 0 0,-2-106 74 0 0,-2 68 76 0 0,4 35 62 0 0,1 27-11 0 0,2 20-60 0 0,10 50 109 0 0,37 99 1 0 0,-48-153-244 0 0,1 0 1 0 0,0-1-1 0 0,1 0 1 0 0,0 0 0 0 0,1 0-1 0 0,12 15 1 0 0,-18-26-112 0 0,-1 0 0 0 0,1-1 0 0 0,0 1 0 0 0,0 0 0 0 0,0 0 0 0 0,0 0 0 0 0,0-1-1 0 0,0 1 1 0 0,-1 0 0 0 0,2-1 0 0 0,-1 1 0 0 0,0-1 0 0 0,0 1 0 0 0,0-1 0 0 0,0 0 0 0 0,2 1 0 0 0,-2-1-46 0 0,-1 0 0 0 0,1 0 0 0 0,-1-1 0 0 0,1 1 0 0 0,-1 0-1 0 0,0 0 1 0 0,1 0 0 0 0,-1-1 0 0 0,1 1 0 0 0,-1 0 0 0 0,1-1-1 0 0,-1 1 1 0 0,0 0 0 0 0,1-1 0 0 0,-1 1 0 0 0,0 0 0 0 0,1-1-1 0 0,-1 1 1 0 0,0-1 0 0 0,1 1 0 0 0,-1-1 0 0 0,0 1 0 0 0,0-1 0 0 0,0 1-1 0 0,1-1 1 0 0,0-4-824 0 0,0 0-1 0 0,0 0 0 0 0,-1 0 1 0 0,1 0-1 0 0,-1 0 0 0 0,-1-5 1 0 0,1-7-2276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3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0 537 2384 0 0,'31'0'2686'0'0,"-24"0"-2419"0"0,0-1 0 0 0,1-1-1 0 0,-1 1 1 0 0,0-1 0 0 0,0-1 0 0 0,0 1 0 0 0,0-1 0 0 0,0 0 0 0 0,-1 0 0 0 0,1-1-1 0 0,-1 0 1 0 0,0 0 0 0 0,0-1 0 0 0,0 0 0 0 0,-1 0 0 0 0,0 0 0 0 0,0 0 0 0 0,7-10 0 0 0,2-5 362 0 0,0 0 0 0 0,-1 0 0 0 0,-2-2 0 0 0,13-29 0 0 0,-8 13 457 0 0,16-62 0 0 0,-27 81-917 0 0,-2 1-1 0 0,0-1 1 0 0,-1 1 0 0 0,0-1 0 0 0,-3-32 0 0 0,1 49-160 0 0,0 0-1 0 0,0 0 1 0 0,0 0 0 0 0,-1 0 0 0 0,1 0 0 0 0,0 0 0 0 0,-1 0-1 0 0,0 0 1 0 0,1 0 0 0 0,-1 0 0 0 0,0 0 0 0 0,0 0 0 0 0,0 1-1 0 0,0-1 1 0 0,0 0 0 0 0,0 1 0 0 0,0-1 0 0 0,-1 1 0 0 0,1-1-1 0 0,-1 1 1 0 0,1-1 0 0 0,-1 1 0 0 0,1 0 0 0 0,-1 0-1 0 0,0 0 1 0 0,0 0 0 0 0,1 0 0 0 0,-1 0 0 0 0,0 1 0 0 0,0-1-1 0 0,0 1 1 0 0,0-1 0 0 0,0 1 0 0 0,0-1 0 0 0,0 1 0 0 0,0 0-1 0 0,0 0 1 0 0,0 0 0 0 0,0 0 0 0 0,0 1 0 0 0,0-1 0 0 0,0 0-1 0 0,0 1 1 0 0,0 0 0 0 0,0-1 0 0 0,0 1 0 0 0,1 0-1 0 0,-1 0 1 0 0,0 0 0 0 0,0 0 0 0 0,1 0 0 0 0,-1 0 0 0 0,1 0-1 0 0,-1 1 1 0 0,1-1 0 0 0,-1 1 0 0 0,1-1 0 0 0,0 1 0 0 0,0-1-1 0 0,-1 1 1 0 0,1 0 0 0 0,-1 3 0 0 0,-4 7 9 0 0,1 0-1 0 0,1 0 1 0 0,0 1 0 0 0,0-1 0 0 0,1 1-1 0 0,1 0 1 0 0,0 0 0 0 0,0 20 0 0 0,2-1-6 0 0,1-1 1 0 0,8 45 0 0 0,-6-59-10 0 0,0 1 0 0 0,2-1 0 0 0,0 0 0 0 0,1 0 0 0 0,0 0 0 0 0,2-1 0 0 0,10 19 0 0 0,-15-31-2 0 0,-1 1-1 0 0,1-1 1 0 0,0 0-1 0 0,0 0 1 0 0,1 0-1 0 0,-1-1 1 0 0,1 1-1 0 0,0-1 1 0 0,0 1-1 0 0,0-1 1 0 0,0-1-1 0 0,0 1 1 0 0,1-1-1 0 0,-1 1 1 0 0,1-1-1 0 0,0 0 0 0 0,0-1 1 0 0,-1 1-1 0 0,1-1 1 0 0,0 0-1 0 0,0 0 1 0 0,1-1-1 0 0,-1 1 1 0 0,0-1-1 0 0,0 0 1 0 0,0-1-1 0 0,0 1 1 0 0,0-1-1 0 0,9-2 1 0 0,-7 0-1 0 0,0 0 0 0 0,0-1 0 0 0,0 0 0 0 0,0 0 0 0 0,0 0 0 0 0,-1-1 0 0 0,1 0 0 0 0,-1 0 0 0 0,-1 0 0 0 0,1-1 0 0 0,-1 0 0 0 0,0 0 0 0 0,0-1 0 0 0,0 1 0 0 0,-1-1 0 0 0,5-12 0 0 0,4-8 1 0 0,-2 0 0 0 0,-1-1 1 0 0,6-30-1 0 0,15-101 20 0 0,-31 157-20 0 0,0 1 0 0 0,0 0-1 0 0,0-1 1 0 0,0 1 0 0 0,1 0 0 0 0,-1-1-1 0 0,1 1 1 0 0,-1 0 0 0 0,1 0-1 0 0,-1-1 1 0 0,1 1 0 0 0,0 0-1 0 0,0 0 1 0 0,-1 0 0 0 0,1 0 0 0 0,0 0-1 0 0,0 0 1 0 0,0 0 0 0 0,2-2-1 0 0,-2 4 1 0 0,0-1-1 0 0,-1 0 1 0 0,1 0-1 0 0,0 0 1 0 0,0 0-1 0 0,-1 1 1 0 0,1-1-1 0 0,0 0 1 0 0,-1 1-1 0 0,1-1 1 0 0,0 0-1 0 0,-1 1 1 0 0,1-1-1 0 0,0 1 1 0 0,-1-1-1 0 0,1 1 0 0 0,-1-1 1 0 0,1 1-1 0 0,-1 0 1 0 0,1-1-1 0 0,-1 1 1 0 0,0 0-1 0 0,1-1 1 0 0,-1 2-1 0 0,6 9 5 0 0,0 0-1 0 0,6 22 0 0 0,-11-31-3 0 0,20 71 19 0 0,-15-47-27 0 0,1-1 0 0 0,13 30 0 0 0,-19-54 10 0 0,-1-1-1 0 0,0 1 1 0 0,0-1 0 0 0,0 1 0 0 0,0-1-1 0 0,1 1 1 0 0,-1-1 0 0 0,0 1 0 0 0,0-1-1 0 0,1 0 1 0 0,-1 1 0 0 0,0-1-1 0 0,1 1 1 0 0,-1-1 0 0 0,0 0 0 0 0,1 1-1 0 0,-1-1 1 0 0,1 0 0 0 0,-1 1 0 0 0,0-1-1 0 0,1 0 1 0 0,-1 0 0 0 0,1 0 0 0 0,-1 1-1 0 0,1-1 1 0 0,-1 0 0 0 0,1 0-1 0 0,-1 0 1 0 0,2 0 0 0 0,8-11 113 0 0,5-36 129 0 0,-11 35-175 0 0,1-5 28 0 0,1 0 1 0 0,1 1-1 0 0,1 0 0 0 0,0 0 1 0 0,1 1-1 0 0,13-17 1 0 0,-19 27-69 0 0,1 1 1 0 0,-1 0-1 0 0,1 1 1 0 0,0-1-1 0 0,0 1 1 0 0,0-1-1 0 0,0 1 1 0 0,0 0-1 0 0,1 1 1 0 0,-1-1 0 0 0,1 1-1 0 0,0 0 1 0 0,0 0-1 0 0,0 0 1 0 0,0 1-1 0 0,0 0 1 0 0,0 0-1 0 0,0 0 1 0 0,1 0-1 0 0,-1 1 1 0 0,0 0-1 0 0,0 0 1 0 0,0 0-1 0 0,1 1 1 0 0,8 2-1 0 0,-8-1-35 0 0,0 0 0 0 0,0 0 0 0 0,0 1 0 0 0,0 0 0 0 0,-1 0 0 0 0,1 1 0 0 0,-1 0 0 0 0,0-1 0 0 0,0 2 0 0 0,0-1 0 0 0,0 1 0 0 0,-1-1 0 0 0,0 1 0 0 0,0 1 0 0 0,0-1-1 0 0,5 10 1 0 0,-7-11-915 0 0,0 1 0 0 0,-1-1 0 0 0,1 1 0 0 0,-1 0 0 0 0,1-1-1 0 0,-2 1 1 0 0,1 0 0 0 0,0 8 0 0 0,-2-4-2732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9:48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27 432 2576 0 0,'-4'-8'888'0'0,"0"0"1"0"0,0-1-1 0 0,1 1 0 0 0,0-1 0 0 0,1 1 0 0 0,0-1 0 0 0,0 0 0 0 0,-1-14 1 0 0,4 23-784 0 0,-1-1 0 0 0,0 1 1 0 0,1-1-1 0 0,-1 1 0 0 0,1-1 1 0 0,-1 1-1 0 0,1-1 1 0 0,-1 1-1 0 0,1 0 0 0 0,-1-1 1 0 0,1 1-1 0 0,-1 0 0 0 0,1-1 1 0 0,-1 1-1 0 0,1 0 0 0 0,0 0 1 0 0,-1-1-1 0 0,1 1 1 0 0,-1 0-1 0 0,1 0 0 0 0,0 0 1 0 0,-1 0-1 0 0,1 0 0 0 0,0 0 1 0 0,-1 0-1 0 0,1 0 0 0 0,-1 0 1 0 0,2 0-1 0 0,26 2 1590 0 0,-22-2-1142 0 0,9 0-317 0 0,1 0-1 0 0,-1-1 1 0 0,0-1 0 0 0,1-1-1 0 0,-1 0 1 0 0,0-1 0 0 0,-1-1 0 0 0,1 0-1 0 0,-1-1 1 0 0,0 0 0 0 0,0-1 0 0 0,21-15-1 0 0,-25 15-165 0 0,-1 0-1 0 0,0 0 0 0 0,0-1 0 0 0,0 0 0 0 0,-1 0 1 0 0,-1-1-1 0 0,1 0 0 0 0,-1-1 0 0 0,-1 1 0 0 0,0-1 1 0 0,0-1-1 0 0,-1 1 0 0 0,0-1 0 0 0,-1 0 1 0 0,0 0-1 0 0,-1 0 0 0 0,2-14 0 0 0,-4 22-51 0 0,-1-1 1 0 0,1 1-1 0 0,-1 0 0 0 0,0 0 1 0 0,0-1-1 0 0,0 1 0 0 0,-1 0 1 0 0,1 0-1 0 0,-1 0 0 0 0,0-1 0 0 0,0 1 1 0 0,0 0-1 0 0,0 0 0 0 0,0 0 1 0 0,-1 0-1 0 0,0 0 0 0 0,1 1 1 0 0,-1-1-1 0 0,-4-4 0 0 0,3 4-15 0 0,0 1-1 0 0,0 0 1 0 0,-1-1-1 0 0,1 1 1 0 0,-1 1-1 0 0,1-1 1 0 0,-1 0-1 0 0,0 1 1 0 0,0 0-1 0 0,1 0 1 0 0,-1 0 0 0 0,0 0-1 0 0,0 1 1 0 0,-5-1-1 0 0,1 1-90 0 0,-1 0 1 0 0,1 0-1 0 0,0 1 1 0 0,0 0-1 0 0,0 1 0 0 0,-1 0 1 0 0,2 0-1 0 0,-1 1 0 0 0,0 0 1 0 0,0 0-1 0 0,1 0 0 0 0,-1 1 1 0 0,1 1-1 0 0,-12 8 0 0 0,16-9-294 0 0,0-1-1 0 0,0 1 0 0 0,0 0 1 0 0,0-1-1 0 0,1 1 0 0 0,-4 7 0 0 0,4-5-812 0 0,0-1-1 0 0,0 1 1 0 0,0 0-1 0 0,1 0 0 0 0,0 0 1 0 0,0 1-1 0 0,0 9 1 0 0,3 4-2314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0:02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467 1114 1672 0 0,'0'-34'4065'0'0,"0"19"-3118"0"0,1 1 57 0 0,-2 1 0 0 0,1-1 0 0 0,-2 0 0 0 0,-5-26 0 0 0,6 36-888 0 0,0 1 0 0 0,-1-1 0 0 0,1 0 1 0 0,-1 1-1 0 0,0-1 0 0 0,0 1 0 0 0,0 0 1 0 0,-1-1-1 0 0,1 1 0 0 0,-1 0 1 0 0,0 1-1 0 0,0-1 0 0 0,0 0 0 0 0,0 1 1 0 0,0-1-1 0 0,0 1 0 0 0,-1 0 0 0 0,1 0 1 0 0,-1 1-1 0 0,1-1 0 0 0,-8-2 0 0 0,1 2-14 0 0,1-1 0 0 0,-1 1 0 0 0,0 1 0 0 0,0-1 0 0 0,0 2 0 0 0,0-1 0 0 0,-1 2 0 0 0,1-1 0 0 0,0 1 0 0 0,0 1 0 0 0,1 0 0 0 0,-1 0 0 0 0,0 1 0 0 0,1 0 0 0 0,-1 1 1 0 0,1 0-1 0 0,0 0 0 0 0,-12 8 0 0 0,9-3-69 0 0,0 0 0 0 0,0 1 0 0 0,1 0 0 0 0,0 1 1 0 0,1 0-1 0 0,0 1 0 0 0,1 0 0 0 0,0 0 1 0 0,1 1-1 0 0,0 0 0 0 0,-9 22 0 0 0,3 1-28 0 0,1 2 0 0 0,2-1 0 0 0,2 2 0 0 0,1-1 0 0 0,2 1 0 0 0,2 0-1 0 0,1 0 1 0 0,4 60 0 0 0,0-88-8 0 0,0 0 1 0 0,1 1-1 0 0,0-1 0 0 0,1 0 0 0 0,0 0 0 0 0,0-1 1 0 0,2 1-1 0 0,6 13 0 0 0,-9-21 1 0 0,0 1 1 0 0,1 0-1 0 0,0 0 1 0 0,0-1-1 0 0,0 1 0 0 0,0-1 1 0 0,0 0-1 0 0,1 0 1 0 0,-1 0-1 0 0,1-1 0 0 0,0 1 1 0 0,0-1-1 0 0,0 0 1 0 0,0 0-1 0 0,0 0 1 0 0,0-1-1 0 0,0 1 0 0 0,1-1 1 0 0,-1 0-1 0 0,1 0 1 0 0,-1-1-1 0 0,1 1 0 0 0,5-1 1 0 0,2-1-4 0 0,0 0 1 0 0,1-1 0 0 0,-1 0-1 0 0,0-1 1 0 0,0-1-1 0 0,0 0 1 0 0,-1 0 0 0 0,19-10-1 0 0,-3-1-15 0 0,-1-2 0 0 0,33-25-1 0 0,-41 27-15 0 0,0-2 0 0 0,0 0-1 0 0,-2 0 1 0 0,0-2 0 0 0,-1 0 0 0 0,19-33-1 0 0,-17 21-31 0 0,-1 0 0 0 0,-2-1-1 0 0,-2-1 1 0 0,9-34-1 0 0,-4-6-71 0 0,-3 0 1 0 0,-4-1-1 0 0,1-123 0 0 0,-11 128 111 0 0,-3-1-1 0 0,-3 0 1 0 0,-22-104 0 0 0,16 125 165 0 0,-2 0 0 0 0,-2 0 1 0 0,-2 2-1 0 0,-2 0 0 0 0,-41-68 0 0 0,60 113-121 0 0,-2-3 75 0 0,0 0-1 0 0,0-1 0 0 0,-1 1 0 0 0,0 1 0 0 0,0-1 1 0 0,-9-7-1 0 0,13 12-81 0 0,0 0 0 0 0,0 0 0 0 0,-1 0 0 0 0,1 0 0 0 0,0-1 0 0 0,-1 1 0 0 0,1 0-1 0 0,0 0 1 0 0,-1 0 0 0 0,1 0 0 0 0,0 0 0 0 0,0 0 0 0 0,-1 1 0 0 0,1-1 0 0 0,0 0 0 0 0,-1 0 0 0 0,1 0 0 0 0,0 0 0 0 0,0 0 0 0 0,-1 0 0 0 0,1 0 0 0 0,0 1 0 0 0,-1-1 0 0 0,1 0 0 0 0,0 0 0 0 0,0 0-1 0 0,0 1 1 0 0,-1-1 0 0 0,1 0 0 0 0,0 0 0 0 0,0 1 0 0 0,0-1 0 0 0,0 0 0 0 0,-1 0 0 0 0,1 1 0 0 0,0-1 0 0 0,0 0 0 0 0,0 0 0 0 0,0 1 0 0 0,0-1 0 0 0,0 0 0 0 0,0 1 0 0 0,0-1 0 0 0,0 0 0 0 0,0 1 0 0 0,0-1-1 0 0,0 0 1 0 0,0 0 0 0 0,0 1 0 0 0,-2 18 146 0 0,2 82 124 0 0,5 0 1 0 0,22 129-1 0 0,61 196-190 0 0,-47-262-325 0 0,90 235-1 0 0,-125-385 203 0 0,3 8-55 0 0,18 32-1 0 0,-25-49 60 0 0,1 0 0 0 0,0-1 0 0 0,1 1-1 0 0,-1-1 1 0 0,1 0 0 0 0,0 0 0 0 0,0 0 0 0 0,0 0 0 0 0,0-1 0 0 0,1 0 0 0 0,-1 0 0 0 0,7 3 0 0 0,-9-5 19 0 0,-1-1 0 0 0,0 1 0 0 0,0-1 0 0 0,0 1 0 0 0,0-1 0 0 0,0 0 0 0 0,0 0 0 0 0,1 0 0 0 0,-1 0 0 0 0,0 0 0 0 0,0 0 0 0 0,0 0 0 0 0,0 0 0 0 0,1 0 1 0 0,-1 0-1 0 0,0-1 0 0 0,0 1 0 0 0,0 0 0 0 0,0-1 0 0 0,0 1 0 0 0,0-1 0 0 0,0 1 0 0 0,0-1 0 0 0,2-1 0 0 0,-1 0-10 0 0,0 0 0 0 0,0 0 0 0 0,0-1 0 0 0,-1 1 0 0 0,1-1 0 0 0,0 1 0 0 0,-1-1 0 0 0,0 0 0 0 0,2-4 0 0 0,1-6-34 0 0,-1 1 0 0 0,0-1 0 0 0,2-19 1 0 0,1-75 134 0 0,-14-194 1 0 0,5 245 43 0 0,-4 0 40 0 0,3 34-9 0 0,2 18-21 0 0,1 6 51 0 0,0 34-53 0 0,2 0 1 0 0,7 51 0 0 0,-2-29-75 0 0,-1-18-54 0 0,17 75 0 0 0,-17-95-32 0 0,1 0-1 0 0,1-1 1 0 0,1 0-1 0 0,1-1 1 0 0,18 30 0 0 0,-25-45 19 0 0,0 0 1 0 0,0-1-1 0 0,0 1 1 0 0,0-1-1 0 0,0 1 1 0 0,1-1-1 0 0,-1 0 1 0 0,1 1-1 0 0,-1-1 1 0 0,1-1-1 0 0,0 1 1 0 0,0 0-1 0 0,0-1 1 0 0,0 1-1 0 0,0-1 1 0 0,0 0 0 0 0,0 0-1 0 0,0 0 1 0 0,7 0-1 0 0,-7-1-1 0 0,0 0-1 0 0,1-1 0 0 0,-1 1 1 0 0,0-1-1 0 0,0 0 1 0 0,0 0-1 0 0,0 0 1 0 0,0-1-1 0 0,0 1 0 0 0,0-1 1 0 0,0 1-1 0 0,-1-1 1 0 0,1 0-1 0 0,-1 0 1 0 0,1 0-1 0 0,-1-1 1 0 0,0 1-1 0 0,1 0 0 0 0,2-6 1 0 0,4-6-6 0 0,0 0 0 0 0,-1 0-1 0 0,-1-1 1 0 0,0 0 0 0 0,-1 0 0 0 0,4-18 0 0 0,0-5 71 0 0,7-54 1 0 0,-2-61 221 0 0,-15 153-271 0 0,-1-1 0 0 0,1 0 0 0 0,0 1 0 0 0,0-1 0 0 0,0 0 1 0 0,1 1-1 0 0,-1-1 0 0 0,0 0 0 0 0,0 1 0 0 0,0-1 0 0 0,0 0 1 0 0,0 1-1 0 0,1-1 0 0 0,-1 1 0 0 0,0-1 0 0 0,1 0 0 0 0,-1 1 1 0 0,0-1-1 0 0,1 1 0 0 0,-1-1 0 0 0,1 1 0 0 0,-1-1 0 0 0,1 1 1 0 0,-1-1-1 0 0,1 1 0 0 0,-1 0 0 0 0,2-1 0 0 0,-2 1 2 0 0,1 1 0 0 0,0-1-1 0 0,0 0 1 0 0,0 1-1 0 0,-1-1 1 0 0,1 1 0 0 0,0 0-1 0 0,-1-1 1 0 0,1 1-1 0 0,-1-1 1 0 0,1 1 0 0 0,0 0-1 0 0,-1 0 1 0 0,1-1 0 0 0,-1 1-1 0 0,1 1 1 0 0,19 43 106 0 0,-19-43-111 0 0,26 79 68 0 0,-19-53-86 0 0,1 0-1 0 0,2 0 1 0 0,0-1-1 0 0,2 0 1 0 0,27 41 0 0 0,-38-65 8 0 0,1 1-1 0 0,0-1 1 0 0,0 0 0 0 0,-1 0 0 0 0,2 0 0 0 0,-1-1 0 0 0,0 1 0 0 0,0-1 0 0 0,1 0 0 0 0,0 0-1 0 0,-1 0 1 0 0,1 0 0 0 0,0 0 0 0 0,0-1 0 0 0,4 1 0 0 0,-5-1 1 0 0,0-1 0 0 0,0 0-1 0 0,0 0 1 0 0,0 0 0 0 0,0-1 0 0 0,0 1 0 0 0,0-1 0 0 0,0 0 0 0 0,0 0 0 0 0,0 0-1 0 0,0 0 1 0 0,0 0 0 0 0,0 0 0 0 0,-1-1 0 0 0,1 0 0 0 0,-1 1 0 0 0,1-1 0 0 0,-1 0 0 0 0,1 0-1 0 0,3-5 1 0 0,1-1-2 0 0,1-1 0 0 0,-1 0 0 0 0,-1-1 0 0 0,0 1 0 0 0,0-1 0 0 0,-1 0 0 0 0,0-1 0 0 0,0 1 0 0 0,-2-1 0 0 0,6-19 0 0 0,-4 2 36 0 0,-2 0-1 0 0,0 0 1 0 0,-2-34 0 0 0,0 79-77 0 0,1 0 1 0 0,0 0 0 0 0,2 0 0 0 0,-1 0-1 0 0,2-1 1 0 0,7 19 0 0 0,-7-23 19 0 0,0 0 1 0 0,1-1-1 0 0,0 0 0 0 0,0 1 1 0 0,2-2-1 0 0,-1 1 1 0 0,1-1-1 0 0,1 0 0 0 0,11 10 1 0 0,-16-17 34 0 0,-1 0 0 0 0,1-1 0 0 0,-1 1 0 0 0,1-1 0 0 0,0 0 0 0 0,0-1 1 0 0,0 1-1 0 0,0 0 0 0 0,0-1 0 0 0,0 0 0 0 0,0 0 0 0 0,0 0 0 0 0,0-1 0 0 0,1 1 0 0 0,-1-1 0 0 0,0 0 0 0 0,1 0 1 0 0,-1-1-1 0 0,5 0 0 0 0,-6 0 15 0 0,0 0 0 0 0,0 0 1 0 0,0-1-1 0 0,0 1 0 0 0,-1-1 0 0 0,1 1 1 0 0,-1-1-1 0 0,1 0 0 0 0,-1 0 0 0 0,0 0 1 0 0,1 0-1 0 0,-1 0 0 0 0,0 0 1 0 0,0-1-1 0 0,-1 1 0 0 0,1-1 0 0 0,0 1 1 0 0,-1-1-1 0 0,0 0 0 0 0,1 0 0 0 0,-1 1 1 0 0,0-1-1 0 0,-1 0 0 0 0,1 0 0 0 0,0 0 1 0 0,-1 0-1 0 0,1-4 0 0 0,-1 0 25 0 0,1 0 1 0 0,-1 0-1 0 0,-1 0 0 0 0,1-1 0 0 0,-1 1 0 0 0,0 0 1 0 0,-1 0-1 0 0,1 0 0 0 0,-1 0 0 0 0,-1 1 0 0 0,0-1 1 0 0,1 0-1 0 0,-2 1 0 0 0,1 0 0 0 0,-1 0 0 0 0,-5-7 1 0 0,-6-3 2 0 0,0 0 0 0 0,0 1 0 0 0,-35-25 1 0 0,-7-7-179 0 0,55 46 114 0 0,0-1 1 0 0,0 0 0 0 0,0 0 0 0 0,0 0-1 0 0,0 0 1 0 0,1 0 0 0 0,-1 0-1 0 0,1 0 1 0 0,-1 0 0 0 0,1-1 0 0 0,0 1-1 0 0,0-1 1 0 0,0 1 0 0 0,-1-5 0 0 0,2 6 5 0 0,1 0 1 0 0,-1-1 0 0 0,0 1 0 0 0,1 0 0 0 0,-1 0 0 0 0,1-1 0 0 0,-1 1 0 0 0,1 0 0 0 0,0 0-1 0 0,0 0 1 0 0,-1 0 0 0 0,1 0 0 0 0,0 0 0 0 0,0 0 0 0 0,0 0 0 0 0,0 0 0 0 0,0 0 0 0 0,0 1 0 0 0,0-1-1 0 0,0 0 1 0 0,0 1 0 0 0,1-1 0 0 0,-1 1 0 0 0,0-1 0 0 0,0 1 0 0 0,1-1 0 0 0,-1 1 0 0 0,0 0 0 0 0,0 0-1 0 0,2-1 1 0 0,76-17-75 0 0,0 4 0 0 0,0 2-1 0 0,106 0 1 0 0,-177 11 92 0 0,1 1 1 0 0,0 0-1 0 0,0 0 1 0 0,-1 1-1 0 0,1 1 1 0 0,-1-1-1 0 0,1 1 1 0 0,-1 1-1 0 0,1-1 1 0 0,-1 1-1 0 0,0 1 1 0 0,0 0-1 0 0,-1 0 1 0 0,1 0-1 0 0,-1 1 1 0 0,0 0-1 0 0,0 1 1 0 0,0-1-1 0 0,-1 1 1 0 0,0 1-1 0 0,0-1 1 0 0,-1 1-1 0 0,1 0 1 0 0,-2 0-1 0 0,1 0 1 0 0,6 16-1 0 0,-3-4 37 0 0,-2 0-1 0 0,8 39 0 0 0,-10-39 24 0 0,0 0-1 0 0,1 0 1 0 0,12 27-1 0 0,-16-45-55 0 0,-1 1-1 0 0,0-1 1 0 0,1 0 0 0 0,-1 1-1 0 0,1-1 1 0 0,0 0-1 0 0,-1 0 1 0 0,1 0 0 0 0,0 1-1 0 0,0-1 1 0 0,0 0 0 0 0,0 0-1 0 0,0 0 1 0 0,0 0 0 0 0,0 0-1 0 0,0-1 1 0 0,0 1-1 0 0,0 0 1 0 0,0 0 0 0 0,1-1-1 0 0,-1 1 1 0 0,0-1 0 0 0,1 1-1 0 0,-1-1 1 0 0,0 1 0 0 0,1-1-1 0 0,-1 0 1 0 0,0 0 0 0 0,1 0-1 0 0,-1 0 1 0 0,1 0-1 0 0,-1 0 1 0 0,0 0 0 0 0,1 0-1 0 0,-1 0 1 0 0,0-1 0 0 0,1 1-1 0 0,-1 0 1 0 0,0-1 0 0 0,1 1-1 0 0,-1-1 1 0 0,0 0-1 0 0,0 1 1 0 0,1-1 0 0 0,-1 0-1 0 0,0 0 1 0 0,0 0 0 0 0,0 0-1 0 0,1-1 1 0 0,7-7 56 0 0,1-1 0 0 0,-2 0 0 0 0,1 0 0 0 0,8-16 0 0 0,-6 11-11 0 0,3-6 15 0 0,0-1 0 0 0,-2 0 0 0 0,0-1 0 0 0,-1 0 0 0 0,13-45 0 0 0,-19 51-365 0 0,-1 0-1 0 0,-1-1 0 0 0,1-30 0 0 0,-4 36-431 0 0,0 1 0 0 0,-1-1 0 0 0,0 1 0 0 0,-1-1-1 0 0,0 1 1 0 0,-6-16 0 0 0,0 8-2579 0 0,-2-1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0:02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51 3232 0 0,'-6'-5'961'0'0,"1"0"0"0"0,0-1 0 0 0,0 1 1 0 0,0-1-1 0 0,1-1 0 0 0,-4-6 0 0 0,6 10 1136 0 0,47 63 1588 0 0,21 33-1134 0 0,-59-82-2567 0 0,-1 1 0 0 0,0 0 0 0 0,-1 1 0 0 0,0-1 0 0 0,-1 1 1 0 0,4 21-1 0 0,0 21-2600 0 0,-7-42 922 0 0,-1 0 0 0 0,0 0 0 0 0,0 0 0 0 0,-4 18 1 0 0,-4 4-1852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0:03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39 4152 0 0,'-1'-1'125'0'0,"1"1"0"0"0,-1-1 0 0 0,1 1 0 0 0,0-1 0 0 0,-1 0 1 0 0,1 1-1 0 0,-1-1 0 0 0,1 0 0 0 0,0 1 0 0 0,0-1 0 0 0,-1 0 0 0 0,1 1 0 0 0,0-1 0 0 0,0 0 0 0 0,0 0 0 0 0,0 1 0 0 0,0-1 0 0 0,0 0 0 0 0,0 0 0 0 0,0 1 0 0 0,0-1 0 0 0,0 0 0 0 0,1 1 0 0 0,-1-1 0 0 0,0 0 0 0 0,0 1 0 0 0,1-1 0 0 0,-1 0 0 0 0,0 1 0 0 0,1-1 0 0 0,0-1 0 0 0,-1 1-2 0 0,1 0 1 0 0,-1 0-1 0 0,1 0 0 0 0,-1 0 1 0 0,1 0-1 0 0,0 0 0 0 0,-1 1 1 0 0,1-1-1 0 0,0 0 0 0 0,0 0 1 0 0,0 0-1 0 0,0 1 0 0 0,-1-1 1 0 0,1 0-1 0 0,0 1 0 0 0,0-1 1 0 0,0 1-1 0 0,0-1 0 0 0,0 1 1 0 0,1 0-1 0 0,1-1 0 0 0,-1 2-18 0 0,0-1 0 0 0,0 1 0 0 0,0 0 0 0 0,0 0 0 0 0,0 0 0 0 0,0 0 0 0 0,0 0 0 0 0,-1 1 0 0 0,1-1 0 0 0,0 0 0 0 0,-1 1 0 0 0,1-1 0 0 0,-1 1 0 0 0,1 0 0 0 0,1 3 0 0 0,23 33 818 0 0,-20-28-709 0 0,11 20-550 0 0,15 32-1 0 0,-16-23-3342 0 0,20 71 1 0 0,-21-51 857 0 0</inkml:trace>
  <inkml:trace contextRef="#ctx0" brushRef="#br0" timeOffset="1">348 1696 3184 0 0,'-4'0'548'0'0,"3"-2"0"0"0,-3-3-20 0 0,-3-2-32 0 0,2-3-75 0 0,-3-4-161 0 0,-3-4-212 0 0,1-6-1253 0 0,-3-2 1 0 0,-5-6 0 0 0,2-7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0:03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3 298 2864 0 0,'-1'-7'820'0'0,"0"-1"0"0"0,0 1 0 0 0,1 0-1 0 0,1-13 1 0 0,0 13-569 0 0,0 0 0 0 0,1-1 0 0 0,0 1 0 0 0,0 0 0 0 0,0 0 0 0 0,1 1 0 0 0,0-1 0 0 0,0 0 0 0 0,1 1 0 0 0,0 0 0 0 0,0 0 0 0 0,5-6 0 0 0,-1 4 64 0 0,0-1 1 0 0,1 2 0 0 0,0-1-1 0 0,0 1 1 0 0,0 1 0 0 0,21-11-1 0 0,1 4 168 0 0,1 0 0 0 0,0 3 1 0 0,0 0-1 0 0,42-5 0 0 0,16 1-1267 0 0,123-1-7238 0 0,-136 12 5001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0:04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0 856 0 0,'0'0'140'0'0,"-1"0"-32"0"0,1 2-36 0 0,0 6-304 0 0,0 5 0 0 0,0 11 0 0 0,0 6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0:06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262 939 1664 0 0,'8'-30'3169'0'0,"-7"24"-2475"0"0,1-1-1 0 0,-1 0 1 0 0,-1 0-1 0 0,1 0 0 0 0,-1 1 1 0 0,0-1-1 0 0,-1 0 1 0 0,-1-10-1 0 0,1 16-540 0 0,1-1 0 0 0,0 1-1 0 0,-1 0 1 0 0,0-1 0 0 0,1 1 0 0 0,-1 0-1 0 0,0 0 1 0 0,1-1 0 0 0,-1 1-1 0 0,0 0 1 0 0,0 0 0 0 0,0 0-1 0 0,0 0 1 0 0,0 0 0 0 0,0 0-1 0 0,-1 0 1 0 0,1 1 0 0 0,-2-2-1 0 0,1 1-86 0 0,0 1-1 0 0,0-1 1 0 0,0 1-1 0 0,-1 0 1 0 0,1 0-1 0 0,0-1 1 0 0,0 2-1 0 0,-1-1 1 0 0,1 0-1 0 0,0 0 1 0 0,0 1-1 0 0,0-1 1 0 0,-1 1-1 0 0,1-1 1 0 0,-3 3-1 0 0,-7 2 33 0 0,1 1 0 0 0,-1 1 0 0 0,2 0 0 0 0,-1 0-1 0 0,1 1 1 0 0,0 1 0 0 0,0 0 0 0 0,1 0 0 0 0,0 0-1 0 0,1 1 1 0 0,0 1 0 0 0,1-1 0 0 0,0 1 0 0 0,1 1-1 0 0,-7 14 1 0 0,1 0-89 0 0,2 1-1 0 0,1 0 1 0 0,1 0-1 0 0,1 1 0 0 0,-6 53 1 0 0,11-67-49 0 0,1 0 0 0 0,0 0 0 0 0,1 1 0 0 0,1-1 0 0 0,0 0 0 0 0,7 27 0 0 0,-7-38 25 0 0,0 1-1 0 0,0-1 1 0 0,1 0-1 0 0,-1 1 0 0 0,1-1 1 0 0,0 0-1 0 0,0 0 1 0 0,0 0-1 0 0,0-1 1 0 0,0 1-1 0 0,1 0 0 0 0,-1-1 1 0 0,1 0-1 0 0,0 1 1 0 0,0-1-1 0 0,0 0 1 0 0,0 0-1 0 0,0-1 0 0 0,0 1 1 0 0,0-1-1 0 0,1 1 1 0 0,-1-1-1 0 0,0 0 1 0 0,1 0-1 0 0,-1-1 0 0 0,1 1 1 0 0,-1-1-1 0 0,1 0 1 0 0,-1 1-1 0 0,1-2 1 0 0,0 1-1 0 0,6-1 0 0 0,-1 0-13 0 0,0-1-1 0 0,0 0 1 0 0,0 0-1 0 0,0 0 1 0 0,0-1-1 0 0,-1-1 1 0 0,1 1-1 0 0,-1-1 1 0 0,0-1-1 0 0,0 0 0 0 0,13-10 1 0 0,-11 6 3 0 0,-1 0 0 0 0,-1 0 0 0 0,0 0 0 0 0,0-1-1 0 0,-1-1 1 0 0,0 1 0 0 0,10-23 0 0 0,-6 7-6 0 0,-2-1 0 0 0,0 0 0 0 0,-2-1 0 0 0,-1 0 0 0 0,-1 0-1 0 0,2-58 1 0 0,-5-59 9 0 0,-17-166-1 0 0,6 231 233 0 0,-4-1-1 0 0,-3 2 1 0 0,-43-124-1 0 0,41 158 48 0 0,16 42-221 0 0,1 0-1 0 0,0 1 1 0 0,-1-1-1 0 0,0 0 1 0 0,0 1-1 0 0,0-1 1 0 0,0 1-1 0 0,0 0 1 0 0,0 0-1 0 0,0 0 1 0 0,-1 0-1 0 0,-2-2 1 0 0,5 4-27 0 0,-1 0 1 0 0,1 0-1 0 0,0 0 1 0 0,-1-1-1 0 0,1 1 1 0 0,0 0-1 0 0,-1 0 1 0 0,1 0-1 0 0,0 0 1 0 0,-1 0-1 0 0,1 0 1 0 0,0 0-1 0 0,-1 0 0 0 0,1 0 1 0 0,0 1-1 0 0,-1-1 1 0 0,1 0-1 0 0,0 0 1 0 0,0 0-1 0 0,-1 0 1 0 0,1 0-1 0 0,0 0 1 0 0,-1 1-1 0 0,1-1 1 0 0,0 0-1 0 0,0 0 1 0 0,-1 0-1 0 0,1 1 1 0 0,0-1-1 0 0,0 0 0 0 0,0 0 1 0 0,-1 1-1 0 0,1-1 1 0 0,-6 16 140 0 0,2 21 4 0 0,4-35-130 0 0,-1 91 69 0 0,4-1-1 0 0,3 0 1 0 0,5-1-1 0 0,4 0 1 0 0,33 113-1 0 0,-30-143-152 0 0,2-1-1 0 0,36 75 1 0 0,-44-111 11 0 0,1 1 0 0 0,1-2-1 0 0,2 0 1 0 0,0-1 0 0 0,1 0-1 0 0,1-2 1 0 0,39 35 0 0 0,-49-48 18 0 0,2-1 0 0 0,-1 0 0 0 0,1 0 0 0 0,0-1 0 0 0,0 0 0 0 0,0-1 0 0 0,1 0 0 0 0,0 0 0 0 0,-1-1 0 0 0,1-1 0 0 0,0 0 0 0 0,1 0 0 0 0,-1-1 0 0 0,0-1 0 0 0,0 1 0 0 0,20-4 0 0 0,-21 2 23 0 0,-1-1 0 0 0,0 0 0 0 0,0-1 0 0 0,0 0 0 0 0,0-1 0 0 0,0 1 0 0 0,-1-2 0 0 0,0 1 0 0 0,1-1 0 0 0,-2 0 0 0 0,1-1 0 0 0,-1 0 0 0 0,0 0 0 0 0,0-1 0 0 0,0 0 0 0 0,-1 0 0 0 0,0 0 0 0 0,-1-1 0 0 0,1 0 0 0 0,4-10 0 0 0,-4 5 28 0 0,-1 0 0 0 0,0-1 1 0 0,-1 0-1 0 0,0 0 0 0 0,-1 0 0 0 0,-1 0 0 0 0,0-1 0 0 0,-1 1 1 0 0,0-1-1 0 0,-3-20 0 0 0,2 25 8 0 0,-2-1 0 0 0,1 1 0 0 0,-1 0 1 0 0,-1 0-1 0 0,1 1 0 0 0,-2-1 0 0 0,1 1 0 0 0,-2-1 0 0 0,1 1 1 0 0,-1 0-1 0 0,0 0 0 0 0,-1 1 0 0 0,0 0 0 0 0,-1 0 0 0 0,-12-12 1 0 0,18 19-21 0 0,0-1 0 0 0,0 1 0 0 0,0 0 0 0 0,0 0 0 0 0,-1 0 1 0 0,1 0-1 0 0,-1 0 0 0 0,1 0 0 0 0,0 0 0 0 0,-1 1 0 0 0,0-1 1 0 0,1 0-1 0 0,-1 1 0 0 0,1-1 0 0 0,-1 1 0 0 0,0 0 1 0 0,1-1-1 0 0,-1 1 0 0 0,0 0 0 0 0,1 0 0 0 0,-1 0 0 0 0,0 0 1 0 0,1 1-1 0 0,-1-1 0 0 0,0 0 0 0 0,1 1 0 0 0,-1-1 0 0 0,0 1 1 0 0,1-1-1 0 0,-1 1 0 0 0,1 0 0 0 0,-1 0 0 0 0,1-1 1 0 0,0 1-1 0 0,-1 0 0 0 0,1 1 0 0 0,0-1 0 0 0,0 0 0 0 0,-1 0 1 0 0,1 0-1 0 0,0 1 0 0 0,0-1 0 0 0,0 0 0 0 0,1 1 0 0 0,-2 2 1 0 0,-3 4 13 0 0,1 1 0 0 0,1 0-1 0 0,-1 0 1 0 0,2 0 0 0 0,-1 0 0 0 0,-2 17 0 0 0,1 7-52 0 0,2-1 0 0 0,0 0-1 0 0,4 40 1 0 0,0-58-14 0 0,-1 0 0 0 0,2-1 1 0 0,0 1-1 0 0,0-1 0 0 0,2 1 0 0 0,-1-1 1 0 0,2 0-1 0 0,0-1 0 0 0,0 1 1 0 0,9 11-1 0 0,-10-18 13 0 0,1 0 1 0 0,-1-1 0 0 0,1 1-1 0 0,0-2 1 0 0,1 1 0 0 0,-1-1-1 0 0,1 1 1 0 0,0-2-1 0 0,0 1 1 0 0,0-1 0 0 0,1 0-1 0 0,-1-1 1 0 0,1 1-1 0 0,-1-2 1 0 0,1 1 0 0 0,0-1-1 0 0,10 0 1 0 0,2 1-25 0 0,0-2 0 0 0,0 0 1 0 0,0-1-1 0 0,0-2 0 0 0,33-7 0 0 0,-34 5 53 0 0,0 0-1 0 0,0-2 0 0 0,-1 0 1 0 0,0-1-1 0 0,-1-1 1 0 0,1-1-1 0 0,-2 0 0 0 0,1-1 1 0 0,-2-1-1 0 0,21-19 0 0 0,-25 19 21 0 0,0 0-1 0 0,-1-1 1 0 0,-1 0-1 0 0,0-1 1 0 0,0 0-1 0 0,-2 0 1 0 0,1 0 0 0 0,-2-1-1 0 0,0 0 1 0 0,-1-1-1 0 0,-1 1 1 0 0,0-1-1 0 0,2-18 1 0 0,-2-4 102 0 0,-2-1 0 0 0,-2 0 0 0 0,-1 1-1 0 0,-2-1 1 0 0,-10-48 0 0 0,2 49 439 0 0,11 38-549 0 0,0 0-1 0 0,0 0 0 0 0,0 0 1 0 0,0 1-1 0 0,0-1 0 0 0,0 0 1 0 0,0 0-1 0 0,0 0 0 0 0,0 0 1 0 0,0 0-1 0 0,0 0 0 0 0,0 0 1 0 0,0 0-1 0 0,0 0 0 0 0,0 0 1 0 0,0 1-1 0 0,0-1 0 0 0,0 0 1 0 0,0 0-1 0 0,0 0 0 0 0,-1 0 1 0 0,1 0-1 0 0,0 0 1 0 0,0 0-1 0 0,0 0 0 0 0,0 0 1 0 0,0 0-1 0 0,0 0 0 0 0,0 0 1 0 0,0 0-1 0 0,0 0 0 0 0,0 0 1 0 0,0 0-1 0 0,-1 0 0 0 0,1 0 1 0 0,0 0-1 0 0,0 0 0 0 0,0 0 1 0 0,0 0-1 0 0,0 0 0 0 0,0 0 1 0 0,0 0-1 0 0,0 0 0 0 0,0 0 1 0 0,-1 0-1 0 0,1 0 0 0 0,0 0 1 0 0,0 0-1 0 0,0 0 0 0 0,0 0 1 0 0,0 0-1 0 0,0 0 1 0 0,0 0-1 0 0,0 0 0 0 0,0 0 1 0 0,0 0-1 0 0,0 0 0 0 0,-1 0 1 0 0,1 0-1 0 0,0 0 0 0 0,0 0 1 0 0,0-1-1 0 0,-1 25 168 0 0,1 140-112 0 0,-5-181-51 0 0,4 14-15 0 0,0 1 1 0 0,0-1-1 0 0,0 0 0 0 0,0 0 0 0 0,0 0 1 0 0,1 0-1 0 0,-1 0 0 0 0,1 0 0 0 0,0-5 1 0 0,0 5 152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0:08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67 921 3232 0 0,'-7'-18'1482'0'0,"0"0"0"0"0,-6-34 0 0 0,-4-10 363 0 0,-1 18 684 0 0,18 44-2496 0 0,0 0-1 0 0,0 0 1 0 0,0 0 0 0 0,0 0-1 0 0,0 0 1 0 0,-1 0-1 0 0,1 0 1 0 0,0 1 0 0 0,0-1-1 0 0,0 0 1 0 0,0 0 0 0 0,0 0-1 0 0,0 0 1 0 0,0 0-1 0 0,0 0 1 0 0,0 0 0 0 0,0 0-1 0 0,0 0 1 0 0,0 0 0 0 0,-1 0-1 0 0,1 0 1 0 0,0 0-1 0 0,0 0 1 0 0,0 0 0 0 0,0 0-1 0 0,0 1 1 0 0,0-1 0 0 0,0 0-1 0 0,0 0 1 0 0,-1 0 0 0 0,1 0-1 0 0,0 0 1 0 0,0 0-1 0 0,0-1 1 0 0,0 1 0 0 0,0 0-1 0 0,0 0 1 0 0,0 0 0 0 0,0 0-1 0 0,-1 0 1 0 0,1 0-1 0 0,0 0 1 0 0,0 0 0 0 0,0 0-1 0 0,0 0 1 0 0,0 0 0 0 0,0 0-1 0 0,0 0 1 0 0,0 0-1 0 0,0 0 1 0 0,0 0 0 0 0,0-1-1 0 0,-1 1 1 0 0,1 0 0 0 0,0 0-1 0 0,0 0 1 0 0,0 0 0 0 0,0 0-1 0 0,2 27 968 0 0,27 153-6 0 0,59 198 0 0 0,-21-110-1159 0 0,-57-221 99 0 0,45 215-233 0 0,-43-185-136 0 0,4 110-1 0 0,-14-162 225 0 0,-1-20 94 0 0,0 1 0 0 0,-1-1-1 0 0,0 1 1 0 0,0-1 0 0 0,0 1 0 0 0,-1-1 0 0 0,-1 7 0 0 0,-11-73-1227 0 0,3 22 1143 0 0,-101-563 654 0 0,93 454 318 0 0,6-1 1 0 0,8-165-1 0 0,4 307-731 0 0,2-33 354 0 0,10-65 0 0 0,-10 95-302 0 0,0 0 0 0 0,1 1 0 0 0,-1-1 1 0 0,2 0-1 0 0,0 1 0 0 0,0 0 0 0 0,0 0 0 0 0,1 0 1 0 0,1 0-1 0 0,-1 1 0 0 0,2 0 0 0 0,6-8 0 0 0,-11 14-62 0 0,0 0-1 0 0,0 0 1 0 0,0 1 0 0 0,0-1-1 0 0,0 1 1 0 0,0 0-1 0 0,0 0 1 0 0,1 0-1 0 0,-1 0 1 0 0,0 0 0 0 0,1 0-1 0 0,-1 0 1 0 0,1 1-1 0 0,-1-1 1 0 0,1 1-1 0 0,-1 0 1 0 0,1 0-1 0 0,-1-1 1 0 0,1 2 0 0 0,2-1-1 0 0,-1 1 3 0 0,0 0-1 0 0,0 1 0 0 0,-1-1 1 0 0,1 1-1 0 0,0 0 0 0 0,-1 0 1 0 0,1 0-1 0 0,-1 0 0 0 0,0 1 1 0 0,0-1-1 0 0,4 5 1 0 0,3 3 26 0 0,-2 1 1 0 0,0 0-1 0 0,0 0 1 0 0,-1 0 0 0 0,0 1-1 0 0,8 19 1 0 0,-3 6-77 0 0,-1 0 1 0 0,-1 0-1 0 0,-2 1 0 0 0,-2 1 1 0 0,-2-1-1 0 0,-1 1 1 0 0,-2-1-1 0 0,-2 1 0 0 0,-1 0 1 0 0,-2-1-1 0 0,-2 1 1 0 0,-1-1-1 0 0,-2-1 0 0 0,-17 46 1 0 0,25-80-49 0 0,-1 1 0 0 0,1-1-1 0 0,-1 1 1 0 0,1-1 0 0 0,-1 0 0 0 0,0 0 0 0 0,-1 0 0 0 0,1 0 0 0 0,0 0 0 0 0,-4 3 0 0 0,5-5 48 0 0,1-1 1 0 0,0 0 0 0 0,-1 0 0 0 0,1 0 0 0 0,0 1-1 0 0,-1-1 1 0 0,1 0 0 0 0,0 0 0 0 0,-1 0-1 0 0,1 0 1 0 0,0 0 0 0 0,-1 0 0 0 0,1 0-1 0 0,0 0 1 0 0,-1 0 0 0 0,1 0 0 0 0,-1 0-1 0 0,1 0 1 0 0,0 0 0 0 0,-1 0 0 0 0,1 0 0 0 0,0 0-1 0 0,-1 0 1 0 0,1 0 0 0 0,0 0 0 0 0,-1-1-1 0 0,1 1 1 0 0,0 0 0 0 0,-1 0 0 0 0,1 0-1 0 0,0-1 1 0 0,0 1 0 0 0,-1 0 0 0 0,1 0-1 0 0,-1-1 1 0 0,0-1-30 0 0,0 0-1 0 0,0-1 0 0 0,0 1 1 0 0,0 0-1 0 0,1 0 1 0 0,-1-1-1 0 0,1 1 0 0 0,-1 0 1 0 0,1-5-1 0 0,-3-27-187 0 0,2 1 1 0 0,2-1-1 0 0,1 1 0 0 0,1 0 0 0 0,9-36 0 0 0,2 8 22 0 0,40-107-1 0 0,-38 130 257 0 0,2 0 0 0 0,2 1-1 0 0,38-54 1 0 0,85-93 583 0 0,-81 109-111 0 0,58-92 0 0 0,-108 147-384 0 0,0 0 1 0 0,-2-1-1 0 0,14-39 1 0 0,-22 54-94 0 0,0 1 0 0 0,-1-1 0 0 0,1 0 0 0 0,-1 0 0 0 0,0 0 0 0 0,-1 0 0 0 0,1 0 0 0 0,-1 0 0 0 0,0 0 0 0 0,-1 0 1 0 0,1 0-1 0 0,-1 0 0 0 0,-1 1 0 0 0,1-1 0 0 0,-1 0 0 0 0,0 0 0 0 0,0 1 0 0 0,0-1 0 0 0,-7-9 0 0 0,7 12-22 0 0,0 1 0 0 0,0 0-1 0 0,0 0 1 0 0,-1 0 0 0 0,1 0 0 0 0,0 0-1 0 0,-1 1 1 0 0,0-1 0 0 0,1 1-1 0 0,-1-1 1 0 0,0 1 0 0 0,0 0-1 0 0,0 0 1 0 0,1 0 0 0 0,-1 1 0 0 0,0-1-1 0 0,0 1 1 0 0,0-1 0 0 0,0 1-1 0 0,-1 0 1 0 0,1 0 0 0 0,0 1 0 0 0,0-1-1 0 0,0 0 1 0 0,0 1 0 0 0,0 0-1 0 0,1 0 1 0 0,-1 0 0 0 0,0 0-1 0 0,0 0 1 0 0,0 1 0 0 0,-4 2 0 0 0,-2 2 11 0 0,0 0 0 0 0,0 0 0 0 0,0 0 0 0 0,1 1 0 0 0,0 1 1 0 0,1 0-1 0 0,-1 0 0 0 0,-5 9 0 0 0,-1 5-3 0 0,1 2 0 0 0,1-1-1 0 0,1 1 1 0 0,1 1 0 0 0,2 0-1 0 0,0 0 1 0 0,1 0 0 0 0,-5 51 0 0 0,4 5-91 0 0,5 129 1 0 0,6-142-5 0 0,3-1 1 0 0,2 1 0 0 0,3-2-1 0 0,23 73 1 0 0,-28-119 34 0 0,1 0 1 0 0,1 0 0 0 0,1-1 0 0 0,1 0 0 0 0,18 27-1 0 0,-24-41 22 0 0,0 1 0 0 0,1-1-1 0 0,0 0 1 0 0,0-1 0 0 0,0 1-1 0 0,0-1 1 0 0,1 0 0 0 0,0 0-1 0 0,7 3 1 0 0,-9-5 3 0 0,0 0 1 0 0,0-1-1 0 0,0 0 1 0 0,0 0-1 0 0,0 0 0 0 0,1 0 1 0 0,-1-1-1 0 0,0 0 1 0 0,1 1-1 0 0,-1-2 1 0 0,0 1-1 0 0,1 0 0 0 0,-1-1 1 0 0,0 0-1 0 0,8-3 1 0 0,-7 2 7 0 0,1-1-1 0 0,-1 1 1 0 0,0-1 0 0 0,0-1 0 0 0,-1 1 0 0 0,1-1 0 0 0,-1 0 0 0 0,0 0-1 0 0,0 0 1 0 0,0 0 0 0 0,0-1 0 0 0,-1 0 0 0 0,0 0 0 0 0,0 0 0 0 0,0 0-1 0 0,0 0 1 0 0,2-8 0 0 0,1-4 13 0 0,0 0 1 0 0,-1-1-1 0 0,-1 0 1 0 0,2-22-1 0 0,-1-7 108 0 0,-2-1 0 0 0,-5-75-1 0 0,19 278 334 0 0,-12-124-496 0 0,2 0 0 0 0,0 0-1 0 0,2 0 1 0 0,14 32 0 0 0,-20-57 24 0 0,0 0-1 0 0,1 0 1 0 0,0 0-1 0 0,0-1 1 0 0,0 1-1 0 0,0-1 1 0 0,1 0 0 0 0,0 0-1 0 0,0 0 1 0 0,0-1-1 0 0,1 0 1 0 0,-1 0-1 0 0,1 0 1 0 0,0-1-1 0 0,11 5 1 0 0,-14-7 18 0 0,1 0 0 0 0,-1 0-1 0 0,1-1 1 0 0,-1 1 0 0 0,1-1-1 0 0,0 0 1 0 0,-1 0 0 0 0,1 0 0 0 0,0 0-1 0 0,-1-1 1 0 0,1 1 0 0 0,0-1 0 0 0,-1 0-1 0 0,1 0 1 0 0,-1 0 0 0 0,0-1 0 0 0,1 1-1 0 0,-1-1 1 0 0,0 0 0 0 0,0 0 0 0 0,0 0-1 0 0,0 0 1 0 0,0 0 0 0 0,0-1 0 0 0,-1 1-1 0 0,1-1 1 0 0,-1 0 0 0 0,0 0 0 0 0,1 0-1 0 0,1-4 1 0 0,2-4 36 0 0,-1 1-1 0 0,0-1 1 0 0,0 0 0 0 0,-1-1-1 0 0,-1 1 1 0 0,0-1 0 0 0,-1 1 0 0 0,0-1-1 0 0,0 0 1 0 0,-1 0 0 0 0,-1 0-1 0 0,0 0 1 0 0,-1 0 0 0 0,0 0-1 0 0,-1 0 1 0 0,0 0 0 0 0,-1 1-1 0 0,-8-23 1 0 0,8 24-15 0 0,-1 1 0 0 0,0-1 1 0 0,0 1-1 0 0,-1-1 0 0 0,0 1 0 0 0,-1 1 0 0 0,0-1 0 0 0,-1 1 0 0 0,1 0 0 0 0,-2 0 1 0 0,1 1-1 0 0,-1 0 0 0 0,0 0 0 0 0,0 1 0 0 0,-1 0 0 0 0,0 1 0 0 0,0 0 1 0 0,0 0-1 0 0,-1 1 0 0 0,1 0 0 0 0,-20-5 0 0 0,26 9-19 0 0,0-1-1 0 0,1 1 1 0 0,-1-1 0 0 0,0 0-1 0 0,1 0 1 0 0,-1 0 0 0 0,0 0 0 0 0,-4-3-1 0 0,7 4 2 0 0,0-1 0 0 0,-1 1 0 0 0,1-1 0 0 0,0 0 0 0 0,-1 1-1 0 0,1-1 1 0 0,0 0 0 0 0,0 1 0 0 0,0-1 0 0 0,-1 0 0 0 0,1 0 0 0 0,0 1-1 0 0,0-1 1 0 0,0 0 0 0 0,0 1 0 0 0,0-1 0 0 0,0 0 0 0 0,1 0 0 0 0,-1 1-1 0 0,0-1 1 0 0,0 0 0 0 0,0 1 0 0 0,1-1 0 0 0,-1 0 0 0 0,0 1 0 0 0,1-1 0 0 0,-1 1-1 0 0,1-1 1 0 0,-1 0 0 0 0,0 1 0 0 0,1-1 0 0 0,-1 1 0 0 0,1-1 0 0 0,0 1-1 0 0,-1-1 1 0 0,1 1 0 0 0,-1 0 0 0 0,1-1 0 0 0,0 1 0 0 0,8-8 0 0 0,1 0 1 0 0,-1 1 0 0 0,1 1-1 0 0,1-1 1 0 0,-1 2 0 0 0,1-1-1 0 0,0 2 1 0 0,0-1 0 0 0,1 2-1 0 0,-1-1 1 0 0,1 1-1 0 0,12-1 1 0 0,9 0 11 0 0,0 1 1 0 0,0 2-1 0 0,39 2 0 0 0,-61 0-9 0 0,1 0-1 0 0,-1 1 0 0 0,-1 0 1 0 0,1 1-1 0 0,0 0 1 0 0,-1 1-1 0 0,1 0 1 0 0,-1 0-1 0 0,0 1 0 0 0,0 1 1 0 0,-1 0-1 0 0,12 9 1 0 0,-10-6-8 0 0,0 1 1 0 0,-1 1-1 0 0,0 0 0 0 0,-1 0 1 0 0,0 1-1 0 0,-1 0 1 0 0,0 0-1 0 0,11 27 1 0 0,10 34-43 0 0,-18-45 16 0 0,0 0 1 0 0,2-1 0 0 0,18 30 0 0 0,-30-55 23 0 0,0 0 1 0 0,0 0 0 0 0,1 0-1 0 0,-1 0 1 0 0,1 0 0 0 0,-1-1-1 0 0,1 1 1 0 0,0 0-1 0 0,0-1 1 0 0,-1 0 0 0 0,1 1-1 0 0,0-1 1 0 0,0 0 0 0 0,1 0-1 0 0,-1 0 1 0 0,0 0 0 0 0,0 0-1 0 0,4 0 1 0 0,-5-1 2 0 0,1 0 1 0 0,0 0-1 0 0,0 0 0 0 0,0-1 1 0 0,-1 1-1 0 0,1 0 1 0 0,0-1-1 0 0,0 0 1 0 0,-1 1-1 0 0,1-1 0 0 0,0 0 1 0 0,-1 0-1 0 0,1 0 1 0 0,-1 0-1 0 0,1 0 0 0 0,-1 0 1 0 0,0 0-1 0 0,2-3 1 0 0,2-2 7 0 0,0 0 1 0 0,-1 0-1 0 0,0-1 1 0 0,0 1-1 0 0,0-1 1 0 0,-1 0-1 0 0,0 0 1 0 0,-1 0-1 0 0,4-13 1 0 0,-1-18 60 0 0,-2 0 1 0 0,-2-72-1 0 0,-1 57 33 0 0,1 52-51 0 0,1 4-14 0 0,4 13-1 0 0,7 23-13 0 0,-2 0-30 0 0,25 57 0 0 0,-30-82 3 0 0,1-1 0 0 0,1 1-1 0 0,0-1 1 0 0,1 0 0 0 0,0-1-1 0 0,1 0 1 0 0,13 12-1 0 0,-20-20 4 0 0,1-1 0 0 0,0 1 0 0 0,1-1 0 0 0,-1 0 0 0 0,0-1 0 0 0,1 1-1 0 0,0-1 1 0 0,-1 0 0 0 0,1 0 0 0 0,0 0 0 0 0,0 0 0 0 0,0-1 0 0 0,1 0 0 0 0,-1 0-1 0 0,0-1 1 0 0,0 1 0 0 0,0-1 0 0 0,1 0 0 0 0,-1-1 0 0 0,0 1 0 0 0,0-1-1 0 0,0 0 1 0 0,0 0 0 0 0,0 0 0 0 0,0-1 0 0 0,0 0 0 0 0,0 0 0 0 0,0 0-1 0 0,-1-1 1 0 0,1 0 0 0 0,-1 1 0 0 0,8-8 0 0 0,1 0-1 0 0,-1-1 1 0 0,0-1 0 0 0,-1 0-1 0 0,0-1 1 0 0,-1 0-1 0 0,0-1 1 0 0,-1 1-1 0 0,-1-2 1 0 0,8-18-1 0 0,-6 10 2 0 0,0-1-1 0 0,-2 0 1 0 0,-1 0 0 0 0,-1-1-1 0 0,-1 0 1 0 0,-1 0-1 0 0,-1 0 1 0 0,-2-1-1 0 0,-1-38 1 0 0,0 64 3 0 0,0-1 0 0 0,0 1 0 0 0,0-1 0 0 0,0 1 0 0 0,0-1 1 0 0,0 1-1 0 0,0-1 0 0 0,0 1 0 0 0,0-1 0 0 0,0 1 0 0 0,0-1 0 0 0,0 0 1 0 0,0 1-1 0 0,0 0 0 0 0,-1-1 0 0 0,1 1 0 0 0,0-1 0 0 0,0 1 0 0 0,-1-1 1 0 0,1 1-1 0 0,0-1 0 0 0,0 1 0 0 0,-1 0 0 0 0,1-1 0 0 0,0 1 0 0 0,-1-1 1 0 0,1 1-1 0 0,-1 0 0 0 0,1-1 0 0 0,-1 1 0 0 0,0 0 0 0 0,-6 15-49 0 0,-3 30-75 0 0,-1 29-192 0 0,4 0 0 0 0,3 1 0 0 0,4-1 0 0 0,3 0 0 0 0,16 101 0 0 0,-4-91 45 0 0,4 0 0 0 0,4-1-1 0 0,4-1 1 0 0,50 107 0 0 0,-44-118 134 0 0,13 24-23 0 0,34 107 1 0 0,-70-172 216 0 0,-2 0-1 0 0,0 1 1 0 0,-2 1 0 0 0,-2-1 0 0 0,-1 1-1 0 0,-1 0 1 0 0,-5 62 0 0 0,2-82-37 0 0,-1 0 1 0 0,-1-1-1 0 0,1 0 0 0 0,-2 0 1 0 0,1 1-1 0 0,-2-2 1 0 0,1 1-1 0 0,-2-1 1 0 0,1 1-1 0 0,-1-1 0 0 0,-1-1 1 0 0,0 1-1 0 0,0-1 1 0 0,-1-1-1 0 0,0 1 1 0 0,0-1-1 0 0,-1 0 0 0 0,0-1 1 0 0,0 0-1 0 0,-1-1 1 0 0,0 0-1 0 0,0 0 0 0 0,-1-1 1 0 0,0 0-1 0 0,1-1 1 0 0,-1 0-1 0 0,-1-1 1 0 0,1 0-1 0 0,0-1 0 0 0,-21 1 1 0 0,13-1 11 0 0,-1-2 0 0 0,1 0 0 0 0,-1-2 0 0 0,1 0 0 0 0,0-1 0 0 0,-1 0 0 0 0,1-2 0 0 0,1 0 0 0 0,-1-2 0 0 0,1 0-1 0 0,0-1 1 0 0,0 0 0 0 0,1-1 0 0 0,1-2 0 0 0,-26-19 0 0 0,22 14 16 0 0,2-1 0 0 0,0 0 0 0 0,1-2-1 0 0,1 0 1 0 0,1-1 0 0 0,0 0 0 0 0,2-1 0 0 0,0-1-1 0 0,1 0 1 0 0,2-1 0 0 0,-15-43 0 0 0,16 31 76 0 0,1 0 0 0 0,1-1 1 0 0,2 0-1 0 0,2 0 1 0 0,1 0-1 0 0,2 0 0 0 0,1-1 1 0 0,10-54-1 0 0,-3 49-787 0 0,1 1 0 0 0,24-61-1 0 0,-17 61-2585 0 0,2 1 0 0 0,32-51 0 0 0,-22 46-99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0:09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51 1240 0 0,'-11'-31'3812'0'0,"4"12"-90"0"0,6 27-296 0 0,10 37-1533 0 0,-1-17-1636 0 0,1 0-1 0 0,1 0 1 0 0,2-1-1 0 0,1 0 1 0 0,1-1-1 0 0,21 29 1 0 0,-25-41-402 0 0,0-1 1 0 0,2-1 0 0 0,-1 1-1 0 0,2-2 1 0 0,16 14 0 0 0,-20-19-455 0 0,-1-1 1 0 0,2 1-1 0 0,-1-1 0 0 0,0-1 1 0 0,1 0-1 0 0,0 0 1 0 0,0-1-1 0 0,0 0 0 0 0,13 1 1 0 0,2-2-2414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10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 4588 0 0,'-3'0'319'0'0,"1"0"0"0"0,0 0 0 0 0,-1 0-1 0 0,1 0 1 0 0,-1 0 0 0 0,1 0-1 0 0,0 1 1 0 0,0 0 0 0 0,-1-1 0 0 0,1 1-1 0 0,0 0 1 0 0,0 0 0 0 0,0 0-1 0 0,-1 0 1 0 0,1 0 0 0 0,0 1-1 0 0,1-1 1 0 0,-5 4 0 0 0,4-2-145 0 0,0 0 0 0 0,1 1 0 0 0,-1-1 0 0 0,1 1 0 0 0,-1 0 0 0 0,1-1 0 0 0,0 1 0 0 0,0 0 0 0 0,1 0 0 0 0,-1-1 0 0 0,1 6 0 0 0,-9 140 3120 0 0,13 174 0 0 0,1-181-2984 0 0,2 50 15 0 0,-1 216-445 0 0,-7-397-81 0 0,-7-25-11936 0 0,2-8 8392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4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27 124 4120 0 0,'-1'-1'180'0'0,"-1"0"0"0"0,1 0 0 0 0,0 1-1 0 0,0-1 1 0 0,0 0 0 0 0,0 0-1 0 0,0 0 1 0 0,0 0 0 0 0,0-1 0 0 0,0 1-1 0 0,0 0 1 0 0,0 0 0 0 0,1 0 0 0 0,-1-1-1 0 0,0 1 1 0 0,1-1 0 0 0,-1 1 0 0 0,1 0-1 0 0,-1-1 1 0 0,1 1 0 0 0,0-2-1 0 0,-8-33 2165 0 0,8 34-2217 0 0,0 1 1 0 0,0-1-1 0 0,0 0 1 0 0,0 0-1 0 0,0 0 1 0 0,1 0-1 0 0,-1 0 1 0 0,0 0-1 0 0,1 1 1 0 0,0-1 0 0 0,-1 0-1 0 0,1 0 1 0 0,0 1-1 0 0,0-1 1 0 0,0 0-1 0 0,0 1 1 0 0,0-1-1 0 0,0 1 1 0 0,1-1-1 0 0,2-2 1 0 0,-1 2 56 0 0,1 0 0 0 0,-1 0 0 0 0,1 0 0 0 0,-1 0 1 0 0,1 0-1 0 0,0 1 0 0 0,0 0 0 0 0,0 0 0 0 0,6-1 0 0 0,5 0 276 0 0,0 0 0 0 0,1 2-1 0 0,-1 0 1 0 0,22 3 0 0 0,-18 0-373 0 0,0 0 1 0 0,0 1 0 0 0,0 2 0 0 0,-1-1 0 0 0,1 2 0 0 0,-1 1 0 0 0,26 15 0 0 0,-29-14-1297 0 0,-1 0 0 0 0,0 1 1 0 0,-1 1-1 0 0,0 0 0 0 0,-1 1 1 0 0,0 1-1 0 0,-1 0 0 0 0,19 27 1 0 0,-6 4-2317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11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22 243 3928 0 0,'-1'-1'195'0'0,"-1"-1"0"0"0,1 1-1 0 0,-1 0 1 0 0,1-1-1 0 0,0 1 1 0 0,0-1-1 0 0,0 1 1 0 0,0-1 0 0 0,0 1-1 0 0,0-1 1 0 0,0 0-1 0 0,0 0 1 0 0,1 1-1 0 0,-1-1 1 0 0,1 0 0 0 0,-1 0-1 0 0,1 0 1 0 0,-1-3-1 0 0,-2-37 2182 0 0,3 39-2214 0 0,1-1 1 0 0,0 0-1 0 0,0 1 1 0 0,0-1-1 0 0,0 0 1 0 0,1 1-1 0 0,-1-1 1 0 0,1 1-1 0 0,0 0 1 0 0,0 0-1 0 0,0-1 1 0 0,0 1-1 0 0,1 0 1 0 0,-1 1-1 0 0,1-1 1 0 0,0 0-1 0 0,0 1 1 0 0,0 0-1 0 0,0-1 1 0 0,0 1-1 0 0,0 0 1 0 0,4-1-1 0 0,12-7 585 0 0,0 2-1 0 0,34-12 0 0 0,-43 17-485 0 0,30-10 116 0 0,0 1-1 0 0,1 2 0 0 0,1 3 1 0 0,-1 1-1 0 0,1 1 1 0 0,0 3-1 0 0,0 1 0 0 0,65 8 1 0 0,-84-2-898 0 0,0 0 0 0 0,36 14-1 0 0,40 26-6235 0 0,-52-19 2989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12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1240 3752 0 0,'-24'19'2410'0'0,"-1"0"0"0"0,0-1 0 0 0,-49 25 545 0 0,74-43-2900 0 0,0 0-1 0 0,0 0 1 0 0,0 0-1 0 0,0 0 1 0 0,0-1-1 0 0,0 1 1 0 0,0 0-1 0 0,0 0 1 0 0,0 0-1 0 0,0 0 1 0 0,0 0-1 0 0,0 0 1 0 0,0 0-1 0 0,0 0 1 0 0,0 0-1 0 0,0 0 1 0 0,0 0 0 0 0,0-1-1 0 0,0 1 1 0 0,0-1 817 0 0,0 1-818 0 0,0 0 1 0 0,-1 0-1 0 0,1 0 1 0 0,0 0 0 0 0,0 0-1 0 0,0 0 1 0 0,0 0-1 0 0,9-12 1320 0 0,15-15-42 0 0,68-69-545 0 0,-3-4-1 0 0,99-148 1 0 0,-152 193-758 0 0,-3-1 0 0 0,-2-1 0 0 0,-2-2 0 0 0,-3-1 1 0 0,-3-1-1 0 0,29-117 0 0 0,-45 143-42 0 0,0-2 1 0 0,-3 1 0 0 0,-1-1-1 0 0,-2 0 1 0 0,-1 1-1 0 0,-6-44 1 0 0,6 78 10 0 0,0 1 0 0 0,0-1 0 0 0,0 1 0 0 0,-1 0 0 0 0,1-1 0 0 0,0 1 0 0 0,-1 0 0 0 0,1-1 0 0 0,-1 1 0 0 0,0 0 0 0 0,1 0 1 0 0,-1-1-1 0 0,0 1 0 0 0,1 0 0 0 0,-1 0 0 0 0,0 0 0 0 0,0 0 0 0 0,0 0 0 0 0,0 0 0 0 0,0 0 0 0 0,-1 0 0 0 0,0 0 0 0 0,0 0 0 0 0,1 1 0 0 0,0 0 0 0 0,-1 0 0 0 0,1 0 0 0 0,0 0 0 0 0,-1 0 0 0 0,1 1 0 0 0,0-1 0 0 0,-1 0 0 0 0,1 0 0 0 0,0 1 0 0 0,0-1 0 0 0,-1 1 0 0 0,1-1 0 0 0,0 1 0 0 0,0 0 0 0 0,0-1 0 0 0,-2 3 0 0 0,-5 3-5 0 0,0 1 0 0 0,1 0 1 0 0,0 1-1 0 0,-10 13 1 0 0,-3 8-1 0 0,2 1 0 0 0,1 1 0 0 0,1 0 0 0 0,1 1 0 0 0,2 1 0 0 0,-14 58-1 0 0,7-6 21 0 0,-13 134-1 0 0,11 305 17 0 0,20-416-21 0 0,-2 7 6 0 0,1 85-98 0 0,3-200 80 0 0,-1 1-1 0 0,1 0 1 0 0,0 0-1 0 0,0 0 0 0 0,0 0 1 0 0,0 0-1 0 0,1 0 1 0 0,-1-1-1 0 0,0 1 1 0 0,0 0-1 0 0,0 0 0 0 0,1 0 1 0 0,-1 0-1 0 0,0-1 1 0 0,1 1-1 0 0,-1 0 1 0 0,1 0-1 0 0,-1-1 0 0 0,1 1 1 0 0,-1 0-1 0 0,2 0 1 0 0,-2-1-1 0 0,1 0 1 0 0,-1 0-1 0 0,1 0 1 0 0,0 0 0 0 0,-1-1-1 0 0,1 1 1 0 0,-1 0-1 0 0,1 0 1 0 0,-1-1-1 0 0,1 1 1 0 0,-1 0 0 0 0,1-1-1 0 0,-1 1 1 0 0,1 0-1 0 0,-1-1 1 0 0,0 1-1 0 0,1-1 1 0 0,-1 1 0 0 0,1-1-1 0 0,-1 1 1 0 0,0-1-1 0 0,1 0 1 0 0,17-35-117 0 0,-4-14 8 0 0,-2 0 0 0 0,8-68 1 0 0,-12 61 45 0 0,22-83 0 0 0,-29 137 69 0 0,0 0 0 0 0,0-1 1 0 0,1 1-1 0 0,-1 0 0 0 0,1 0 1 0 0,-1 0-1 0 0,1-1 0 0 0,0 2 1 0 0,0-1-1 0 0,4-4 0 0 0,-6 7 0 0 0,1 0 0 0 0,-1-1 0 0 0,1 1 0 0 0,-1 0 0 0 0,1-1 0 0 0,-1 1 0 0 0,1 0 0 0 0,0 0 0 0 0,-1-1 0 0 0,1 1 0 0 0,-1 0 0 0 0,1 0 0 0 0,0 0 0 0 0,-1 0 0 0 0,1 0 0 0 0,-1 0 0 0 0,1 0 0 0 0,0 0 0 0 0,-1 0 0 0 0,1 0 0 0 0,-1 0 0 0 0,1 0 0 0 0,0 1 0 0 0,1 0 1 0 0,-1 0 0 0 0,1 0 1 0 0,-1 0-1 0 0,1 0 0 0 0,-1 0 0 0 0,1 0 1 0 0,-1 1-1 0 0,0-1 0 0 0,0 0 0 0 0,0 1 1 0 0,2 2-1 0 0,9 19 27 0 0,-1 0 0 0 0,-1 1-1 0 0,-2 0 1 0 0,0 0 0 0 0,6 32 0 0 0,0-2 11 0 0,-1-5-5 0 0,18 56 36 0 0,-26-92-67 0 0,1 0-1 0 0,0-1 1 0 0,0 0 0 0 0,1 0-1 0 0,16 20 1 0 0,-22-30-7 0 0,1 0-1 0 0,-1-1 1 0 0,0 1-1 0 0,1-1 1 0 0,-1 1 0 0 0,1-1-1 0 0,0 1 1 0 0,0-1-1 0 0,-1 0 1 0 0,1 0 0 0 0,0 0-1 0 0,0 0 1 0 0,0 0-1 0 0,0-1 1 0 0,0 1 0 0 0,0 0-1 0 0,0-1 1 0 0,0 0-1 0 0,0 1 1 0 0,0-1 0 0 0,0 0-1 0 0,1 0 1 0 0,-1 0-1 0 0,0 0 1 0 0,0-1 0 0 0,0 1-1 0 0,0 0 1 0 0,0-1-1 0 0,0 0 1 0 0,0 1 0 0 0,0-1-1 0 0,0 0 1 0 0,0 0 0 0 0,0 0-1 0 0,0 0 1 0 0,-1 0-1 0 0,1-1 1 0 0,0 1 0 0 0,-1 0-1 0 0,1-1 1 0 0,2-3-1 0 0,4-4-21 0 0,1-2-1 0 0,-1 1 0 0 0,0-1 1 0 0,-1-1-1 0 0,7-15 0 0 0,-1 0-16 0 0,-2-1-1 0 0,-1 0 1 0 0,11-47-1 0 0,7-89-68 0 0,-11 53 134 0 0,-20 138 64 0 0,2-1 0 0 0,3 51 0 0 0,-1-31-42 0 0,9 99 74 0 0,-8-130-108 0 0,1 0 0 0 0,1 0 0 0 0,0 0 0 0 0,0 0 0 0 0,2-1 0 0 0,0 0 0 0 0,11 19 0 0 0,-15-29-10 0 0,0-1 0 0 0,0 1 0 0 0,1-1 1 0 0,-1 0-1 0 0,1 1 0 0 0,0-1 0 0 0,0-1 1 0 0,0 1-1 0 0,0 0 0 0 0,1-1 0 0 0,-1 1 1 0 0,1-1-1 0 0,0 0 0 0 0,-1 0 0 0 0,1-1 1 0 0,0 1-1 0 0,0-1 0 0 0,0 0 0 0 0,0 0 1 0 0,0 0-1 0 0,1 0 0 0 0,-1-1 0 0 0,0 1 1 0 0,8-2-1 0 0,-5 0-2 0 0,1-1 1 0 0,-1 0-1 0 0,0 0 1 0 0,0-1-1 0 0,-1 1 1 0 0,1-2-1 0 0,0 1 1 0 0,-1-1-1 0 0,0 0 0 0 0,0 0 1 0 0,0-1-1 0 0,0 1 1 0 0,7-9-1 0 0,-3 1 0 0 0,0-1-1 0 0,0 0 1 0 0,-1 0-1 0 0,-1-1 1 0 0,0 0-1 0 0,-1 0 1 0 0,-1-1 0 0 0,0 0-1 0 0,-1 0 1 0 0,0-1-1 0 0,-1 1 1 0 0,1-17-1 0 0,1-13-2 0 0,-2 0 0 0 0,-2 0-1 0 0,-5-46 1 0 0,-1 59 0 0 0,4 32 3 0 0,0 0 1 0 0,0 0-1 0 0,0 0 0 0 0,0 0 0 0 0,0 0 0 0 0,0 0 0 0 0,0 0 1 0 0,0 0-1 0 0,0 0 0 0 0,0 0 0 0 0,0 1 0 0 0,0-1 1 0 0,0 0-1 0 0,0 0 0 0 0,0 0 0 0 0,0 0 0 0 0,0 0 0 0 0,0 0 1 0 0,-1 0-1 0 0,1 0 0 0 0,0 0 0 0 0,0 0 0 0 0,0 0 1 0 0,0 0-1 0 0,0 0 0 0 0,0 0 0 0 0,0 0 0 0 0,0 0 0 0 0,0 0 1 0 0,0 0-1 0 0,0 0 0 0 0,0 0 0 0 0,0 0 0 0 0,-1 0 1 0 0,1 0-1 0 0,0 0 0 0 0,0 0 0 0 0,0 0 0 0 0,0 0 0 0 0,0 0 1 0 0,0 0-1 0 0,0-1 0 0 0,0 1 0 0 0,0 0 0 0 0,0 0 1 0 0,0 0-1 0 0,0 0 0 0 0,0 0 0 0 0,0 0 0 0 0,0 0 0 0 0,0 0 1 0 0,0 0-1 0 0,0 0 0 0 0,-3 20 10 0 0,-7 177 2 0 0,10-172-7 0 0,2 0-1 0 0,0 0 1 0 0,2 0-1 0 0,1-1 0 0 0,14 46 1 0 0,-17-66-6 0 0,-1 0 0 0 0,1 0 1 0 0,0 0-1 0 0,1 0 0 0 0,-1 0 0 0 0,1 0 0 0 0,-1-1 1 0 0,1 1-1 0 0,0-1 0 0 0,0 1 0 0 0,1-1 0 0 0,-1 0 1 0 0,1 0-1 0 0,-1-1 0 0 0,1 1 0 0 0,0-1 0 0 0,0 0 1 0 0,0 0-1 0 0,0 0 0 0 0,0 0 0 0 0,1-1 0 0 0,6 2 1 0 0,-4-2-48 0 0,0-1 0 0 0,-1 0 0 0 0,1 0 0 0 0,-1 0 0 0 0,1-1 0 0 0,0 0-1 0 0,-1 0 1 0 0,1-1 0 0 0,-1 0 0 0 0,0 0 0 0 0,0 0 0 0 0,1-1 0 0 0,-1 0 0 0 0,10-7 0 0 0,38-31-2474 0 0,-37 25-869 0 0,-1-1 0 0 0,19-25 1 0 0,-11 11-463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12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1 2592 0 0,'0'0'1055'0'0,"-4"20"1865"0"0,-29 105 1585 0 0,-10 49-270 0 0,37-146-3574 0 0,2 0 0 0 0,2 1 1 0 0,0-1-1 0 0,3 34 0 0 0,-1-58-628 0 0,0-1 0 0 0,1 0 0 0 0,-1 1 0 0 0,1-1 0 0 0,0 0 0 0 0,0 0 0 0 0,0 0 0 0 0,0 0 0 0 0,0 0 0 0 0,1 0 0 0 0,-1 0 0 0 0,1 0 0 0 0,0 0 0 0 0,0-1 0 0 0,0 1 1 0 0,0 0-1 0 0,0-1 0 0 0,1 0 0 0 0,-1 0 0 0 0,1 0 0 0 0,0 0 0 0 0,-1 0 0 0 0,1 0 0 0 0,0 0 0 0 0,0-1 0 0 0,0 0 0 0 0,0 1 0 0 0,0-1 0 0 0,0 0 0 0 0,4 0 0 0 0,1 0-7 0 0,0 0 0 0 0,0-1 0 0 0,0 0-1 0 0,0 0 1 0 0,0-1 0 0 0,0 0 0 0 0,0 0 0 0 0,0-1 0 0 0,0 0-1 0 0,0 0 1 0 0,11-6 0 0 0,-10 4-264 0 0,1-1 0 0 0,-1 0 0 0 0,0-1 0 0 0,0 0 0 0 0,-1 0 0 0 0,0-1 0 0 0,0 0 0 0 0,11-13-1 0 0,-14 14-1041 0 0,0 0 0 0 0,-1 0-1 0 0,0-1 1 0 0,-1 1-1 0 0,0-1 1 0 0,0 0-1 0 0,5-14 1 0 0,-4-2-2497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13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12 4152 0 0,'6'-11'5848'0'0,"-4"11"-5648"0"0,0 0 1 0 0,0 0-1 0 0,0 0 0 0 0,0 0 0 0 0,0 0 0 0 0,0 1 1 0 0,0-1-1 0 0,0 0 0 0 0,0 1 0 0 0,0 0 0 0 0,-1-1 1 0 0,1 1-1 0 0,0 0 0 0 0,0 0 0 0 0,0 0 0 0 0,-1 0 0 0 0,1 0 1 0 0,0 1-1 0 0,-1-1 0 0 0,1 0 0 0 0,-1 1 0 0 0,0-1 1 0 0,1 1-1 0 0,-1 0 0 0 0,2 2 0 0 0,3 4 255 0 0,-1 0 0 0 0,0 1-1 0 0,8 17 1 0 0,-8-14-566 0 0,-1 1-1 0 0,0 0 1 0 0,3 24 0 0 0,0 83-8283 0 0,-7-102 7398 0 0,0 43-2593 0 0</inkml:trace>
  <inkml:trace contextRef="#ctx0" brushRef="#br0" timeOffset="1">6 1782 3992 0 0,'0'5'664'0'0,"-2"-4"8"0"0,2 5-3 0 0,0-3-1 0 0,0 2 4 0 0,0 0-36 0 0,0-2-140 0 0,0 0-304 0 0,-3 2-1924 0 0,6-6-1 0 0,-1-6 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13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1531 2976 0 0,'2'16'5659'0'0,"4"-26"-1533"0"0,2-9-3234 0 0,71-123 2759 0 0,59-112-2121 0 0,-101 177-1374 0 0,38-113 0 0 0,-47 99-111 0 0,-4-2 0 0 0,-4-1 0 0 0,-4 0 0 0 0,-5-1 0 0 0,-3-1 0 0 0,-5-99 0 0 0,-4 193-44 0 0,-4-49 17 0 0,5 49-17 0 0,-1-1-1 0 0,1 0 0 0 0,-1 1 0 0 0,0-1 1 0 0,0 1-1 0 0,0-1 0 0 0,0 1 1 0 0,-1 0-1 0 0,1-1 0 0 0,-1 1 0 0 0,1 0 1 0 0,-1 0-1 0 0,0 0 0 0 0,1 0 1 0 0,-1 0-1 0 0,-3-1 0 0 0,4 2 1 0 0,-1 1-1 0 0,1-1 1 0 0,0 1-1 0 0,-1-1 1 0 0,1 1 0 0 0,0 0-1 0 0,-1 0 1 0 0,1 0-1 0 0,0 0 1 0 0,-1 0-1 0 0,1 0 1 0 0,0 0 0 0 0,-1 0-1 0 0,1 1 1 0 0,0-1-1 0 0,-1 0 1 0 0,1 1-1 0 0,0-1 1 0 0,-1 1 0 0 0,1 0-1 0 0,0-1 1 0 0,0 1-1 0 0,-2 1 1 0 0,-26 21-3 0 0,26-19 3 0 0,-10 9 2 0 0,1 1 0 0 0,0 0-1 0 0,1 1 1 0 0,1 0-1 0 0,0 1 1 0 0,1 0 0 0 0,1 1-1 0 0,1-1 1 0 0,0 2 0 0 0,-7 26-1 0 0,2 7 18 0 0,2 0 0 0 0,-6 76 0 0 0,7 635 149 0 0,15-404-91 0 0,-6-307-79 0 0,0-32-20 0 0,0-18-8 0 0,0-8-17 0 0,0-37 20 0 0,3-105-15 0 0,-1 131 47 0 0,0 0 0 0 0,1 1 0 0 0,1-1 0 0 0,1 1 1 0 0,0 0-1 0 0,8-17 0 0 0,-12 32-3 0 0,0 0 0 0 0,0 0 1 0 0,0 0-1 0 0,0 1 0 0 0,0-1 0 0 0,0 1 0 0 0,0-1 1 0 0,0 1-1 0 0,0-1 0 0 0,1 1 0 0 0,-1 0 0 0 0,1-1 0 0 0,-1 1 1 0 0,1 0-1 0 0,-1 0 0 0 0,1 0 0 0 0,0 0 0 0 0,2-1 1 0 0,-2 2 0 0 0,-1 0 1 0 0,1 0 0 0 0,-1 0-1 0 0,1 0 1 0 0,0 0 0 0 0,-1 0-1 0 0,1 0 1 0 0,-1 1 0 0 0,1-1 0 0 0,-1 1-1 0 0,0-1 1 0 0,1 1 0 0 0,-1-1-1 0 0,1 1 1 0 0,-1 0 0 0 0,0 0-1 0 0,1 0 1 0 0,0 1 0 0 0,4 3 13 0 0,-1 0 1 0 0,1 1-1 0 0,-1 0 0 0 0,0 0 1 0 0,-1 0-1 0 0,0 1 0 0 0,6 10 1 0 0,28 64 63 0 0,26 50 36 0 0,-55-115-215 0 0,0-2 1 0 0,1 1 0 0 0,1-1 0 0 0,1 0 0 0 0,0-1 0 0 0,13 11-1 0 0,-16-17-516 0 0,-1-1-1 0 0,1 0 0 0 0,16 8 0 0 0,-18-11-1012 0 0,0 0 0 0 0,1 0 0 0 0,-1-1 0 0 0,1 0 0 0 0,14 2 0 0 0,-1-2-2035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15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344 602 2832 0 0,'14'-29'4935'0'0,"-13"28"-4755"0"0,-1 0-1 0 0,1 0 0 0 0,-1 0 0 0 0,1 0 0 0 0,-1 0 0 0 0,0 0 1 0 0,0 0-1 0 0,0 0 0 0 0,1 0 0 0 0,-1-1 0 0 0,0 1 0 0 0,-1 0 1 0 0,1 0-1 0 0,0 0 0 0 0,0 0 0 0 0,0 0 0 0 0,-1 0 0 0 0,1-1 1 0 0,0 1-1 0 0,-1 0 0 0 0,1 0 0 0 0,-1 0 0 0 0,1 0 1 0 0,-1 0-1 0 0,0 0 0 0 0,1 1 0 0 0,-1-1 0 0 0,-1-1 0 0 0,-1 0 190 0 0,0 1-1 0 0,0 0 0 0 0,-1 1 0 0 0,1-1 0 0 0,0 0 0 0 0,0 1 0 0 0,-1 0 1 0 0,1 0-1 0 0,-6 0 0 0 0,-1 0-246 0 0,0 1 0 0 0,0 0 0 0 0,0 0 0 0 0,-1 1 0 0 0,1 1 0 0 0,1-1 0 0 0,-1 1 0 0 0,0 1 0 0 0,1 0 0 0 0,0 1 0 0 0,0-1 0 0 0,0 2 0 0 0,0-1 0 0 0,1 1 0 0 0,0 1 0 0 0,0-1 0 0 0,0 1 0 0 0,1 1 0 0 0,0-1 0 0 0,-10 17 0 0 0,2-3-93 0 0,1 1 0 0 0,1 1 0 0 0,1 0 0 0 0,1 1 0 0 0,1 0-1 0 0,1 0 1 0 0,1 1 0 0 0,1 1 0 0 0,2-1 0 0 0,0 1 0 0 0,-1 46 0 0 0,6-71-29 0 0,-1 1 1 0 0,1-1-1 0 0,0 0 1 0 0,0 0-1 0 0,0 1 1 0 0,0-1-1 0 0,0 0 1 0 0,0 1-1 0 0,0-1 1 0 0,1 0-1 0 0,-1 0 1 0 0,0 1-1 0 0,1-1 1 0 0,-1 0-1 0 0,1 0 1 0 0,-1 0-1 0 0,1 0 0 0 0,0 0 1 0 0,0 0-1 0 0,-1 0 1 0 0,1 0-1 0 0,0 0 1 0 0,0 0-1 0 0,0 0 1 0 0,0 0-1 0 0,0 0 1 0 0,0 0-1 0 0,0-1 1 0 0,0 1-1 0 0,0-1 1 0 0,0 1-1 0 0,0 0 1 0 0,1-1-1 0 0,-1 0 1 0 0,0 1-1 0 0,0-1 1 0 0,1 0-1 0 0,-1 0 1 0 0,0 0-1 0 0,0 1 1 0 0,1-1-1 0 0,-1 0 1 0 0,0-1-1 0 0,1 1 0 0 0,-1 0 1 0 0,0 0-1 0 0,0-1 1 0 0,0 1-1 0 0,1 0 1 0 0,1-2-1 0 0,5-1 3 0 0,0 0-1 0 0,0-1 0 0 0,0 0 1 0 0,-1 0-1 0 0,1-1 0 0 0,6-5 0 0 0,6-6 6 0 0,-2-1 0 0 0,0 0 0 0 0,0-1 0 0 0,-2-1 0 0 0,21-30 0 0 0,-31 39 1 0 0,1 0-1 0 0,-2 0 1 0 0,1-1-1 0 0,-2 1 1 0 0,1-1 0 0 0,-2 0-1 0 0,1-1 1 0 0,-1 1-1 0 0,-1 0 1 0 0,0-1-1 0 0,-1 0 1 0 0,0 1-1 0 0,-1-24 1 0 0,0 35-8 0 0,0 1 1 0 0,-1-1-1 0 0,1 0 1 0 0,0 0-1 0 0,0 0 1 0 0,0 0-1 0 0,0 0 1 0 0,0 0-1 0 0,0 0 1 0 0,0 0-1 0 0,0 0 1 0 0,-1 0-1 0 0,1 0 0 0 0,0 0 1 0 0,0 0-1 0 0,0 0 1 0 0,0 0-1 0 0,0 0 1 0 0,0 0-1 0 0,0 0 1 0 0,-1 0-1 0 0,1 0 1 0 0,0 0-1 0 0,0 0 1 0 0,0 0-1 0 0,0 0 1 0 0,0 0-1 0 0,0 0 1 0 0,0 0-1 0 0,-1 0 1 0 0,1 0-1 0 0,0 0 0 0 0,0 0 1 0 0,0 0-1 0 0,0 0 1 0 0,0 0-1 0 0,0 0 1 0 0,0-1-1 0 0,0 1 1 0 0,-1 0-1 0 0,-5 25 34 0 0,-4 36 22 0 0,8-28-36 0 0,-2 54 39 0 0,4-78-51 0 0,1 1 0 0 0,0-1 0 0 0,0 0 0 0 0,1 1 0 0 0,0-1 0 0 0,7 17 1 0 0,-8-23-7 0 0,0-1 1 0 0,1 1 0 0 0,-1 0 0 0 0,1-1 0 0 0,0 1 0 0 0,0-1-1 0 0,0 0 1 0 0,0 0 0 0 0,0 1 0 0 0,1-1 0 0 0,-1-1 0 0 0,0 1-1 0 0,1 0 1 0 0,0 0 0 0 0,-1-1 0 0 0,1 0 0 0 0,0 1 0 0 0,3 0-1 0 0,0-1 2 0 0,-1 0-1 0 0,1 0 0 0 0,0 0 0 0 0,-1-1 0 0 0,1 0 0 0 0,0 0 0 0 0,0 0 0 0 0,0-1 1 0 0,6-1-1 0 0,1-1-11 0 0,0 0 1 0 0,-1-1 0 0 0,1-1 0 0 0,-1 0 0 0 0,0-1 0 0 0,0 0-1 0 0,18-13 1 0 0,-18 9-32 0 0,0-1 0 0 0,-1 0 0 0 0,0 0 0 0 0,0-2 0 0 0,-2 1 0 0 0,17-27 0 0 0,-10 10-144 0 0,-2 0-1 0 0,14-42 0 0 0,-25 66 142 0 0,-1 7-31 0 0,-1 18-122 0 0,-7 29-70 0 0,3-103 426 0 0,3 45-129 0 0,0-6 37 0 0,0-1-1 0 0,5-26 1 0 0,-5 40-59 0 0,0 0 0 0 0,0 0 0 0 0,1-1 1 0 0,-1 1-1 0 0,1 0 0 0 0,-1 0 1 0 0,1 0-1 0 0,0 0 0 0 0,0 0 0 0 0,0 0 1 0 0,0 0-1 0 0,0 0 0 0 0,0 0 0 0 0,1 1 1 0 0,-1-1-1 0 0,0 0 0 0 0,1 1 0 0 0,0-1 1 0 0,-1 1-1 0 0,1-1 0 0 0,0 1 1 0 0,0 0-1 0 0,0 0 0 0 0,0 0 0 0 0,0 0 1 0 0,0 0-1 0 0,3-1 0 0 0,-3 2-3 0 0,0 1 0 0 0,0-1 0 0 0,0 1 0 0 0,0-1 0 0 0,-1 1 0 0 0,1 0 0 0 0,0 0 0 0 0,0-1 0 0 0,-1 1 0 0 0,1 0 0 0 0,-1 1 0 0 0,1-1 0 0 0,-1 0 0 0 0,1 0 0 0 0,-1 1 0 0 0,1-1 1 0 0,-1 1-1 0 0,0-1 0 0 0,0 1 0 0 0,2 2 0 0 0,22 40 48 0 0,-21-35-39 0 0,23 50 25 0 0,-13-28-30 0 0,25 43 0 0 0,-35-67-13 0 0,0 0 0 0 0,1 0 1 0 0,0-1-1 0 0,1 1 1 0 0,-1-1-1 0 0,1-1 1 0 0,0 1-1 0 0,1-1 0 0 0,-1 0 1 0 0,1-1-1 0 0,10 6 1 0 0,-13-9 0 0 0,-1 0 0 0 0,1 0 0 0 0,0 0 1 0 0,-1-1-1 0 0,1 0 0 0 0,0 1 0 0 0,-1-1 0 0 0,1-1 1 0 0,0 1-1 0 0,-1 0 0 0 0,1-1 0 0 0,-1 0 0 0 0,1 0 1 0 0,0 0-1 0 0,-1 0 0 0 0,0-1 0 0 0,1 1 0 0 0,-1-1 1 0 0,0 0-1 0 0,0 0 0 0 0,0 0 0 0 0,0 0 0 0 0,0-1 1 0 0,0 1-1 0 0,3-5 0 0 0,8-7 4 0 0,-1-1-1 0 0,0-1 1 0 0,13-21 0 0 0,9-22 16 0 0,-2-2 1 0 0,-3-1-1 0 0,-2-1 1 0 0,-3-1-1 0 0,19-82 0 0 0,-38 126 0 0 0,58-244 509 0 0,-63 262-502 0 0,-1-1-1 0 0,0 1 1 0 0,1 0 0 0 0,-1 0-1 0 0,0 0 1 0 0,0 0-1 0 0,0 0 1 0 0,0 0-1 0 0,-1 0 1 0 0,1 0 0 0 0,0 0-1 0 0,-1 0 1 0 0,0 0-1 0 0,1 0 1 0 0,-1 0-1 0 0,0 0 1 0 0,0 1 0 0 0,0-1-1 0 0,0 0 1 0 0,0 0-1 0 0,0 1 1 0 0,-1-1 0 0 0,1 1-1 0 0,-1-1 1 0 0,-2-2-1 0 0,2 3-11 0 0,0 1-1 0 0,-1-1 1 0 0,1 0-1 0 0,0 1 1 0 0,-1-1-1 0 0,1 1 1 0 0,0-1-1 0 0,-1 1 1 0 0,1 0-1 0 0,-1 0 1 0 0,1 0-1 0 0,0 1 1 0 0,-1-1-1 0 0,1 0 1 0 0,-1 1-1 0 0,1 0 1 0 0,0-1-1 0 0,0 1 1 0 0,-1 0-1 0 0,1 0 1 0 0,0 1-1 0 0,-2 0 1 0 0,2-1-16 0 0,1 0 0 0 0,0 0 0 0 0,0 0 0 0 0,0 0 0 0 0,0 0 0 0 0,0 0 0 0 0,0 1 0 0 0,0-1 0 0 0,0 0 0 0 0,1 0 0 0 0,-1 1 0 0 0,0-1 0 0 0,1 0 0 0 0,-1 1 0 0 0,1-1 0 0 0,-1 1 0 0 0,1 1 0 0 0,-1-1 1 0 0,1 0-1 0 0,0-1 1 0 0,-1 1 0 0 0,0-1 0 0 0,1 0 0 0 0,-1 1 0 0 0,0-1 0 0 0,1 1 0 0 0,-1-1-1 0 0,0 0 1 0 0,0 0 0 0 0,-1 2 0 0 0,0 0 0 0 0,0 0 0 0 0,1 0 0 0 0,-1 1 0 0 0,1-1-1 0 0,0 1 1 0 0,0-1 0 0 0,0 0 0 0 0,1 1 0 0 0,-1 0 0 0 0,1-1 0 0 0,0 1 0 0 0,0-1-1 0 0,0 1 1 0 0,0 0 0 0 0,1 3 0 0 0,-1 22 3 0 0,-51 552-156 0 0,51-574 143 0 0,0 0-1 0 0,0 0 1 0 0,0 0-1 0 0,3 11 1 0 0,-3-17 8 0 0,1-1 0 0 0,-1 1-1 0 0,0 0 1 0 0,0-1 0 0 0,1 1 0 0 0,-1 0 0 0 0,0-1 0 0 0,1 1 0 0 0,-1 0-1 0 0,0-1 1 0 0,1 1 0 0 0,-1-1 0 0 0,1 1 0 0 0,-1-1 0 0 0,1 1 0 0 0,-1-1-1 0 0,1 1 1 0 0,0-1 0 0 0,-1 0 0 0 0,1 1 0 0 0,-1-1 0 0 0,2 1 0 0 0,-1-1-1 0 0,0 0 1 0 0,0-1-1 0 0,0 1 1 0 0,0 0 0 0 0,0 0-1 0 0,1 0 1 0 0,-1-1 0 0 0,0 1-1 0 0,0-1 1 0 0,0 1 0 0 0,0-1-1 0 0,0 1 1 0 0,0-1-1 0 0,0 1 1 0 0,0-1 0 0 0,-1 0-1 0 0,1 0 1 0 0,0 0 0 0 0,1 0-1 0 0,15-18 5 0 0,-1 1-1 0 0,0-2 0 0 0,20-34 1 0 0,-22 32 22 0 0,0 1-1 0 0,2 0 1 0 0,21-21 0 0 0,-36 40-21 0 0,0 1 0 0 0,1-1 0 0 0,-1 1 0 0 0,1 0 0 0 0,-1 0 0 0 0,1 0 0 0 0,-1 0 0 0 0,1 0 0 0 0,0 0 0 0 0,0 0 0 0 0,-1 1 0 0 0,3-1 0 0 0,-3 1-1 0 0,-1 0 0 0 0,1 0-1 0 0,0 0 1 0 0,-1 0 0 0 0,1 0-1 0 0,-1 0 1 0 0,1 0-1 0 0,-1 0 1 0 0,1 0 0 0 0,-1 0-1 0 0,1 1 1 0 0,-1-1 0 0 0,1 0-1 0 0,-1 0 1 0 0,0 1-1 0 0,1-1 1 0 0,-1 0 0 0 0,1 1-1 0 0,-1-1 1 0 0,0 0 0 0 0,1 1-1 0 0,-1-1 1 0 0,0 1-1 0 0,1-1 1 0 0,-1 1 0 0 0,0-1-1 0 0,1 1 1 0 0,1 4 9 0 0,-1 1 1 0 0,0-1-1 0 0,0 0 0 0 0,0 1 1 0 0,0-1-1 0 0,-1 8 0 0 0,1-2 1 0 0,1 67 75 0 0,-3-56-58 0 0,2-1-1 0 0,0 1 1 0 0,1 0 0 0 0,1-1-1 0 0,1 1 1 0 0,0-1-1 0 0,9 23 1 0 0,-12-43-23 0 0,-1 1 1 0 0,1-1-1 0 0,0 1 1 0 0,-1 0-1 0 0,1-1 0 0 0,0 0 1 0 0,0 1-1 0 0,0-1 0 0 0,0 1 1 0 0,0-1-1 0 0,0 0 1 0 0,1 0-1 0 0,-1 0 0 0 0,0 1 1 0 0,1-1-1 0 0,-1 0 0 0 0,0-1 1 0 0,1 1-1 0 0,-1 0 1 0 0,1 0-1 0 0,-1-1 0 0 0,1 1 1 0 0,2 0-1 0 0,-2-1 2 0 0,0 0-1 0 0,0-1 1 0 0,0 1 0 0 0,0-1-1 0 0,-1 1 1 0 0,1-1-1 0 0,0 0 1 0 0,0 1 0 0 0,0-1-1 0 0,-1 0 1 0 0,1 0 0 0 0,0 0-1 0 0,-1-1 1 0 0,1 1 0 0 0,-1 0-1 0 0,3-3 1 0 0,5-6-6 0 0,-1 0 0 0 0,0-1 0 0 0,-1 0 0 0 0,11-21 0 0 0,-1-5-417 0 0,0-1 0 0 0,-3-1 0 0 0,-1 0 0 0 0,11-57-1 0 0,-11 8-3652 0 0,-6-1-3926 0 0,-7 41 4045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15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3688 0 0,'-8'9'1592'0'0,"-16"25"1682"0"0,24-33-3211 0 0,-1-1 0 0 0,1 1-1 0 0,0 0 1 0 0,-1-1 0 0 0,1 1 0 0 0,0 0 0 0 0,-1-1 0 0 0,1 1 0 0 0,0 0 0 0 0,0 0 0 0 0,0-1 0 0 0,0 1 0 0 0,0 0 0 0 0,0-1 0 0 0,0 1 0 0 0,0 0 0 0 0,0 0 0 0 0,0-1 0 0 0,0 1 0 0 0,0 0-1 0 0,0 0 1 0 0,1-1 0 0 0,-1 1 0 0 0,0 0 0 0 0,1-1 0 0 0,-1 1 0 0 0,0-1 0 0 0,1 1 0 0 0,-1 0 0 0 0,1-1 0 0 0,-1 1 0 0 0,1-1 0 0 0,-1 1 0 0 0,1-1 0 0 0,-1 1 0 0 0,1-1 0 0 0,-1 1-1 0 0,1-1 1 0 0,0 0 0 0 0,-1 1 0 0 0,1-1 0 0 0,0 0 0 0 0,-1 1 0 0 0,1-1 0 0 0,1 0 0 0 0,26 6 749 0 0,2-2-1 0 0,-1-1 1 0 0,0-1-1 0 0,1-2 1 0 0,36-4-1 0 0,-29 3-213 0 0,-18 0-527 0 0,228-5 1820 0 0,-165 8-4149 0 0,-1 3-3389 0 0,-42-1 1995 0 0,-4 3-1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16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15 120 2584 0 0,'-1'0'209'0'0,"1"1"-1"0"0,-1-1 1 0 0,1 1-1 0 0,-1-1 1 0 0,0 0-1 0 0,1 1 1 0 0,-1-1-1 0 0,1 1 1 0 0,-1-1-1 0 0,0 0 1 0 0,1 0-1 0 0,-1 0 1 0 0,0 1-1 0 0,1-1 0 0 0,-1 0 1 0 0,0 0-1 0 0,1 0 1 0 0,-1 0-1 0 0,-2 0 1727 0 0,16-1-1435 0 0,90 1 2197 0 0,565-16 1013 0 0,366-38-2403 0 0,-448 32-959 0 0,137-3 55 0 0,0 28 98 0 0,-272 17-107 0 0,157 6 248 0 0,-2-29-41 0 0,223-40-143 0 0,-829 43-483 0 0,214-9-483 0 0,-168 10-3501 0 0,-2 1-3997 0 0,-37-1 4261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1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3724 0 0,'0'0'555'0'0,"0"14"1827"0"0,-18 514 4273 0 0,0-72-4774 0 0,35-2-1205 0 0,-10-393-538 0 0,16 68-1 0 0,-19-110-100 0 0,1-1-1 0 0,1 1 1 0 0,1-1 0 0 0,0-1-1 0 0,2 0 1 0 0,0 0 0 0 0,22 31 0 0 0,-28-44-28 0 0,1 1 1 0 0,-1-1 0 0 0,1 0 0 0 0,0 0 0 0 0,1-1 0 0 0,-1 1 0 0 0,1-1 0 0 0,-1 0 0 0 0,1 0 0 0 0,0-1 0 0 0,0 1 0 0 0,0-1 0 0 0,1 0 0 0 0,-1-1 0 0 0,0 1 0 0 0,1-1 0 0 0,-1 0 0 0 0,1 0 0 0 0,-1-1 0 0 0,8 1 0 0 0,-6-2-2 0 0,0 0 1 0 0,0-1-1 0 0,1 1 1 0 0,-1-1-1 0 0,-1-1 1 0 0,1 1-1 0 0,0-1 0 0 0,0-1 1 0 0,-1 1-1 0 0,0-1 1 0 0,0 0-1 0 0,0 0 1 0 0,0-1-1 0 0,10-10 1 0 0,-2 0 8 0 0,0-1 1 0 0,-1-1-1 0 0,-1 0 0 0 0,-1-1 1 0 0,0 0-1 0 0,9-22 1 0 0,-5 5 26 0 0,-2-1 1 0 0,13-55-1 0 0,-24 79-26 0 0,-1 6-10 0 0,0 0 0 0 0,1 0 1 0 0,-1 1-1 0 0,1-1 0 0 0,0 0 0 0 0,1 1 0 0 0,4-8 0 0 0,-7 13-7 0 0,0 0-1 0 0,0 0 0 0 0,0 0 0 0 0,0 0 1 0 0,0-1-1 0 0,0 1 0 0 0,1 0 0 0 0,-1 0 1 0 0,0 0-1 0 0,0 0 0 0 0,0 0 0 0 0,0 0 1 0 0,0 0-1 0 0,1 0 0 0 0,-1 0 0 0 0,0-1 1 0 0,0 1-1 0 0,0 0 0 0 0,0 0 1 0 0,1 0-1 0 0,-1 0 0 0 0,0 0 0 0 0,0 0 1 0 0,0 0-1 0 0,0 0 0 0 0,1 0 0 0 0,-1 0 1 0 0,0 1-1 0 0,0-1 0 0 0,0 0 0 0 0,0 0 1 0 0,1 0-1 0 0,-1 0 0 0 0,0 0 1 0 0,0 0-1 0 0,0 0 0 0 0,0 0 0 0 0,0 0 1 0 0,1 0-1 0 0,-1 1 0 0 0,0-1 0 0 0,0 0 1 0 0,0 0-1 0 0,6 10 18 0 0,2 15 6 0 0,9 62-3 0 0,-14-60-6 0 0,3 0-1 0 0,0 0 1 0 0,17 46-1 0 0,-22-70-10 0 0,1 0 0 0 0,-1 0 0 0 0,1-1 1 0 0,-1 1-1 0 0,1 0 0 0 0,0-1 0 0 0,0 1 0 0 0,0-1 1 0 0,0 0-1 0 0,0 0 0 0 0,1 1 0 0 0,-1-1 0 0 0,1-1 1 0 0,-1 1-1 0 0,1 0 0 0 0,0-1 0 0 0,-1 1 0 0 0,6 1 0 0 0,-6-3 1 0 0,0 0 0 0 0,0 0-1 0 0,0 0 1 0 0,0 0 0 0 0,0 0 0 0 0,0-1-1 0 0,0 1 1 0 0,-1 0 0 0 0,1-1-1 0 0,0 1 1 0 0,0-1 0 0 0,0 0-1 0 0,0 0 1 0 0,-1 0 0 0 0,1 0-1 0 0,0 0 1 0 0,-1 0 0 0 0,1 0-1 0 0,-1-1 1 0 0,1 1 0 0 0,-1 0-1 0 0,0-1 1 0 0,1 1 0 0 0,-1-1 0 0 0,0 0-1 0 0,0 1 1 0 0,0-1 0 0 0,0 0-1 0 0,0 1 1 0 0,0-4 0 0 0,4-6 19 0 0,-1 0 1 0 0,0 0-1 0 0,-1-1 1 0 0,0 0-1 0 0,-1 0 1 0 0,0 0 0 0 0,-1 0-1 0 0,0 0 1 0 0,-1 0-1 0 0,0 0 1 0 0,-1 0-1 0 0,0 0 1 0 0,-1 0-1 0 0,-1 1 1 0 0,0-1 0 0 0,-6-16-1 0 0,4 14-1 0 0,-1 0-1 0 0,0 1 0 0 0,-1 0 1 0 0,0 0-1 0 0,-1 0 1 0 0,-1 1-1 0 0,0 0 1 0 0,0 1-1 0 0,-1 0 1 0 0,-1 0-1 0 0,0 1 1 0 0,-24-17-1 0 0,31 24-17 0 0,-2 0 0 0 0,1 1 0 0 0,0-1-1 0 0,0 1 1 0 0,-1 0 0 0 0,1 1 0 0 0,-1-1 0 0 0,-8 0 0 0 0,13 2-7 0 0,-1 0 0 0 0,1-1 1 0 0,0 1-1 0 0,-1 0 1 0 0,1 0-1 0 0,-1 1 1 0 0,1-1-1 0 0,0 0 1 0 0,-1 0-1 0 0,1 1 1 0 0,0-1-1 0 0,-1 1 1 0 0,1-1-1 0 0,0 1 1 0 0,-1 0-1 0 0,1-1 1 0 0,0 1-1 0 0,0 0 1 0 0,0 0-1 0 0,0 0 0 0 0,0 0 1 0 0,0 0-1 0 0,0 0 1 0 0,0 0-1 0 0,0 0 1 0 0,0 0-1 0 0,1 0 1 0 0,-1 1-1 0 0,0-1 1 0 0,1 0-1 0 0,-1 0 1 0 0,1 1-1 0 0,-1-1 1 0 0,1 0-1 0 0,0 1 1 0 0,-1-1-1 0 0,1 1 1 0 0,0 1-1 0 0,0 4-34 0 0,0-1 1 0 0,1 0-1 0 0,0 0 1 0 0,0 0-1 0 0,0 0 0 0 0,1 0 1 0 0,0 0-1 0 0,0 0 0 0 0,0-1 1 0 0,1 1-1 0 0,-1 0 1 0 0,2-1-1 0 0,-1 0 0 0 0,0 0 1 0 0,1 0-1 0 0,9 9 0 0 0,-6-6-33 0 0,1-1 0 0 0,1 1-1 0 0,-1-1 1 0 0,1-1-1 0 0,0 0 1 0 0,1 0-1 0 0,-1-1 1 0 0,19 7-1 0 0,-11-6 2 0 0,0-2 1 0 0,1 0-1 0 0,0-2 0 0 0,0 1 0 0 0,0-2 1 0 0,0-1-1 0 0,0 0 0 0 0,0-1 0 0 0,0-1 0 0 0,0-1 1 0 0,0 0-1 0 0,-1-1 0 0 0,1-1 0 0 0,19-9 1 0 0,-17 6 61 0 0,-1-1 0 0 0,-1 0 0 0 0,1-2 0 0 0,-2 0 0 0 0,1-1 0 0 0,-2-1 1 0 0,0 0-1 0 0,0-1 0 0 0,-1-1 0 0 0,-1 0 0 0 0,-1-1 0 0 0,13-19 0 0 0,1-18 202 0 0,-25 50-176 0 0,-1 0 0 0 0,1 0-1 0 0,-1 0 1 0 0,0-1 0 0 0,-1 1 0 0 0,1 0-1 0 0,0-1 1 0 0,-1 1 0 0 0,0-1 0 0 0,0 1-1 0 0,0 0 1 0 0,0-1 0 0 0,0 1 0 0 0,-2-6-1 0 0,2 9-16 0 0,0-1 0 0 0,0 0 0 0 0,-1 1 0 0 0,1-1 0 0 0,0 1-1 0 0,-1-1 1 0 0,1 1 0 0 0,0-1 0 0 0,-1 1 0 0 0,1-1-1 0 0,-1 1 1 0 0,1-1 0 0 0,0 1 0 0 0,-1-1 0 0 0,1 1-1 0 0,-1 0 1 0 0,1-1 0 0 0,-1 1 0 0 0,0 0 0 0 0,1 0-1 0 0,-1-1 1 0 0,1 1 0 0 0,-1 0 0 0 0,0 0 0 0 0,1 0-1 0 0,-1 0 1 0 0,1 0 0 0 0,-1 0 0 0 0,0-1 0 0 0,1 2-1 0 0,-1-1 1 0 0,0 0 0 0 0,-1 0 0 0 0,0 1 0 0 0,0 0 0 0 0,0 0-1 0 0,1 0 1 0 0,-1 0 0 0 0,0 0 0 0 0,1 0 0 0 0,-1 0 0 0 0,1 1-1 0 0,-3 1 1 0 0,-25 36 20 0 0,11-7-10 0 0,2 1 0 0 0,1 0 0 0 0,1 1 0 0 0,2 0 0 0 0,2 2 1 0 0,1-1-1 0 0,2 1 0 0 0,-4 47 0 0 0,10-82-9 0 0,1 1 0 0 0,0-1 1 0 0,0 1-1 0 0,0-1 0 0 0,0 1 0 0 0,0-1 0 0 0,0 1 0 0 0,0-1 0 0 0,0 0 0 0 0,0 1 1 0 0,1-1-1 0 0,-1 1 0 0 0,2 2 0 0 0,-2-4-1 0 0,0 0 0 0 0,1 0 1 0 0,-1 0-1 0 0,0 0 0 0 0,1 1 0 0 0,-1-1 0 0 0,0 0 1 0 0,1 0-1 0 0,-1 0 0 0 0,0 0 0 0 0,1 0 1 0 0,-1 0-1 0 0,0 0 0 0 0,1 0 0 0 0,-1 0 0 0 0,0 0 1 0 0,1 0-1 0 0,-1 0 0 0 0,0 0 0 0 0,1 0 1 0 0,-1 0-1 0 0,0-1 0 0 0,1 1 0 0 0,-1 0 0 0 0,0 0 1 0 0,0 0-1 0 0,1 0 0 0 0,-1-1 0 0 0,0 1 1 0 0,1 0-1 0 0,-1 0 0 0 0,0 0 0 0 0,0-1 0 0 0,1 1 1 0 0,2-4 19 0 0,1 1 1 0 0,-1-1 0 0 0,0 0 0 0 0,0 0 0 0 0,0-1 0 0 0,2-4 0 0 0,35-70 228 0 0,-3-3 0 0 0,48-162 0 0 0,-72 212-228 0 0,-12 32-24 0 0,-1 0 0 0 0,0-1 0 0 0,0 1 0 0 0,0 0 0 0 0,0 0 0 0 0,1-1 0 0 0,-1 1 0 0 0,0 0 0 0 0,0 0 0 0 0,1 0 1 0 0,-1-1-1 0 0,0 1 0 0 0,1 0 0 0 0,-1 0 0 0 0,0 0 0 0 0,0 0 0 0 0,1 0 0 0 0,-1 0 0 0 0,0 0 0 0 0,1 0 1 0 0,-1-1-1 0 0,0 1 0 0 0,1 0 0 0 0,-1 0 0 0 0,0 1 0 0 0,1-1 0 0 0,-1 0 0 0 0,0 0 0 0 0,0 0 0 0 0,1 0 0 0 0,0 0 0 0 0,9 16-1 0 0,2 20-22 0 0,-2 1-1 0 0,-1 1 1 0 0,-2 0-1 0 0,3 58 1 0 0,-8-74 15 0 0,23 256-109 0 0,-19 526 1 0 0,-7-790 115 0 0,-2 42 18 0 0,-22 108-1 0 0,22-150-4 0 0,-1 0 0 0 0,0-1-1 0 0,-1 1 1 0 0,0-1 0 0 0,-1 0-1 0 0,-1 0 1 0 0,0-1 0 0 0,0 0-1 0 0,-2 0 1 0 0,1 0-1 0 0,-1-1 1 0 0,-1-1 0 0 0,-12 11-1 0 0,17-17-3 0 0,0 0 0 0 0,0 0 0 0 0,-1-1 0 0 0,1 1-1 0 0,-1-1 1 0 0,0-1 0 0 0,0 1 0 0 0,0-1 0 0 0,-1 0 0 0 0,1-1-1 0 0,0 1 1 0 0,-1-1 0 0 0,1 0 0 0 0,-1-1 0 0 0,1 0-1 0 0,-1 0 1 0 0,1 0 0 0 0,-1-1 0 0 0,1 0 0 0 0,-1 0 0 0 0,1 0-1 0 0,0-1 1 0 0,-10-4 0 0 0,7 2-14 0 0,0-1 1 0 0,1 0-1 0 0,-1 0 1 0 0,1-1-1 0 0,0 0 0 0 0,1-1 1 0 0,-1 0-1 0 0,1 0 0 0 0,1 0 1 0 0,-1-1-1 0 0,2 0 1 0 0,-1 0-1 0 0,1-1 0 0 0,-7-14 1 0 0,4 5-87 0 0,1-1 0 0 0,1 1 0 0 0,0-1 0 0 0,2 0 1 0 0,0-1-1 0 0,1 1 0 0 0,1-1 0 0 0,1 1 0 0 0,1-1 0 0 0,0 0 1 0 0,2 1-1 0 0,7-37 0 0 0,-3 30-668 0 0,1 0 0 0 0,1 1 0 0 0,17-35 0 0 0,-10 30-1725 0 0,1 1 1 0 0,28-38 0 0 0,-9 20-501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2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151 692 2832 0 0,'69'-163'5037'0'0,"-61"140"-4437"0"0,-1-1 0 0 0,-1 0 0 0 0,-1 0 0 0 0,-1-1 0 0 0,0-26 0 0 0,-3 47-429 0 0,-1 1 0 0 0,-1-1 0 0 0,1 0 0 0 0,0 1 0 0 0,-1-1 1 0 0,0 1-1 0 0,0-1 0 0 0,0 1 0 0 0,0-1 0 0 0,0 1 0 0 0,-1 0 0 0 0,-3-6 0 0 0,4 8-102 0 0,1 0 0 0 0,-1 0 0 0 0,0 0 0 0 0,0 1 1 0 0,0-1-1 0 0,0 0 0 0 0,-1 0 0 0 0,1 1 0 0 0,0-1 0 0 0,0 1 0 0 0,0-1 0 0 0,0 1 0 0 0,-1 0 0 0 0,1-1 0 0 0,0 1 1 0 0,0 0-1 0 0,-1 0 0 0 0,1 0 0 0 0,0 0 0 0 0,0 0 0 0 0,-1 0 0 0 0,1 0 0 0 0,0 0 0 0 0,0 0 0 0 0,-1 1 0 0 0,1-1 0 0 0,0 0 1 0 0,0 1-1 0 0,0-1 0 0 0,0 1 0 0 0,-1 0 0 0 0,1-1 0 0 0,0 1 0 0 0,0 0 0 0 0,0 0 0 0 0,0-1 0 0 0,1 1 0 0 0,-2 1 1 0 0,-12 10 66 0 0,1 0 1 0 0,0 1 0 0 0,1 0 0 0 0,1 1 0 0 0,0 0 0 0 0,1 1 0 0 0,-11 21 0 0 0,6-8-61 0 0,2 2 0 0 0,0-1-1 0 0,-9 38 1 0 0,13-31 0 0 0,-9 71 0 0 0,18-105-75 0 0,-1-1 0 0 0,1 1 0 0 0,0-1 0 0 0,0 1 0 0 0,0 0 0 0 0,0-1 0 0 0,0 1 0 0 0,0-1 0 0 0,0 1 0 0 0,0-1 1 0 0,1 1-1 0 0,-1-1 0 0 0,1 1 0 0 0,-1-1 0 0 0,1 1 0 0 0,-1-1 0 0 0,1 0 0 0 0,0 1 0 0 0,0-1 0 0 0,0 0 0 0 0,0 1 0 0 0,0-1 1 0 0,0 0-1 0 0,0 0 0 0 0,0 0 0 0 0,2 1 0 0 0,-2-2-1 0 0,1 1 1 0 0,-1-1-1 0 0,1 0 1 0 0,-1 0 0 0 0,1 0-1 0 0,-1 0 1 0 0,1 0-1 0 0,-1-1 1 0 0,1 1-1 0 0,-1 0 1 0 0,1-1-1 0 0,-1 1 1 0 0,0-1-1 0 0,1 0 1 0 0,-1 1-1 0 0,0-1 1 0 0,1 0-1 0 0,-1 0 1 0 0,0 1-1 0 0,0-1 1 0 0,0 0-1 0 0,0 0 1 0 0,0-1 0 0 0,0 1-1 0 0,0 0 1 0 0,0 0-1 0 0,1-2 1 0 0,112-153 15 0 0,-31 40-17 0 0,-78 110 4 0 0,-1 0 1 0 0,1 1-1 0 0,0 0 0 0 0,0 0 1 0 0,1 0-1 0 0,-1 0 0 0 0,1 1 1 0 0,0 0-1 0 0,0 0 0 0 0,0 1 1 0 0,12-5-1 0 0,-14 7-1 0 0,0 0 0 0 0,0 0-1 0 0,-1 0 1 0 0,1 1 0 0 0,0 0 0 0 0,0 0 0 0 0,0 0 0 0 0,0 0 0 0 0,0 0 0 0 0,0 1 0 0 0,-1 0 0 0 0,1 0-1 0 0,0 0 1 0 0,0 0 0 0 0,-1 1 0 0 0,1-1 0 0 0,-1 1 0 0 0,1 0 0 0 0,-1 0 0 0 0,0 0 0 0 0,0 0-1 0 0,6 6 1 0 0,4 4 3 0 0,-1 1 0 0 0,0 1 0 0 0,-1 0 0 0 0,-1 1 0 0 0,15 27 0 0 0,35 87 19 0 0,-32-55-9 0 0,-3 2 0 0 0,-3 1 1 0 0,-4 1-1 0 0,-3 0 0 0 0,-3 1 1 0 0,-4 0-1 0 0,-3 137 0 0 0,-7-187 1 0 0,-10 54-1 0 0,9-72-15 0 0,1-1 1 0 0,-1 0-1 0 0,-1 0 1 0 0,0 0-1 0 0,0 0 0 0 0,-1 0 1 0 0,0-1-1 0 0,-11 13 0 0 0,15-20-4 0 0,0 0 0 0 0,0 0 0 0 0,0-1-1 0 0,-1 1 1 0 0,1-1 0 0 0,-1 1 0 0 0,1-1 0 0 0,-1 0-1 0 0,0 0 1 0 0,1 1 0 0 0,-1-1 0 0 0,0 0 0 0 0,0 0-1 0 0,0-1 1 0 0,0 1 0 0 0,0 0 0 0 0,0-1-1 0 0,0 1 1 0 0,0-1 0 0 0,0 1 0 0 0,0-1 0 0 0,0 0-1 0 0,0 0 1 0 0,0 0 0 0 0,0 0 0 0 0,0-1 0 0 0,0 1-1 0 0,0 0 1 0 0,0-1 0 0 0,-3 0 0 0 0,2-1-8 0 0,0 0 0 0 0,0-1-1 0 0,0 1 1 0 0,1 0 0 0 0,-1-1 0 0 0,1 0 0 0 0,-1 1 0 0 0,1-1 0 0 0,0 0 0 0 0,0 0 0 0 0,0-1 0 0 0,0 1 0 0 0,1 0 0 0 0,-1 0-1 0 0,1-1 1 0 0,-2-4 0 0 0,-3-23-79 0 0,1 0 1 0 0,1 0-1 0 0,2-1 0 0 0,3-61 0 0 0,0 60 37 0 0,5-88-202 0 0,6 0-1 0 0,45-195 1 0 0,47-108 76 0 0,-50 210 340 0 0,-47 186-114 0 0,-4 11 12 0 0,1 1 0 0 0,0 1 0 0 0,1-1 0 0 0,1 1 0 0 0,0-1 0 0 0,16-25 0 0 0,-22 40-50 0 0,1 0 1 0 0,-1 1-1 0 0,1-1 0 0 0,-1 0 1 0 0,1 1-1 0 0,-1-1 1 0 0,1 0-1 0 0,-1 1 0 0 0,1-1 1 0 0,-1 1-1 0 0,1-1 0 0 0,0 1 1 0 0,-1 0-1 0 0,1-1 1 0 0,0 1-1 0 0,0-1 0 0 0,-1 1 1 0 0,1 0-1 0 0,0 0 0 0 0,0-1 1 0 0,-1 1-1 0 0,3 0 1 0 0,-3 0 0 0 0,1 0 0 0 0,0 1 1 0 0,-1-1-1 0 0,1 1 0 0 0,0-1 1 0 0,-1 0-1 0 0,1 1 1 0 0,-1-1-1 0 0,1 1 0 0 0,-1-1 1 0 0,1 1-1 0 0,-1-1 0 0 0,1 1 1 0 0,-1 0-1 0 0,0-1 1 0 0,1 1-1 0 0,-1 0 0 0 0,0-1 1 0 0,1 2-1 0 0,7 39 244 0 0,-6 136 265 0 0,-4-118-373 0 0,3 0-1 0 0,2 0 0 0 0,16 83 1 0 0,-17-135-124 0 0,0 0 1 0 0,0 0 0 0 0,0 0 0 0 0,1-1 0 0 0,0 1-1 0 0,1-1 1 0 0,-1 0 0 0 0,1 0 0 0 0,9 11-1 0 0,-11-15-18 0 0,-1-1 0 0 0,1 1 0 0 0,0-1 0 0 0,0 1 0 0 0,-1-1-1 0 0,1 0 1 0 0,0 0 0 0 0,0 0 0 0 0,0 0 0 0 0,0 0 0 0 0,0 0 0 0 0,1 0-1 0 0,-1-1 1 0 0,0 1 0 0 0,0-1 0 0 0,0 0 0 0 0,1 1 0 0 0,-1-1-1 0 0,0 0 1 0 0,0 0 0 0 0,1-1 0 0 0,-1 1 0 0 0,0 0 0 0 0,0-1-1 0 0,0 1 1 0 0,0-1 0 0 0,1 0 0 0 0,-1 0 0 0 0,0 0 0 0 0,0 0-1 0 0,0 0 1 0 0,0 0 0 0 0,-1 0 0 0 0,1 0 0 0 0,0-1 0 0 0,1-1-1 0 0,6-5-8 0 0,0-1-1 0 0,0 1 0 0 0,-1-2 0 0 0,-1 1 0 0 0,1-1 0 0 0,-2 0 1 0 0,10-18-1 0 0,29-82-113 0 0,-33 78 48 0 0,0 1 1 0 0,17-30 0 0 0,-28 60 65 0 0,-1-1 0 0 0,1 1 0 0 0,0 0 0 0 0,-1 0 0 0 0,1-1 0 0 0,0 1 0 0 0,0 0 0 0 0,0 0 0 0 0,-1 0 0 0 0,1 0 0 0 0,0 0 0 0 0,0 0 0 0 0,1 0 0 0 0,-1 1 0 0 0,0-1 0 0 0,0 0 0 0 0,0 0 1 0 0,1 1-1 0 0,-1-1 0 0 0,0 1 0 0 0,1-1 0 0 0,-1 1 0 0 0,0 0 0 0 0,1-1 0 0 0,-1 1 0 0 0,3 0 0 0 0,-2 1 1 0 0,-1-1 0 0 0,0 1 0 0 0,1 0-1 0 0,-1 0 1 0 0,0 0 0 0 0,1 0 0 0 0,-1 1 0 0 0,0-1 0 0 0,0 0 0 0 0,0 0 0 0 0,0 1 0 0 0,0-1 0 0 0,0 1 0 0 0,0-1-1 0 0,0 1 1 0 0,-1-1 0 0 0,1 1 0 0 0,-1-1 0 0 0,1 1 0 0 0,-1 0 0 0 0,1-1 0 0 0,-1 3 0 0 0,7 31-23 0 0,-1-1 1 0 0,-2 2 0 0 0,0 43-1 0 0,-4-79 29 0 0,0 0-1 0 0,0 0 0 0 0,0 0 0 0 0,0 0 1 0 0,0 0-1 0 0,1 0 0 0 0,-1 0 1 0 0,0-1-1 0 0,0 1 0 0 0,0 0 0 0 0,0 0 1 0 0,0 0-1 0 0,0 0 0 0 0,0 0 1 0 0,0 0-1 0 0,0 0 0 0 0,0 0 0 0 0,0 0 1 0 0,0 0-1 0 0,1 0 0 0 0,-1 0 1 0 0,0 0-1 0 0,0 0 0 0 0,0 0 0 0 0,0 0 1 0 0,0 0-1 0 0,0 0 0 0 0,0 0 1 0 0,0 0-1 0 0,0 0 0 0 0,0 0 0 0 0,0 0 1 0 0,1 0-1 0 0,-1 0 0 0 0,0 0 1 0 0,0 0-1 0 0,0 0 0 0 0,0 0 0 0 0,0 1 1 0 0,0-1-1 0 0,0 0 0 0 0,0 0 1 0 0,0 0-1 0 0,0 0 0 0 0,0 0 0 0 0,0 0 1 0 0,0 0-1 0 0,0 0 0 0 0,0 0 1 0 0,0 0-1 0 0,0 0 0 0 0,0 0 0 0 0,1 1 1 0 0,6-15 11 0 0,9-19 17 0 0,-10 17-8 0 0,1 0 0 0 0,1 1-1 0 0,1 0 1 0 0,0 0 0 0 0,16-20 0 0 0,-22 32-17 0 0,0 0 0 0 0,0 0 0 0 0,0 0 1 0 0,0 0-1 0 0,0 1 0 0 0,1-1 0 0 0,-1 1 0 0 0,1 0 0 0 0,0 0 1 0 0,-1 0-1 0 0,1 1 0 0 0,0-1 0 0 0,0 1 0 0 0,0 0 0 0 0,0 0 1 0 0,0 0-1 0 0,1 0 0 0 0,-1 1 0 0 0,0 0 0 0 0,0 0 0 0 0,0 0 0 0 0,1 0 1 0 0,-1 1-1 0 0,0-1 0 0 0,0 1 0 0 0,0 0 0 0 0,7 3 0 0 0,0 2 4 0 0,1 0 0 0 0,-2 0 1 0 0,1 1-1 0 0,16 15 0 0 0,-20-16-1 0 0,0 0 1 0 0,0 0-1 0 0,1-1 1 0 0,-1 0 0 0 0,1 0-1 0 0,0-1 1 0 0,1 0-1 0 0,-1 0 1 0 0,1-1 0 0 0,-1 0-1 0 0,11 2 1 0 0,-15-5-2 0 0,-1-1 0 0 0,1 1-1 0 0,-1-1 1 0 0,0 0 0 0 0,1 0 0 0 0,-1 0 0 0 0,0 0 0 0 0,0-1 0 0 0,0 1 0 0 0,1-1 0 0 0,-2 0 0 0 0,1 0-1 0 0,0 0 1 0 0,0 0 0 0 0,-1 0 0 0 0,1-1 0 0 0,-1 1 0 0 0,1-1 0 0 0,-1 1 0 0 0,0-1 0 0 0,0 0 0 0 0,-1 0-1 0 0,4-6 1 0 0,2-5 28 0 0,0-1 0 0 0,0 0-1 0 0,7-28 1 0 0,-8 23 1 0 0,-1-1 0 0 0,-1 0 0 0 0,0 0 1 0 0,0-22-1 0 0,-7 28-4 0 0,-4 21-31 0 0,-4 23-15 0 0,-2 36-36 0 0,3 0-1 0 0,3 1 0 0 0,2 101 1 0 0,10-61 58 0 0,28 153 0 0 0,2-79 117 0 0,-12-72 86 0 0,11 146 1 0 0,-32-218-119 0 0,-1 1 0 0 0,-7 51 0 0 0,5-74-61 0 0,-2-1 1 0 0,1 0-1 0 0,-2 0 0 0 0,0 0 0 0 0,0 0 0 0 0,-1-1 0 0 0,-1 0 0 0 0,0 0 0 0 0,-1 0 0 0 0,-8 11 0 0 0,12-19-19 0 0,0 0-1 0 0,-1 0 1 0 0,1 0 0 0 0,-1-1-1 0 0,0 1 1 0 0,-1-1 0 0 0,1 0-1 0 0,0 0 1 0 0,-1 0-1 0 0,0-1 1 0 0,0 1 0 0 0,0-1-1 0 0,0-1 1 0 0,0 1-1 0 0,0 0 1 0 0,0-1 0 0 0,0 0-1 0 0,0-1 1 0 0,-1 1 0 0 0,1-1-1 0 0,-8 0 1 0 0,7-1-6 0 0,-1 0 0 0 0,1 0 0 0 0,0-1 0 0 0,0 0 0 0 0,0 0 0 0 0,0 0 0 0 0,1-1 0 0 0,-1 0 0 0 0,0 0 0 0 0,1 0 0 0 0,0-1 0 0 0,0 0 0 0 0,0 0 0 0 0,0 0 0 0 0,1 0 0 0 0,0-1 0 0 0,-7-8 0 0 0,0-5 0 0 0,0 0 0 0 0,1-1 0 0 0,1-1 0 0 0,0 0 0 0 0,2 0 0 0 0,0 0 0 0 0,1-1 0 0 0,1 0 0 0 0,-3-38 0 0 0,5 16 0 0 0,1 0 1 0 0,2-1 0 0 0,12-80 0 0 0,-5 85-16 0 0,2 1 0 0 0,2-1 0 0 0,1 1 0 0 0,2 1 0 0 0,21-40 1 0 0,107-168-1408 0 0,-117 206 809 0 0,-7 8-2958 0 0,18-38-1 0 0,-16 20-266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4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192 853 3760 0 0,'-3'-2'213'0'0,"1"1"0"0"0,-1 0 0 0 0,1-1 0 0 0,-1 1 0 0 0,1 0 0 0 0,-1 0 0 0 0,0 0 0 0 0,0 1 0 0 0,1-1 0 0 0,-1 1 0 0 0,0-1 0 0 0,0 1 0 0 0,0 0 0 0 0,1 0-1 0 0,-1 0 1 0 0,0 1 0 0 0,0-1 0 0 0,0 1 0 0 0,1-1 0 0 0,-4 2 0 0 0,2 0-35 0 0,0 0-1 0 0,0 1 1 0 0,0-1 0 0 0,0 1 0 0 0,1 0-1 0 0,-1 0 1 0 0,1 0 0 0 0,0 0-1 0 0,0 1 1 0 0,0-1 0 0 0,-3 6-1 0 0,-3 7 251 0 0,0 0-1 0 0,1 0 0 0 0,1 1 1 0 0,-10 34-1 0 0,8-11 162 0 0,1 0 0 0 0,3 0-1 0 0,1 1 1 0 0,1 0 0 0 0,5 56-1 0 0,0-81-568 0 0,-1-1-1 0 0,2 0 0 0 0,0 0 0 0 0,7 23 1 0 0,-9-35-18 0 0,1 1 1 0 0,-1-1-1 0 0,1 0 1 0 0,0 1 0 0 0,0-1-1 0 0,0 0 1 0 0,0 0-1 0 0,0 0 1 0 0,1-1-1 0 0,-1 1 1 0 0,4 2-1 0 0,-4-4-1 0 0,0 0-1 0 0,-1 0 1 0 0,1 0-1 0 0,0 0 1 0 0,0-1-1 0 0,-1 1 0 0 0,1-1 1 0 0,0 1-1 0 0,0-1 1 0 0,0 0-1 0 0,0 1 1 0 0,0-1-1 0 0,0 0 0 0 0,-1 0 1 0 0,1-1-1 0 0,0 1 1 0 0,0 0-1 0 0,0-1 0 0 0,0 1 1 0 0,0-1-1 0 0,-1 1 1 0 0,4-3-1 0 0,2 0-22 0 0,-1-1-1 0 0,0 0 1 0 0,-1 0-1 0 0,1-1 0 0 0,-1 0 1 0 0,0 0-1 0 0,0 0 1 0 0,0-1-1 0 0,-1 1 1 0 0,0-1-1 0 0,0 0 1 0 0,3-7-1 0 0,3-4-108 0 0,-2-1-1 0 0,0 0 1 0 0,6-23-1 0 0,-3-5-125 0 0,-1 1-1 0 0,-3-2 1 0 0,-1 1-1 0 0,-3-1 1 0 0,-2 0-1 0 0,-6-72 0 0 0,-9 10 68 0 0,-44-176-1 0 0,-73-106 1216 0 0,100 308 108 0 0,27 74-440 0 0,1 8-176 0 0,2 19 114 0 0,6 29-123 0 0,25 83-39 0 0,71 185 1 0 0,-71-230-395 0 0,243 637-2517 0 0,-265-701 845 0 0,1-2 0 0 0,1 1 0 0 0,1-1 0 0 0,1-1 1 0 0,18 23-1 0 0,-8-21-1728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2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0 4648 0 0,'-6'5'780'0'0,"3"1"1"0"0,-2 1 7 0 0,2 2 16 0 0,1 0-16 0 0,1 2 4 0 0,-1 0 0 0 0,2 0-36 0 0,0 4-52 0 0,5-6-88 0 0,6-2-160 0 0,5 1-368 0 0,0 0-2644 0 0,3 3 0 0 0,5 0-1 0 0,1 3 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2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0 4600 0 0,'-7'3'1056'0'0,"0"0"0"0"0,-1-1-1 0 0,0 0 1 0 0,1-1 0 0 0,-1 1 0 0 0,0-2-1 0 0,0 1 1 0 0,-14-2 2543 0 0,34 2-930 0 0,38 4-14362 0 0,-30-3 7888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5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74 540 1480 0 0,'-2'-6'239'0'0,"0"0"0"0"0,0 0-1 0 0,0 0 1 0 0,1 0 0 0 0,-1 0 0 0 0,2 0 0 0 0,-1 0-1 0 0,1-9 1 0 0,-2-5 252 0 0,-50-416 8296 0 0,48 415-7770 0 0,1 29-193 0 0,2 34-141 0 0,20 408 638 0 0,-11-378-1282 0 0,3-1-1 0 0,4-1 1 0 0,2 0 0 0 0,33 85 0 0 0,-41-133-40 0 0,1 0 1 0 0,1-1 0 0 0,0 0-1 0 0,16 20 1 0 0,-23-35-2 0 0,1 0 0 0 0,0 0 0 0 0,0-1 0 0 0,1 0-1 0 0,0 0 1 0 0,-1-1 0 0 0,11 7 0 0 0,-12-9 1 0 0,0-1 0 0 0,0 1 0 0 0,0-1 0 0 0,-1 1 0 0 0,1-1 0 0 0,0 0 0 0 0,0-1 0 0 0,1 1 0 0 0,-1-1 0 0 0,0 0 0 0 0,0 0 0 0 0,0 0 0 0 0,0 0 0 0 0,7-2 0 0 0,-6 0 4 0 0,0 0 1 0 0,0 0-1 0 0,0 0 0 0 0,0-1 0 0 0,0 0 1 0 0,0 0-1 0 0,-1 0 0 0 0,0-1 0 0 0,1 1 0 0 0,-1-1 1 0 0,-1 0-1 0 0,1 0 0 0 0,0 0 0 0 0,-1-1 0 0 0,0 1 1 0 0,0-1-1 0 0,0 0 0 0 0,2-6 0 0 0,2-5 18 0 0,-1 0 0 0 0,0 0 0 0 0,-1 0 0 0 0,4-28 0 0 0,-3 6 38 0 0,-2 1 1 0 0,-1-1 0 0 0,-3-39 0 0 0,-1 60-21 0 0,0 1 1 0 0,-1 1-1 0 0,-1-1 0 0 0,0 0 0 0 0,-1 0 1 0 0,-1 1-1 0 0,-1 0 0 0 0,0 0 0 0 0,-15-26 1 0 0,19 38-29 0 0,1 1 0 0 0,-1-1 0 0 0,0 0 0 0 0,-1 1 0 0 0,1-1 0 0 0,0 1 0 0 0,-1 0 0 0 0,1 0 0 0 0,-1 0 0 0 0,0 0 0 0 0,0 0 0 0 0,1 0 0 0 0,-1 1 0 0 0,0-1 0 0 0,-1 1 0 0 0,1 0 0 0 0,0 0 0 0 0,0 0 0 0 0,-6 0 0 0 0,6 1-3 0 0,0 0-1 0 0,1 0 1 0 0,-1 1-1 0 0,0-1 1 0 0,0 1-1 0 0,1 0 1 0 0,-1 0 0 0 0,0 0-1 0 0,1 0 1 0 0,-1 1-1 0 0,1-1 1 0 0,-1 0-1 0 0,1 1 1 0 0,0 0 0 0 0,0 0-1 0 0,-1 0 1 0 0,1 0-1 0 0,0 0 1 0 0,1 0-1 0 0,-1 0 1 0 0,0 0 0 0 0,1 1-1 0 0,-2 2 1 0 0,-4 8 9 0 0,1 0 0 0 0,0 0-1 0 0,2 1 1 0 0,-1 0 0 0 0,2 0 0 0 0,-1 0 0 0 0,-1 25 0 0 0,2 3 21 0 0,3 57-1 0 0,1-80-33 0 0,0 0-1 0 0,2 0 0 0 0,0-1 0 0 0,1 1 0 0 0,1-1 1 0 0,12 29-1 0 0,-15-42-3 0 0,0-1 0 0 0,1 1 0 0 0,-1-1 0 0 0,1 0 0 0 0,0 0 0 0 0,1 0 0 0 0,-1 0 0 0 0,1 0 0 0 0,-1-1 0 0 0,1 1 0 0 0,0-1 0 0 0,8 5 0 0 0,-8-7 0 0 0,-1 1 1 0 0,1-1-1 0 0,0 0 1 0 0,0 0-1 0 0,0 0 1 0 0,0-1-1 0 0,0 1 0 0 0,0-1 1 0 0,0 0-1 0 0,0 0 1 0 0,0 0-1 0 0,0-1 0 0 0,-1 0 1 0 0,1 1-1 0 0,0-1 1 0 0,0 0-1 0 0,0-1 1 0 0,5-2-1 0 0,2-1 1 0 0,-1 0 0 0 0,-1 0 1 0 0,1-1-1 0 0,-1-1 0 0 0,0 0 0 0 0,0 0 0 0 0,-1-1 0 0 0,12-12 1 0 0,2-7-4 0 0,25-43 0 0 0,-22 33 20 0 0,-22 33-16 0 0,-1 0 0 0 0,1 0 0 0 0,1 0 0 0 0,-1 1 0 0 0,0 0 0 0 0,1-1 0 0 0,6-3 0 0 0,-9 6-1 0 0,0 0-1 0 0,0 1 1 0 0,0 0-1 0 0,0-1 0 0 0,0 1 1 0 0,0-1-1 0 0,0 1 1 0 0,0 0-1 0 0,0 0 1 0 0,0 0-1 0 0,0-1 1 0 0,0 1-1 0 0,0 0 1 0 0,0 0-1 0 0,0 0 1 0 0,0 1-1 0 0,0-1 0 0 0,0 0 1 0 0,0 0-1 0 0,0 1 1 0 0,0-1-1 0 0,0 0 1 0 0,0 1-1 0 0,0-1 1 0 0,0 1-1 0 0,0-1 1 0 0,0 1-1 0 0,-1-1 0 0 0,1 1 1 0 0,0 0-1 0 0,0 0 1 0 0,0-1-1 0 0,-1 1 1 0 0,1 0-1 0 0,-1 0 1 0 0,1 0-1 0 0,0 0 1 0 0,-1-1-1 0 0,0 1 1 0 0,1 2-1 0 0,10 19 7 0 0,-2 1 0 0 0,13 44 0 0 0,-19-50 2 0 0,2-1 0 0 0,0-1 0 0 0,1 1-1 0 0,0-1 1 0 0,1 0 0 0 0,1 0 0 0 0,0-1 0 0 0,18 23 0 0 0,-26-37-5 0 0,1 1 0 0 0,-1 0 0 0 0,1-1 1 0 0,-1 1-1 0 0,1-1 0 0 0,0 1 0 0 0,-1 0 1 0 0,1-1-1 0 0,0 0 0 0 0,-1 1 0 0 0,1-1 1 0 0,0 1-1 0 0,0-1 0 0 0,0 0 1 0 0,-1 1-1 0 0,1-1 0 0 0,0 0 0 0 0,0 0 1 0 0,0 0-1 0 0,0 0 0 0 0,-1 0 0 0 0,1 0 1 0 0,0 0-1 0 0,0 0 0 0 0,0 0 0 0 0,0 0 1 0 0,-1 0-1 0 0,3-1 0 0 0,-2 0 6 0 0,1 0 0 0 0,0 0 0 0 0,-1-1 0 0 0,1 1 0 0 0,-1 0 0 0 0,1-1 0 0 0,-1 1 0 0 0,0-1 0 0 0,1 0 0 0 0,-1 1 0 0 0,2-4 0 0 0,2-7 56 0 0,0 0 0 0 0,7-25-1 0 0,-10 33-47 0 0,13-58 199 0 0,-3-1 0 0 0,6-85 0 0 0,11-65 73 0 0,-28 210-312 0 0,-1 0 0 0 0,1 0-1 0 0,0 0 1 0 0,0 0 0 0 0,0 0 0 0 0,0 0-1 0 0,1 0 1 0 0,-1 0 0 0 0,1 0 0 0 0,0 1-1 0 0,2-4 1 0 0,-2 5-43 0 0,-1 0 1 0 0,0 1-1 0 0,0-1 1 0 0,0 0-1 0 0,0 1 1 0 0,0 0-1 0 0,1-1 1 0 0,-1 1-1 0 0,0 0 1 0 0,0-1-1 0 0,1 1 1 0 0,-1 0-1 0 0,0 0 1 0 0,0 0-1 0 0,1 0 0 0 0,-1 0 1 0 0,0 1-1 0 0,1-1 1 0 0,-1 0-1 0 0,0 0 1 0 0,0 1-1 0 0,0-1 1 0 0,1 1-1 0 0,-1-1 1 0 0,0 1-1 0 0,0 0 1 0 0,0-1-1 0 0,0 1 1 0 0,0 0-1 0 0,0 0 0 0 0,1 1 1 0 0,4 3-1772 0 0,1 1 0 0 0,-1 0 0 0 0,-1 0 0 0 0,10 13 0 0 0,-10-13 664 0 0,10 17-2441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5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1268 3032 0 0,'15'-15'3355'0'0,"0"-12"-1790"0"0,-2 0 0 0 0,0-1 0 0 0,10-38 0 0 0,-18 50-930 0 0,-1-1 0 0 0,-1 0 1 0 0,0 0-1 0 0,-1 0 0 0 0,-1 0 0 0 0,0 0 0 0 0,-4-26 0 0 0,3 40-605 0 0,0 1 0 0 0,0-1 0 0 0,-1 0 0 0 0,1 1 0 0 0,-1-1 0 0 0,0 1 0 0 0,0 0 0 0 0,0-1 0 0 0,0 1 0 0 0,0-1-1 0 0,-1 1 1 0 0,1 0 0 0 0,-1 0 0 0 0,1 0 0 0 0,-1 0 0 0 0,0 0 0 0 0,0 0 0 0 0,0 0 0 0 0,0 1 0 0 0,0-1 0 0 0,0 1 0 0 0,0-1 0 0 0,0 1 0 0 0,-1 0-1 0 0,1 0 1 0 0,0 0 0 0 0,-1 0 0 0 0,-4-1 0 0 0,3 2-20 0 0,1 0-1 0 0,-1 0 1 0 0,1 0-1 0 0,-1 0 1 0 0,1 1-1 0 0,-1-1 1 0 0,1 1-1 0 0,-1 0 1 0 0,1 0-1 0 0,0 0 1 0 0,0 1-1 0 0,-1-1 1 0 0,1 1-1 0 0,0 0 1 0 0,0 0-1 0 0,1 0 1 0 0,-1 0-1 0 0,0 0 1 0 0,1 0-1 0 0,-1 1 1 0 0,-2 3-1 0 0,-1 3-6 0 0,0 0 0 0 0,0 0 0 0 0,1 1 0 0 0,1 0 0 0 0,-1 0 0 0 0,2 0 0 0 0,-1 0 0 0 0,1 1 0 0 0,1-1 1 0 0,0 1-1 0 0,1 0 0 0 0,0 0 0 0 0,0 0 0 0 0,2 14 0 0 0,-1-12-2 0 0,1 1 0 0 0,1-1 1 0 0,0 0-1 0 0,1 0 0 0 0,0-1 0 0 0,1 1 0 0 0,1-1 1 0 0,0 0-1 0 0,0 0 0 0 0,1 0 0 0 0,13 18 1 0 0,-16-25 1 0 0,1-1 0 0 0,1 1 1 0 0,-1-1-1 0 0,1 1 1 0 0,0-1-1 0 0,0-1 0 0 0,0 1 1 0 0,0-1-1 0 0,1 0 0 0 0,-1 0 1 0 0,1 0-1 0 0,0-1 0 0 0,0 0 1 0 0,0 0-1 0 0,0 0 1 0 0,0-1-1 0 0,0 0 0 0 0,1 0 1 0 0,-1-1-1 0 0,0 1 0 0 0,13-2 1 0 0,-8-1 7 0 0,0 0 1 0 0,0 0-1 0 0,0-1 1 0 0,0-1-1 0 0,-1 0 1 0 0,0 0 0 0 0,1-1-1 0 0,-1 0 1 0 0,-1-1-1 0 0,1 0 1 0 0,12-11-1 0 0,5-6 15 0 0,-2-1 0 0 0,-1-2-1 0 0,0-1 1 0 0,-2 0 0 0 0,-2-2 0 0 0,0 0-1 0 0,-2-1 1 0 0,-1-1 0 0 0,16-42-1 0 0,-15 27-4 0 0,-3-1-1 0 0,-2-1 0 0 0,-2 0 1 0 0,-2 0-1 0 0,-2-1 0 0 0,1-53 1 0 0,-5-50 80 0 0,-18-174 0 0 0,14 318-91 0 0,0 0 0 0 0,-1 0 0 0 0,0 0 0 0 0,-4-10 0 0 0,6 17-9 0 0,0 1 1 0 0,0-1-1 0 0,-1 0 0 0 0,1 1 1 0 0,0-1-1 0 0,0 0 0 0 0,0 1 0 0 0,-1-1 1 0 0,1 0-1 0 0,0 1 0 0 0,-1-1 1 0 0,1 1-1 0 0,-1-1 0 0 0,1 0 1 0 0,0 1-1 0 0,-1-1 0 0 0,1 1 1 0 0,-1 0-1 0 0,1-1 0 0 0,-1 1 1 0 0,0-1-1 0 0,1 1 0 0 0,-1 0 1 0 0,1-1-1 0 0,-1 1 0 0 0,0 0 1 0 0,1 0-1 0 0,-1-1 0 0 0,0 1 1 0 0,1 0-1 0 0,-1 0 0 0 0,0 0 1 0 0,0 0-1 0 0,1 0 0 0 0,-1 0 0 0 0,0 0 1 0 0,1 0-1 0 0,-1 0 0 0 0,0 0 1 0 0,1 0-1 0 0,-1 1 0 0 0,0-1 1 0 0,1 0-1 0 0,-1 0 0 0 0,0 1 1 0 0,1-1-1 0 0,-1 0 0 0 0,1 1 1 0 0,-1-1-1 0 0,0 1 0 0 0,1-1 1 0 0,-1 1-1 0 0,1-1 0 0 0,0 1 1 0 0,-1-1-1 0 0,1 1 0 0 0,-1-1 1 0 0,1 1-1 0 0,0 0 0 0 0,-1-1 0 0 0,1 1 1 0 0,0 0-1 0 0,-1 0 0 0 0,-4 7 9 0 0,1 1-1 0 0,0-1 1 0 0,0 1-1 0 0,1 0 1 0 0,0 0-1 0 0,0 0 1 0 0,1 0-1 0 0,-1 10 1 0 0,-4 81 31 0 0,5-56-30 0 0,-4 200-10 0 0,34 326 1 0 0,-27-556-6 0 0,24 183-15 0 0,-21-174 11 0 0,2 0 0 0 0,0 0-1 0 0,2 0 1 0 0,0-1 0 0 0,2 0 0 0 0,15 25-1 0 0,-24-43 2 0 0,2 0-1 0 0,-1-1 1 0 0,0 0-1 0 0,1 0 1 0 0,-1 0-1 0 0,1 0 1 0 0,0 0-1 0 0,0 0 1 0 0,0-1-1 0 0,1 1 1 0 0,-1-1-1 0 0,0 0 1 0 0,1 0-1 0 0,0 0 1 0 0,-1 0-1 0 0,1-1 1 0 0,0 0-1 0 0,0 1 1 0 0,0-2-1 0 0,7 2 1 0 0,-7-2-199 0 0,0 0-1 0 0,-1 0 1 0 0,1-1 0 0 0,-1 1 0 0 0,1-1 0 0 0,-1 0 0 0 0,1 0 0 0 0,-1 0-1 0 0,6-3 1 0 0,-4 1-678 0 0,0 0 0 0 0,-1 0-1 0 0,1-1 1 0 0,-1 1 0 0 0,1-1-1 0 0,5-7 1 0 0,6-10-2932 0 0,-1 0-1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6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 4592 0 0,'-2'5'868'0'0,"0"1"-1"0"0,1-1 0 0 0,0 0 0 0 0,0 1 0 0 0,0 0 0 0 0,0 8 0 0 0,0-5-81 0 0,-7 39 1245 0 0,4-30-672 0 0,0 1-1 0 0,2 0 0 0 0,-1 24 0 0 0,3-38-1668 0 0,1 1-1 0 0,-1 0 0 0 0,1-1 0 0 0,0 1 1 0 0,1-1-1 0 0,2 7 0 0 0,-3-8-605 0 0,1-1-1 0 0,0 1 1 0 0,0-1-1 0 0,0 1 1 0 0,1-1-1 0 0,-1 0 1 0 0,1 0 0 0 0,-1 0-1 0 0,7 4 1 0 0,7 4-2869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7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164 171 1552 0 0,'-22'-22'5654'0'0,"20"18"-5068"0"0,1-1 0 0 0,0 0 0 0 0,0 1 0 0 0,0-1 1 0 0,1 0-1 0 0,0 1 0 0 0,0-1 0 0 0,0-6 0 0 0,0-2 834 0 0,0 12-1292 0 0,-1 1 0 0 0,1-1-1 0 0,-1 0 1 0 0,1 1 0 0 0,-1-1 0 0 0,0 0 0 0 0,1 1 0 0 0,-1-1 0 0 0,0 1 0 0 0,0-1 0 0 0,1 1 0 0 0,-1-1 0 0 0,0 1 0 0 0,0 0 0 0 0,0 0 0 0 0,0-1 0 0 0,0 1 0 0 0,1 0 0 0 0,-2 0 0 0 0,0-1-76 0 0,1 1 1 0 0,0 0-1 0 0,0-1 1 0 0,-1 1 0 0 0,1-1-1 0 0,0 1 1 0 0,0-1-1 0 0,0 1 1 0 0,0-1-1 0 0,0 0 1 0 0,0 0 0 0 0,0 0-1 0 0,0 1 1 0 0,-1-3-1 0 0,-1-10 468 0 0,-3-8 332 0 0,6 21-845 0 0,-1 0-1 0 0,0-1 1 0 0,1 1-1 0 0,-1 0 1 0 0,0-1-1 0 0,1 1 1 0 0,-1 0 0 0 0,0 0-1 0 0,0-1 1 0 0,1 1-1 0 0,-1 0 1 0 0,0 0 0 0 0,1 0-1 0 0,-1 0 1 0 0,0 0-1 0 0,0 0 1 0 0,1 0-1 0 0,-1 1 1 0 0,0-1 0 0 0,0 0-1 0 0,1 0 1 0 0,-1 0-1 0 0,0 1 1 0 0,1-1-1 0 0,-1 0 1 0 0,0 1 0 0 0,1-1-1 0 0,-1 1 1 0 0,1-1-1 0 0,-1 0 1 0 0,1 1-1 0 0,-2 0 1 0 0,-2 3-5 0 0,-1 0-1 0 0,0 0 1 0 0,1 1-1 0 0,0 0 1 0 0,0-1-1 0 0,0 1 1 0 0,1 1-1 0 0,0-1 1 0 0,0 0-1 0 0,0 1 1 0 0,0 0 0 0 0,1-1-1 0 0,0 1 1 0 0,0 0-1 0 0,-1 12 1 0 0,-3 11 7 0 0,-1 59 1 0 0,6-73-9 0 0,0-4-1 0 0,-1 23-4 0 0,5 68 0 0 0,-2-93 4 0 0,0-1-1 0 0,1 1 0 0 0,-1 0 1 0 0,2-1-1 0 0,-1 0 0 0 0,1 1 1 0 0,1-1-1 0 0,-1 0 0 0 0,1-1 1 0 0,1 1-1 0 0,0-1 0 0 0,0 1 1 0 0,7 7-1 0 0,-8-12 1 0 0,0 0 0 0 0,0 0 1 0 0,1 0-1 0 0,-1 0 0 0 0,1-1 0 0 0,-1 0 1 0 0,1 0-1 0 0,0 0 0 0 0,0 0 0 0 0,0-1 0 0 0,0 0 1 0 0,0 0-1 0 0,1 0 0 0 0,-1-1 0 0 0,0 0 0 0 0,0 0 1 0 0,10-1-1 0 0,-3 0 5 0 0,0-1 0 0 0,0-1 0 0 0,0 0 1 0 0,0 0-1 0 0,0-1 0 0 0,15-7 0 0 0,-17 5 8 0 0,-1 1 0 0 0,0-1 1 0 0,0-1-1 0 0,0 1 0 0 0,-1-1 0 0 0,1-1 0 0 0,-2 0 1 0 0,1 0-1 0 0,-1 0 0 0 0,6-12 0 0 0,-10 17-5 0 0,-1 0 0 0 0,0-1-1 0 0,0 1 1 0 0,0-1 0 0 0,-1 0 0 0 0,1 1-1 0 0,-1-1 1 0 0,0 0 0 0 0,0 0 0 0 0,0 0-1 0 0,0 0 1 0 0,-1 0 0 0 0,0 0 0 0 0,0 0-1 0 0,0 0 1 0 0,0 0 0 0 0,0 0 0 0 0,-1 0-1 0 0,0 0 1 0 0,0 0 0 0 0,0 0 0 0 0,0 0-1 0 0,-1 1 1 0 0,1-1 0 0 0,-1 0 0 0 0,0 1-1 0 0,0-1 1 0 0,-1 1 0 0 0,1 0 0 0 0,-4-4-1 0 0,-4-2 6 0 0,0 0 0 0 0,0 1-1 0 0,-1 1 1 0 0,0 0-1 0 0,-1 0 1 0 0,1 1 0 0 0,-1 0-1 0 0,0 1 1 0 0,-17-4 0 0 0,12 4-5 0 0,-1 0 0 0 0,0 2 0 0 0,0 0 0 0 0,0 1 0 0 0,0 0 1 0 0,-22 2-1 0 0,38-1-8 0 0,8-3 0 0 0,19-10 2 0 0,34-13 3 0 0,-28 12-7 0 0,1 2 1 0 0,1 1-1 0 0,0 1 0 0 0,0 2 1 0 0,1 2-1 0 0,49-5 0 0 0,-71 11 2 0 0,1 1-1 0 0,-1 1 0 0 0,1 0 1 0 0,-1 1-1 0 0,0 0 1 0 0,0 0-1 0 0,0 2 0 0 0,0-1 1 0 0,12 7-1 0 0,-15-5 3 0 0,0 0-1 0 0,0 0 1 0 0,-1 1-1 0 0,1 0 0 0 0,-1 1 1 0 0,-1 0-1 0 0,0 0 1 0 0,0 0-1 0 0,0 1 1 0 0,-1 0-1 0 0,0 1 1 0 0,7 12-1 0 0,-5-7 1 0 0,-2 1-1 0 0,1 0 0 0 0,-2 0 0 0 0,0 0 0 0 0,-1 1 0 0 0,-1 0 0 0 0,0 0 0 0 0,-1 0 0 0 0,0 0 0 0 0,-2 0 0 0 0,0 0 0 0 0,0 0 0 0 0,-2 0 1 0 0,0 0-1 0 0,-1 0 0 0 0,0 0 0 0 0,-2-1 0 0 0,1 1 0 0 0,-2-1 0 0 0,-13 25 0 0 0,19-40-1 0 0,0 1 1 0 0,0 0-1 0 0,0-1 0 0 0,0 1 0 0 0,-1-1 0 0 0,1 1 1 0 0,0 0-1 0 0,0-1 0 0 0,-1 1 0 0 0,1-1 0 0 0,0 1 1 0 0,-1-1-1 0 0,1 1 0 0 0,-1-1 0 0 0,1 1 1 0 0,-1-1-1 0 0,1 1 0 0 0,-1-1 0 0 0,1 0 0 0 0,-1 1 1 0 0,1-1-1 0 0,-1 0 0 0 0,1 0 0 0 0,-1 1 0 0 0,1-1 1 0 0,-1 0-1 0 0,0 0 0 0 0,1 0 0 0 0,-1 1 1 0 0,0-1-1 0 0,1 0 0 0 0,-1 0 0 0 0,0 0 0 0 0,1 0 1 0 0,-1 0-1 0 0,0-1 0 0 0,0 0-1 0 0,0 0 1 0 0,0-1-1 0 0,0 1 1 0 0,0-1-1 0 0,1 1 0 0 0,-1-1 1 0 0,1 0-1 0 0,-1 1 1 0 0,1-1-1 0 0,-1 0 0 0 0,1 1 1 0 0,0-4-1 0 0,-2-55 10 0 0,4 32 1 0 0,2 0 0 0 0,1 0 1 0 0,2 0-1 0 0,0 1 0 0 0,2 0 1 0 0,1 0-1 0 0,1 1 0 0 0,1 0 1 0 0,1 1-1 0 0,1 0 0 0 0,2 1 1 0 0,0 1-1 0 0,33-36 0 0 0,-38 48-45 0 0,-1 1 0 0 0,1 1-1 0 0,0-1 1 0 0,1 2-1 0 0,0-1 1 0 0,1 2-1 0 0,0 0 1 0 0,0 0 0 0 0,0 1-1 0 0,1 1 1 0 0,0 0-1 0 0,0 1 1 0 0,0 0-1 0 0,1 1 1 0 0,-1 1 0 0 0,1 0-1 0 0,-1 1 1 0 0,1 1-1 0 0,0 0 1 0 0,23 4-1 0 0,-5-1-114 0 0,-4 0-119 0 0,38 7-1 0 0,-86 12 499 0 0,5-8-195 0 0,1 0 1 0 0,0 0-1 0 0,1 2 1 0 0,1 0-1 0 0,0 0 1 0 0,2 0-1 0 0,0 2 0 0 0,0-1 1 0 0,2 1-1 0 0,0 0 1 0 0,1 1-1 0 0,1-1 1 0 0,0 1-1 0 0,2 0 1 0 0,0 0-1 0 0,0 37 1 0 0,3-53-39 0 0,0 0 0 0 0,0-1 0 0 0,0 1 0 0 0,1-1 0 0 0,-1 1 0 0 0,1-1 0 0 0,0 1 0 0 0,-1-1 0 0 0,1 0 0 0 0,0 1 0 0 0,0-1 0 0 0,1 0 0 0 0,-1 1 0 0 0,0-1 0 0 0,1 0 0 0 0,0 0 0 0 0,-1 0 0 0 0,3 2 0 0 0,-3-4 2 0 0,1 1-1 0 0,-1-1 0 0 0,0 1 0 0 0,1-1 1 0 0,-1 0-1 0 0,0 0 0 0 0,1 1 1 0 0,-1-1-1 0 0,0 0 0 0 0,1 0 1 0 0,-1 0-1 0 0,0-1 0 0 0,1 1 1 0 0,-1 0-1 0 0,0 0 0 0 0,1-1 1 0 0,-1 1-1 0 0,0-1 0 0 0,0 1 1 0 0,1-1-1 0 0,-1 1 0 0 0,0-1 1 0 0,0 0-1 0 0,0 0 0 0 0,0 1 1 0 0,0-1-1 0 0,0 0 0 0 0,0 0 0 0 0,0 0 1 0 0,0 0-1 0 0,0 0 0 0 0,0 0 1 0 0,-1-1-1 0 0,2 0 0 0 0,18-26-16 0 0,-2-1 0 0 0,0 0 0 0 0,19-47-1 0 0,23-39 41 0 0,-58 113-17 0 0,-1-1 0 0 0,1 0 0 0 0,0 1 0 0 0,0-1 0 0 0,0 1 0 0 0,0 0 1 0 0,0-1-1 0 0,1 1 0 0 0,-1 0 0 0 0,1 0 0 0 0,-1 1 0 0 0,1-1 0 0 0,0 1 0 0 0,3-2 1 0 0,-5 3-3 0 0,0 0 0 0 0,1 0 0 0 0,-1 0 1 0 0,1 0-1 0 0,-1 0 0 0 0,0 0 1 0 0,1 0-1 0 0,-1 1 0 0 0,0-1 1 0 0,1 0-1 0 0,-1 1 0 0 0,0-1 0 0 0,1 1 1 0 0,-1 0-1 0 0,0-1 0 0 0,0 1 1 0 0,0 0-1 0 0,0 0 0 0 0,0 0 1 0 0,0 0-1 0 0,0 0 0 0 0,0 0 0 0 0,0 0 1 0 0,0 0-1 0 0,0 0 0 0 0,-1 0 1 0 0,1 1-1 0 0,0-1 0 0 0,-1 0 1 0 0,1 0-1 0 0,-1 1 0 0 0,1-1 0 0 0,-1 2 1 0 0,11 30-1 0 0,-1 0 1 0 0,-2 0 0 0 0,-1 1 0 0 0,-2-1-1 0 0,1 37 1 0 0,-1-15-23 0 0,18 179-86 0 0,-11 337 0 0 0,-14-522 149 0 0,-17 94 1 0 0,16-125-29 0 0,-2-1-1 0 0,0 0 1 0 0,0-1-1 0 0,-2 1 1 0 0,0-1-1 0 0,-1-1 1 0 0,0 1-1 0 0,-21 27 1 0 0,26-39 3 0 0,0-1 1 0 0,0 1 0 0 0,0-1 0 0 0,-1 0-1 0 0,1 0 1 0 0,-1 0 0 0 0,0 0-1 0 0,0-1 1 0 0,0 1 0 0 0,0-1 0 0 0,0 0-1 0 0,0 0 1 0 0,-1-1 0 0 0,1 1-1 0 0,-1-1 1 0 0,1 0 0 0 0,-1 0-1 0 0,0 0 1 0 0,-5-1 0 0 0,5 0-3 0 0,1-1 0 0 0,0 0 0 0 0,0 0 0 0 0,0 0 0 0 0,0-1 0 0 0,0 1 0 0 0,1-1 0 0 0,-1 0 0 0 0,0 0 0 0 0,1 0 0 0 0,0-1 1 0 0,-1 1-1 0 0,1-1 0 0 0,0 0 0 0 0,0 0 0 0 0,0 0 0 0 0,1 0 0 0 0,-1 0 0 0 0,1-1 0 0 0,-1 1 0 0 0,1-1 0 0 0,-1-3 0 0 0,-4-7-7 0 0,1-1 1 0 0,1 1-1 0 0,0-1 0 0 0,1 0 0 0 0,1-1 1 0 0,0 1-1 0 0,-1-20 0 0 0,2-112-240 0 0,5 100-516 0 0,2-1 1 0 0,10-48-1 0 0,-3 46-4275 0 0,31-84-1 0 0,-21 81 1398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8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4296 0 0,'0'5'732'0'0,"0"1"21"0"0,0 3 15 0 0,0 4 36 0 0,0 3 20 0 0,0 2 0 0 0,0 4-4 0 0,0 0 4 0 0,-2 6-20 0 0,0-4-32 0 0,-2-4-52 0 0,3-3-108 0 0,-4-1-264 0 0,5-3-3128 0 0,-1-7 0 0 0,-3 0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8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234 171 3048 0 0,'-4'-2'192'0'0,"2"0"1"0"0,-1 0-1 0 0,0-1 0 0 0,0 0 0 0 0,1 1 0 0 0,0-1 1 0 0,-1 0-1 0 0,1 0 0 0 0,0 0 0 0 0,0-1 0 0 0,-2-5 0 0 0,-8-11 641 0 0,2 6-248 0 0,-39-47 1505 0 0,46 57-1879 0 0,-1 1-1 0 0,1-1 0 0 0,-1 1 0 0 0,0 0 0 0 0,1 0 0 0 0,-1 1 0 0 0,-1-1 1 0 0,1 1-1 0 0,0 0 0 0 0,-1 0 0 0 0,1 1 0 0 0,-1-1 0 0 0,-5-1 0 0 0,8 3-137 0 0,1 0 0 0 0,0 0 0 0 0,0 0-1 0 0,-1 0 1 0 0,1 1 0 0 0,0-1 0 0 0,0 0-1 0 0,-1 0 1 0 0,1 1 0 0 0,0-1 0 0 0,0 1-1 0 0,0-1 1 0 0,0 1 0 0 0,-1 0 0 0 0,1-1 0 0 0,0 1-1 0 0,0 0 1 0 0,0 0 0 0 0,0-1 0 0 0,-1 3-1 0 0,0 0 72 0 0,-1 0 0 0 0,1 0-1 0 0,0 1 1 0 0,1-1-1 0 0,-1 1 1 0 0,0-1 0 0 0,0 5-1 0 0,-2 6 374 0 0,0 2 0 0 0,-2 22-1 0 0,6-36-478 0 0,-8 94 627 0 0,4 0 0 0 0,9 112-1 0 0,39 190-339 0 0,-7-172-229 0 0,-26-182-74 0 0,1 0 0 0 0,35 84 0 0 0,-43-118-36 0 0,1-1 0 0 0,0 0 0 0 0,0 0 0 0 0,1 0 0 0 0,1-1 0 0 0,7 10 1 0 0,-13-17 9 0 0,1 1 1 0 0,-1-1 0 0 0,1 0 0 0 0,0 1 0 0 0,-1-1 0 0 0,1 0 0 0 0,0 0 0 0 0,0 0 0 0 0,0 0 0 0 0,0 0 0 0 0,0 0-1 0 0,0-1 1 0 0,0 1 0 0 0,0-1 0 0 0,0 1 0 0 0,0-1 0 0 0,0 0 0 0 0,0 0 0 0 0,0 0 0 0 0,0 0 0 0 0,0 0 0 0 0,0 0 0 0 0,0 0-1 0 0,0-1 1 0 0,0 1 0 0 0,0-1 0 0 0,0 0 0 0 0,0 1 0 0 0,0-1 0 0 0,0 0 0 0 0,0 0 0 0 0,0 0 0 0 0,-1-1 0 0 0,1 1 0 0 0,0 0-1 0 0,2-3 1 0 0,9-9-15 0 0,-1 0 0 0 0,-1 0 0 0 0,0-1-1 0 0,0-1 1 0 0,-2 1 0 0 0,0-2 0 0 0,9-20-1 0 0,43-123-15 0 0,-41 100 34 0 0,-12 35-1 0 0,-2 6 20 0 0,1 0-1 0 0,0 1 0 0 0,1 0 1 0 0,15-25-1 0 0,-22 41-12 0 0,0 0 0 0 0,-1-1 0 0 0,1 1 0 0 0,0 0 0 0 0,0 0 0 0 0,0 0 0 0 0,0 0 0 0 0,0 0 0 0 0,0 0 0 0 0,1 0 0 0 0,-1 0 0 0 0,0 0 0 0 0,0 0 0 0 0,1 1 0 0 0,-1-1 0 0 0,0 0 0 0 0,1 1 0 0 0,-1 0 0 0 0,1-1 0 0 0,1 0 0 0 0,-2 2-1 0 0,1-1 0 0 0,-1 0 0 0 0,0 1 1 0 0,0-1-1 0 0,0 1 0 0 0,0-1 0 0 0,0 1 0 0 0,0-1 1 0 0,0 1-1 0 0,0 0 0 0 0,0-1 0 0 0,0 1 0 0 0,0 0 1 0 0,-1 0-1 0 0,1 0 0 0 0,0 0 0 0 0,0 0 1 0 0,-1 0-1 0 0,2 2 0 0 0,3 6 22 0 0,-1 1 1 0 0,0 1-1 0 0,0-1 1 0 0,2 14-1 0 0,-4-14-9 0 0,12 51 107 0 0,9 85 1 0 0,-15-86-48 0 0,21 84 1 0 0,-28-138-72 0 0,1-1 1 0 0,0 1-1 0 0,0-1 1 0 0,0 0-1 0 0,1 1 1 0 0,-1-1 0 0 0,1-1-1 0 0,1 1 1 0 0,-1 0-1 0 0,8 7 1 0 0,-10-11-7 0 0,1 0 1 0 0,-1 0-1 0 0,1 0 1 0 0,0 0-1 0 0,0 0 1 0 0,-1 0 0 0 0,1-1-1 0 0,0 1 1 0 0,0 0-1 0 0,0-1 1 0 0,0 0-1 0 0,0 1 1 0 0,0-1 0 0 0,0 0-1 0 0,-1 0 1 0 0,1 0-1 0 0,0 0 1 0 0,0 0-1 0 0,0-1 1 0 0,0 1-1 0 0,0 0 1 0 0,0-1 0 0 0,0 0-1 0 0,0 1 1 0 0,-1-1-1 0 0,1 0 1 0 0,0 0-1 0 0,-1 0 1 0 0,1 0 0 0 0,0 0-1 0 0,-1 0 1 0 0,1-1-1 0 0,2-2 1 0 0,5-5 6 0 0,1-1 0 0 0,-1 1 0 0 0,-1-2 0 0 0,0 1 0 0 0,0-1 1 0 0,-1-1-1 0 0,-1 1 0 0 0,0-1 0 0 0,0 0 0 0 0,4-15 0 0 0,3-17 82 0 0,13-74 0 0 0,-8 28 111 0 0,-18 89-196 0 0,0 1 1 0 0,0-1 0 0 0,0 0-1 0 0,0 0 1 0 0,1 0 0 0 0,-1 1 0 0 0,0-1-1 0 0,0 0 1 0 0,1 0 0 0 0,-1 1-1 0 0,0-1 1 0 0,1 0 0 0 0,-1 0-1 0 0,1 1 1 0 0,-1-1 0 0 0,1 0-1 0 0,-1 1 1 0 0,1-1 0 0 0,-1 1-1 0 0,1-1 1 0 0,0 1 0 0 0,0-1-1 0 0,7 12 119 0 0,2 29 10 0 0,-10-37-128 0 0,6 31 118 0 0,14 45 0 0 0,-18-71-119 0 0,1 0 1 0 0,1 0 0 0 0,-1 0-1 0 0,1 0 1 0 0,0 0 0 0 0,1-1-1 0 0,0 1 1 0 0,0-1 0 0 0,1 0-1 0 0,12 11 1 0 0,-17-17-78 0 0,0 0 0 0 0,0 0 0 0 0,1 0 0 0 0,-1 0 0 0 0,0 0 0 0 0,0 0 0 0 0,1-1 1 0 0,-1 1-1 0 0,1-1 0 0 0,-1 1 0 0 0,0-1 0 0 0,1 1 0 0 0,-1-1 0 0 0,1 0 0 0 0,-1 0 0 0 0,1 0 0 0 0,-1 1 0 0 0,1-2 0 0 0,-1 1 0 0 0,1 0 1 0 0,-1 0-1 0 0,1 0 0 0 0,-1-1 0 0 0,1 1 0 0 0,-1-1 0 0 0,1 1 0 0 0,-1-1 0 0 0,0 1 0 0 0,1-1 0 0 0,1-1 0 0 0,0-1-874 0 0,-1 1 0 0 0,1-1 0 0 0,0 0 0 0 0,-1 0 1 0 0,1 0-1 0 0,-1 0 0 0 0,0 0 0 0 0,0 0 0 0 0,0-1 0 0 0,2-6 0 0 0,2-10-2911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9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3840 0 0,'-1'0'1941'0'0,"1"2"-1281"0"0,0 1 0 0 0,0 0-36 0 0,1 4-56 0 0,6 4-120 0 0,1 3-280 0 0,1 0-1948 0 0,8 6-1 0 0,-2 1 1 0 0,4 3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29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117 225 3576 0 0,'-6'-16'1152'0'0,"0"-1"0"0"0,-3-20 0 0 0,-7-20 524 0 0,8 33-1016 0 0,5 15-213 0 0,0-1 0 0 0,-1 0 0 0 0,0 1 0 0 0,-1 0 0 0 0,-5-10 0 0 0,10 19-400 0 0,-1-1 0 0 0,1 1 0 0 0,0 0 0 0 0,0-1 0 0 0,0 1 0 0 0,-1-1 0 0 0,1 1 0 0 0,0 0-1 0 0,0-1 1 0 0,-1 1 0 0 0,1 0 0 0 0,0-1 0 0 0,-1 1 0 0 0,1 0 0 0 0,0 0 0 0 0,-1-1 0 0 0,1 1 0 0 0,-1 0 0 0 0,1 0 0 0 0,0 0 0 0 0,-1 0 0 0 0,1-1 0 0 0,-1 1 0 0 0,1 0 0 0 0,-1 0 0 0 0,1 0 0 0 0,0 0 0 0 0,-1 0 0 0 0,1 0 0 0 0,-1 0 0 0 0,1 0 0 0 0,-1 0 0 0 0,1 0 0 0 0,0 0 0 0 0,-2 1 0 0 0,-6 15 1043 0 0,0 35 178 0 0,7-46-1066 0 0,-10 186 963 0 0,18 280 0 0 0,-5-431-1193 0 0,-1 25-156 0 0,4 0 0 0 0,21 105-1 0 0,-25-166 154 0 0,0 0-1 0 0,0 0 0 0 0,1 0 0 0 0,-1 0 1 0 0,1-1-1 0 0,0 1 0 0 0,0 0 1 0 0,4 5-1 0 0,-5-9 23 0 0,-1 1 1 0 0,1-1-1 0 0,-1 1 1 0 0,0-1-1 0 0,1 0 0 0 0,-1 1 1 0 0,1-1-1 0 0,-1 0 1 0 0,1 0-1 0 0,-1 1 0 0 0,1-1 1 0 0,-1 0-1 0 0,1 0 1 0 0,-1 0-1 0 0,1 0 1 0 0,0 1-1 0 0,-1-1 0 0 0,1 0 1 0 0,-1 0-1 0 0,1 0 1 0 0,-1 0-1 0 0,1 0 1 0 0,-1-1-1 0 0,1 1 0 0 0,0 0 1 0 0,1-1-3 0 0,-1 0 0 0 0,0 1 0 0 0,1-1 0 0 0,-1 0 0 0 0,0-1 0 0 0,0 1 0 0 0,1 0 0 0 0,-1 0 1 0 0,0 0-1 0 0,0-1 0 0 0,-1 1 0 0 0,1 0 0 0 0,1-3 0 0 0,13-26-35 0 0,-1 0-1 0 0,16-54 1 0 0,-4 10 140 0 0,-21 60-63 0 0,5-12 69 0 0,1 0 0 0 0,15-25 0 0 0,-23 45-60 0 0,0 0 0 0 0,1 1 0 0 0,0-1 0 0 0,1 1 0 0 0,-1 0 0 0 0,1 0 0 0 0,0 0 0 0 0,0 1 0 0 0,0-1 0 0 0,0 1 0 0 0,1 1-1 0 0,0-1 1 0 0,0 1 0 0 0,7-3 0 0 0,-10 5-14 0 0,-1 0-1 0 0,1 0 0 0 0,0 1 0 0 0,-1-1 0 0 0,1 1 1 0 0,0-1-1 0 0,0 1 0 0 0,-1 0 0 0 0,1 0 0 0 0,0 1 1 0 0,0-1-1 0 0,-1 0 0 0 0,1 1 0 0 0,0 0 0 0 0,-1-1 1 0 0,1 1-1 0 0,0 0 0 0 0,-1 1 0 0 0,4 1 1 0 0,-2 0 9 0 0,-1-1 0 0 0,1 2 0 0 0,-1-1 1 0 0,0 0-1 0 0,0 0 0 0 0,-1 1 1 0 0,1 0-1 0 0,-1-1 0 0 0,1 1 1 0 0,-1 0-1 0 0,2 5 0 0 0,0 3 39 0 0,0 1-1 0 0,0-1 0 0 0,-1 1 0 0 0,-1 0 1 0 0,0 0-1 0 0,-1 0 0 0 0,0 20 0 0 0,-3-15-24 0 0,0 0 0 0 0,-1 0 0 0 0,0 0 0 0 0,-2 0-1 0 0,0-1 1 0 0,-1 1 0 0 0,-14 25 0 0 0,15-31-80 0 0,-2-1 1 0 0,1 0-1 0 0,-2-1 1 0 0,1 1 0 0 0,-1-2-1 0 0,-1 1 1 0 0,0-1-1 0 0,0 0 1 0 0,-1-1 0 0 0,0 0-1 0 0,-19 11 1 0 0,25-16-24 0 0,0-1 0 0 0,-1 0 0 0 0,1 0 0 0 0,0-1 0 0 0,0 1 0 0 0,-1-1 1 0 0,1 0-1 0 0,-1 0 0 0 0,1 0 0 0 0,-1-1 0 0 0,-6 1 0 0 0,9-2-94 0 0,0 1-1 0 0,1 0 1 0 0,0-1-1 0 0,-1 1 1 0 0,1-1-1 0 0,-1 1 1 0 0,1-1 0 0 0,-1 0-1 0 0,1 1 1 0 0,0-1-1 0 0,0 0 1 0 0,-1 0 0 0 0,1 0-1 0 0,-2-2 1 0 0,2 1-437 0 0,-1 0 0 0 0,1 0 1 0 0,-1-1-1 0 0,1 1 0 0 0,0 0 0 0 0,0-1 1 0 0,0 1-1 0 0,0-1 0 0 0,1 0 1 0 0,-2-3-1 0 0,1-15-2915 0 0,2-3-1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5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306 0 2792 0 0,'-12'0'542'0'0,"0"1"-1"0"0,-1 0 1 0 0,1 1-1 0 0,0 1 0 0 0,0-1 1 0 0,0 2-1 0 0,0 0 1 0 0,1 0-1 0 0,-1 1 0 0 0,1 1 1 0 0,0 0-1 0 0,0 0 1 0 0,1 1-1 0 0,0 0 1 0 0,-14 14-1 0 0,14-11-251 0 0,0 1 0 0 0,1 0 0 0 0,0 0 0 0 0,1 1 0 0 0,0 0 0 0 0,1 0 1 0 0,0 1-1 0 0,1 0 0 0 0,1 1 0 0 0,0-1 0 0 0,1 1 0 0 0,0 0 0 0 0,-2 17 0 0 0,4-18-131 0 0,-6 56 233 0 0,7-64-366 0 0,1-1 0 0 0,0 0 0 0 0,0 1 0 0 0,1-1 0 0 0,-1 0 0 0 0,1 1 0 0 0,0-1 0 0 0,0 0 0 0 0,1 0 0 0 0,-1 0 0 0 0,1 0 0 0 0,3 7 1 0 0,-5-11-16 0 0,1 1 0 0 0,0-1 1 0 0,-1 1-1 0 0,1-1 0 0 0,0 1 1 0 0,-1-1-1 0 0,1 1 0 0 0,0-1 1 0 0,0 0-1 0 0,-1 1 1 0 0,1-1-1 0 0,0 0 0 0 0,0 1 1 0 0,0-1-1 0 0,-1 0 0 0 0,1 0 1 0 0,0 0-1 0 0,0 0 0 0 0,0 0 1 0 0,0 0-1 0 0,-1 0 1 0 0,1 0-1 0 0,0 0 0 0 0,0 0 1 0 0,0-1-1 0 0,0 1 0 0 0,-1 0 1 0 0,1-1-1 0 0,0 1 0 0 0,0 0 1 0 0,-1-1-1 0 0,1 1 1 0 0,0-1-1 0 0,31-23 206 0 0,-15 10-84 0 0,-11 11-91 0 0,0 0 0 0 0,0 0 0 0 0,0 0 0 0 0,0 1 1 0 0,0-1-1 0 0,0 1 0 0 0,1 1 0 0 0,-1-1 1 0 0,0 1-1 0 0,1 1 0 0 0,0-1 0 0 0,-1 1 1 0 0,10 0-1 0 0,-5 2-9 0 0,-1 0-1 0 0,1 1 1 0 0,-1 0 0 0 0,0 0 0 0 0,0 1-1 0 0,0 0 1 0 0,13 9 0 0 0,-13-7-564 0 0,22 10-422 0 0,-11-13-8989 0 0,-14-4 6661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0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0 697 2800 0 0,'1'1'130'0'0,"-1"0"-1"0"0,1 0 0 0 0,0 0 1 0 0,-1-1-1 0 0,1 1 0 0 0,0 0 0 0 0,-1-1 1 0 0,1 1-1 0 0,0-1 0 0 0,0 1 1 0 0,0-1-1 0 0,0 1 0 0 0,0-1 1 0 0,-1 1-1 0 0,1-1 0 0 0,0 0 1 0 0,0 1-1 0 0,0-1 0 0 0,0 0 1 0 0,0 0-1 0 0,0 0 0 0 0,0 0 1 0 0,0 0-1 0 0,0 0 0 0 0,1 0 0 0 0,29 0 1448 0 0,-17-2-1083 0 0,1-1-1 0 0,-1 0 1 0 0,0-2-1 0 0,0 1 0 0 0,-1-2 1 0 0,1 1-1 0 0,-1-2 1 0 0,-1 0-1 0 0,1 0 1 0 0,14-13-1 0 0,17-14 1445 0 0,51-53 1 0 0,-80 72-1427 0 0,8-6-118 0 0,4-4 125 0 0,42-51 1 0 0,-64 70-470 0 0,0-2 0 0 0,1 1 0 0 0,-2 0-1 0 0,1-1 1 0 0,-1 0 0 0 0,-1 0 0 0 0,1-1 0 0 0,-2 1 0 0 0,1-1 0 0 0,-1 1 0 0 0,0-1 0 0 0,1-16 0 0 0,-3 23-39 0 0,0 0-1 0 0,0 0 1 0 0,0-1 0 0 0,-1 1 0 0 0,1 0 0 0 0,-1 0 0 0 0,1 0 0 0 0,-1 0-1 0 0,0 0 1 0 0,0 0 0 0 0,0 0 0 0 0,0 1 0 0 0,0-1 0 0 0,0 0 0 0 0,0 0-1 0 0,-1 1 1 0 0,1-1 0 0 0,-1 1 0 0 0,-1-2 0 0 0,-1 0 0 0 0,1 1 0 0 0,-1 0 0 0 0,0 0 0 0 0,1 0-1 0 0,-1 0 1 0 0,0 1 0 0 0,0 0 0 0 0,0-1 0 0 0,-6 1 0 0 0,0-1-1 0 0,0 1 1 0 0,0 0-1 0 0,0 1 0 0 0,-1 1 0 0 0,1-1 0 0 0,0 2 1 0 0,-13 2-1 0 0,16-2-5 0 0,0 1-1 0 0,-1-1 1 0 0,1 1 0 0 0,1 1-1 0 0,-1-1 1 0 0,0 1 0 0 0,1 1-1 0 0,0-1 1 0 0,0 1 0 0 0,0 0 0 0 0,1 0-1 0 0,-9 11 1 0 0,7-7-2 0 0,1 1-1 0 0,0-1 1 0 0,1 1 0 0 0,0 0 0 0 0,1 0 0 0 0,0 0-1 0 0,0 1 1 0 0,-2 12 0 0 0,3-4-2 0 0,0-1 0 0 0,1 1 1 0 0,1 0-1 0 0,1-1 0 0 0,1 1 0 0 0,0 0 0 0 0,1 0 1 0 0,1-1-1 0 0,1 0 0 0 0,7 21 0 0 0,-9-33-2 0 0,0 1-1 0 0,1-1 0 0 0,0-1 0 0 0,0 1 1 0 0,0 0-1 0 0,1-1 0 0 0,0 1 1 0 0,0-1-1 0 0,0 0 0 0 0,0 0 1 0 0,1-1-1 0 0,0 1 0 0 0,0-1 1 0 0,0 0-1 0 0,1-1 0 0 0,-1 1 1 0 0,1-1-1 0 0,0 0 0 0 0,0 0 1 0 0,0-1-1 0 0,0 0 0 0 0,0 0 1 0 0,1 0-1 0 0,-1-1 0 0 0,1 0 1 0 0,-1 0-1 0 0,1 0 0 0 0,-1-1 1 0 0,14-1-1 0 0,-3-1-37 0 0,0-1 1 0 0,0 0-1 0 0,0-1 0 0 0,-1-1 1 0 0,1-1-1 0 0,-1 0 0 0 0,0-1 1 0 0,-1-1-1 0 0,1 0 0 0 0,16-13 1 0 0,23-24-145 0 0,16-12-56 0 0,-65 53 203 0 0,0 0-1 0 0,0 1 1 0 0,1 0 0 0 0,-1 0 0 0 0,1 0-1 0 0,0 0 1 0 0,0 1 0 0 0,0 1-1 0 0,12-3 1 0 0,-17 4 25 0 0,0 0 0 0 0,-1 0-1 0 0,1 0 1 0 0,0 0 0 0 0,0 1-1 0 0,0-1 1 0 0,0 0 0 0 0,0 1 0 0 0,0-1-1 0 0,0 1 1 0 0,0 0 0 0 0,-1 0-1 0 0,1 0 1 0 0,0 0 0 0 0,-1 0 0 0 0,1 0-1 0 0,-1 0 1 0 0,1 0 0 0 0,2 3-1 0 0,-1 0 0 0 0,-1-1 0 0 0,0 1 0 0 0,0-1-1 0 0,0 1 1 0 0,0 0 0 0 0,0-1 0 0 0,-1 1-1 0 0,1 0 1 0 0,0 5 0 0 0,0 4-2 0 0,0 0 0 0 0,0 0-1 0 0,-2 0 1 0 0,1 1 0 0 0,-3 13 0 0 0,1-19 21 0 0,0 0 1 0 0,-1 1 0 0 0,0-1 0 0 0,-1 0-1 0 0,-3 8 1 0 0,5-14 3 0 0,0 0 1 0 0,0 1-1 0 0,0-1 0 0 0,0 0 0 0 0,0 0 1 0 0,0 0-1 0 0,0-1 0 0 0,-1 1 1 0 0,1 0-1 0 0,-1 0 0 0 0,1-1 1 0 0,-1 1-1 0 0,0-1 0 0 0,0 1 0 0 0,0-1 1 0 0,0 0-1 0 0,1 0 0 0 0,-2 0 1 0 0,1 0-1 0 0,0 0 0 0 0,0 0 0 0 0,0 0 1 0 0,-4 0-1 0 0,4-1 3 0 0,0 0 0 0 0,1-1 0 0 0,-1 1 0 0 0,0-1 0 0 0,1 1 0 0 0,-1-1 0 0 0,0 1 0 0 0,1-1 0 0 0,-1 0 0 0 0,1 0 1 0 0,-1 0-1 0 0,1 0 0 0 0,-1 0 0 0 0,1 0 0 0 0,0 0 0 0 0,-1-1 0 0 0,1 1 0 0 0,0 0 0 0 0,0-1 0 0 0,0 1 0 0 0,0-1 0 0 0,0 1 0 0 0,0-1 0 0 0,1 0 0 0 0,-1 1 0 0 0,1-1 0 0 0,-1 0 0 0 0,1 1 0 0 0,-1-3 0 0 0,-2-7 56 0 0,1 0 0 0 0,1 0 0 0 0,-1-16 0 0 0,2 21-34 0 0,-1-23 99 0 0,2 1 0 0 0,1 0 0 0 0,2 0 0 0 0,0 1 0 0 0,2-1-1 0 0,1 1 1 0 0,1 0 0 0 0,1 0 0 0 0,2 1 0 0 0,19-36 0 0 0,-12 31-370 0 0,1 0 1 0 0,45-54-1 0 0,-42 60-1050 0 0,2 1 0 0 0,0 1 0 0 0,32-23-1 0 0,-48 40-606 0 0,0 1 0 0 0,0 0 0 0 0,16-7 0 0 0,-2 4-1893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1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33 632 3512 0 0,'-5'-9'2487'0'0,"2"4"388"0"0,0 17-1629 0 0,0 22 485 0 0,2 44-1 0 0,1-3-201 0 0,0 1 54 0 0,1-44-858 0 0,-4 48 1 0 0,-2-61-469 0 0,0-34-97 0 0,0-30-31 0 0,4 23-78 0 0,2 1 0 0 0,0 0 0 0 0,1-1 0 0 0,1 1 0 0 0,1 0 0 0 0,11-34 0 0 0,-12 47-28 0 0,0-1 0 0 0,1 1 0 0 0,0 0 0 0 0,1 1 1 0 0,0-1-1 0 0,0 1 0 0 0,0 0 0 0 0,8-8 0 0 0,-9 11-4 0 0,0 1-1 0 0,1-1 1 0 0,-1 1-1 0 0,0 0 1 0 0,1 1-1 0 0,0-1 1 0 0,-1 1-1 0 0,1 0 1 0 0,0 0-1 0 0,0 0 1 0 0,0 1-1 0 0,1 0 1 0 0,-1 0-1 0 0,10-1 0 0 0,-7 3 3 0 0,1-1-1 0 0,-1 2 1 0 0,1-1-1 0 0,-1 1 1 0 0,1 1-1 0 0,-1-1 0 0 0,0 1 1 0 0,0 1-1 0 0,-1 0 1 0 0,1 0-1 0 0,-1 0 0 0 0,1 1 1 0 0,-1 0-1 0 0,-1 0 1 0 0,1 1-1 0 0,-1 0 0 0 0,9 11 1 0 0,10 11 26 0 0,-1 2 0 0 0,30 52 0 0 0,-19-22-8 0 0,23 35 50 0 0,-50-84-81 0 0,0 0 0 0 0,1 0 0 0 0,0-1 1 0 0,0 0-1 0 0,19 14 0 0 0,-25-22-3 0 0,0 0 0 0 0,0 0 0 0 0,0 0-1 0 0,0-1 1 0 0,0 1 0 0 0,1-1 0 0 0,-1 1 0 0 0,0-1 0 0 0,1 0 0 0 0,-1 0 0 0 0,1-1 0 0 0,-1 1-1 0 0,1-1 1 0 0,-1 0 0 0 0,1 1 0 0 0,0-2 0 0 0,-1 1 0 0 0,1 0 0 0 0,-1-1 0 0 0,1 1 0 0 0,-1-1-1 0 0,1 0 1 0 0,-1 0 0 0 0,0-1 0 0 0,6-2 0 0 0,-6 2 3 0 0,1-1 0 0 0,0 0 1 0 0,-1 0-1 0 0,1-1 0 0 0,-1 1 0 0 0,0-1 0 0 0,0 1 1 0 0,0-1-1 0 0,-1 0 0 0 0,1 0 0 0 0,-1 0 1 0 0,0-1-1 0 0,0 1 0 0 0,-1 0 0 0 0,1-1 0 0 0,-1 1 1 0 0,0-1-1 0 0,0 0 0 0 0,0-5 0 0 0,1-14 84 0 0,0 1 0 0 0,-2 0 0 0 0,-3-27 0 0 0,2 40-48 0 0,-1 0 0 0 0,0-1 0 0 0,-1 1 0 0 0,1 0 0 0 0,-2 0 1 0 0,0 0-1 0 0,0 1 0 0 0,-1-1 0 0 0,-7-11 0 0 0,11 20-39 0 0,0 0 0 0 0,0-1 1 0 0,1 1-1 0 0,-1 0 0 0 0,0 0 1 0 0,0 0-1 0 0,0 0 0 0 0,0 1 0 0 0,0-1 1 0 0,0 0-1 0 0,0 0 0 0 0,0 0 0 0 0,0 1 1 0 0,-1-1-1 0 0,1 1 0 0 0,0-1 1 0 0,0 1-1 0 0,-1-1 0 0 0,1 1 0 0 0,0 0 1 0 0,0 0-1 0 0,-1-1 0 0 0,1 1 0 0 0,0 0 1 0 0,-1 0-1 0 0,1 0 0 0 0,0 0 0 0 0,-1 1 1 0 0,1-1-1 0 0,0 0 0 0 0,-1 1 1 0 0,1-1-1 0 0,0 1 0 0 0,0-1 0 0 0,-1 1 1 0 0,1-1-1 0 0,0 1 0 0 0,0 0 0 0 0,0-1 1 0 0,0 1-1 0 0,0 0 0 0 0,0 0 1 0 0,0 0-1 0 0,0 0 0 0 0,0 0 0 0 0,-1 2 1 0 0,-6 6-1 0 0,1 1-1 0 0,0 0 1 0 0,1 0 0 0 0,-7 13 0 0 0,8-13-16 0 0,-3 4-15 0 0,1 0 0 0 0,1 0 1 0 0,0 1-1 0 0,1 0 0 0 0,0 0 1 0 0,1 1-1 0 0,1-1 0 0 0,0 1 1 0 0,0 18-1 0 0,3-33 24 0 0,0-1-1 0 0,0 1 1 0 0,0-1 0 0 0,0 1 0 0 0,0-1 0 0 0,0 1-1 0 0,0-1 1 0 0,0 1 0 0 0,1-1 0 0 0,-1 1-1 0 0,0-1 1 0 0,0 1 0 0 0,0-1 0 0 0,1 1-1 0 0,-1-1 1 0 0,0 1 0 0 0,0-1 0 0 0,1 1-1 0 0,-1-1 1 0 0,0 0 0 0 0,1 1 0 0 0,-1-1 0 0 0,1 0-1 0 0,-1 1 1 0 0,0-1 0 0 0,1 0 0 0 0,-1 1-1 0 0,1-1 1 0 0,-1 0 0 0 0,1 0 0 0 0,-1 0-1 0 0,1 1 1 0 0,-1-1 0 0 0,1 0 0 0 0,-1 0-1 0 0,1 0 1 0 0,-1 0 0 0 0,1 0 0 0 0,-1 0 0 0 0,1 0-1 0 0,-1 0 1 0 0,1 0 0 0 0,0 0 0 0 0,-1 0-1 0 0,1 0 1 0 0,-1-1 0 0 0,1 1 0 0 0,-1 0-1 0 0,1 0 1 0 0,-1 0 0 0 0,0-1 0 0 0,1 1-1 0 0,-1 0 1 0 0,1-1 0 0 0,32-18-45 0 0,-27 15 30 0 0,10-5 3 0 0,0 0 1 0 0,1 1-1 0 0,0 1 1 0 0,1 1-1 0 0,-1 0 1 0 0,33-5 0 0 0,-9 6 11 0 0,79-1 1 0 0,-107 6-89 0 0,-1-1 1 0 0,1 0-1 0 0,-1-1 1 0 0,1 0-1 0 0,-1-1 0 0 0,0-1 1 0 0,0 0-1 0 0,0 0 1 0 0,0-1-1 0 0,-1-1 0 0 0,0 0 1 0 0,0-1-1 0 0,-1 0 1 0 0,1 0-1 0 0,-2-1 1 0 0,17-16-1 0 0,-5 0-345 0 0,-1 0 0 0 0,-2-2 0 0 0,0 0 0 0 0,-2-1 0 0 0,21-46 0 0 0,-16 26 330 0 0,-3-1 0 0 0,-2 0 0 0 0,-1-1-1 0 0,-3-1 1 0 0,-3 0 0 0 0,-1-1 0 0 0,-3 0 0 0 0,-1-71 0 0 0,-4-26 848 0 0,-1 135-465 0 0,-3 21 5 0 0,-3 23 4 0 0,-6 312 879 0 0,21-103-845 0 0,-3 125-299 0 0,-6-359-30 0 0,1 0-1 0 0,-1 0 1 0 0,-1 0 0 0 0,1-1-1 0 0,-1 1 1 0 0,0 0-1 0 0,0-1 1 0 0,0 1 0 0 0,-1-1-1 0 0,-4 8 1 0 0,6-12 7 0 0,-1 1 0 0 0,1 0 0 0 0,0-1 1 0 0,-1 0-1 0 0,1 1 0 0 0,-1-1 0 0 0,1 0 0 0 0,-1 0 0 0 0,0 1 1 0 0,0-2-1 0 0,1 1 0 0 0,-1 0 0 0 0,0 0 0 0 0,0 0 0 0 0,0-1 0 0 0,0 1 1 0 0,0-1-1 0 0,0 1 0 0 0,0-1 0 0 0,0 0 0 0 0,0 0 0 0 0,0 0 1 0 0,0 0-1 0 0,0 0 0 0 0,0-1 0 0 0,0 1 0 0 0,0 0 0 0 0,0-1 1 0 0,0 0-1 0 0,1 1 0 0 0,-1-1 0 0 0,0 0 0 0 0,-3-2 0 0 0,-2-1 17 0 0,1-1 0 0 0,0 1 0 0 0,0-2 0 0 0,0 1 0 0 0,1 0 0 0 0,0-1 0 0 0,0 0 0 0 0,0 0 0 0 0,1-1 0 0 0,0 1 0 0 0,0-1 0 0 0,0 0 0 0 0,1 0 0 0 0,0 0 0 0 0,1-1-1 0 0,0 1 1 0 0,0-1 0 0 0,0 1 0 0 0,-1-16 0 0 0,1 4 39 0 0,1 1-1 0 0,1-1 1 0 0,0 1-1 0 0,2-1 1 0 0,0 1-1 0 0,1-1 1 0 0,6-23-1 0 0,-6 32-13 0 0,1 0 0 0 0,0 1 0 0 0,0-1 0 0 0,1 1 0 0 0,0 0 0 0 0,1 0 0 0 0,0 1 0 0 0,0-1-1 0 0,11-10 1 0 0,-6 9-7 0 0,1 0-1 0 0,0 1 1 0 0,0 0-1 0 0,1 1 1 0 0,25-12-1 0 0,5-1-558 0 0,85-29 0 0 0,-110 45-2267 0 0,0 1 0 0 0,22-2 0 0 0,-26 4-828 0 0,-3-1-1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1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10 489 4000 0 0,'0'0'704'0'0,"8"-18"2421"0"0,42-102 1235 0 0,8-20-729 0 0,-52 124-2992 0 0,-2-1 1 0 0,0 0-1 0 0,0 0 1 0 0,-2-1 0 0 0,0 1-1 0 0,-1-27 1 0 0,-2 39-561 0 0,0 0 1 0 0,0 0 0 0 0,0 0 0 0 0,-1 0-1 0 0,1 1 1 0 0,-1-1 0 0 0,-5-8 0 0 0,7 12-68 0 0,-1 0 0 0 0,1 0 0 0 0,0 0 0 0 0,-1 0 1 0 0,0 0-1 0 0,1 0 0 0 0,-1 0 0 0 0,0 0 0 0 0,1 0 1 0 0,-1 1-1 0 0,0-1 0 0 0,0 0 0 0 0,0 0 0 0 0,0 1 1 0 0,1-1-1 0 0,-1 1 0 0 0,0-1 0 0 0,0 1 1 0 0,0-1-1 0 0,0 1 0 0 0,0-1 0 0 0,-1 1 0 0 0,1 0 1 0 0,0 0-1 0 0,0-1 0 0 0,0 1 0 0 0,0 0 0 0 0,0 0 1 0 0,0 0-1 0 0,0 0 0 0 0,0 1 0 0 0,-1-1 0 0 0,1 0 1 0 0,0 0-1 0 0,0 1 0 0 0,0-1 0 0 0,0 0 0 0 0,0 1 1 0 0,0-1-1 0 0,0 1 0 0 0,-1 1 0 0 0,-5 4 9 0 0,0 0 0 0 0,1 1 0 0 0,0 0 0 0 0,0 0 0 0 0,1 1 0 0 0,-1 0 0 0 0,2 0 0 0 0,-1 0-1 0 0,1 0 1 0 0,1 1 0 0 0,0 0 0 0 0,0-1 0 0 0,-3 16 0 0 0,-1 14-1 0 0,-5 72-1 0 0,11-95-19 0 0,-1 0-2 0 0,1 0-1 0 0,1 0 1 0 0,1-1 0 0 0,0 1 0 0 0,1 0 0 0 0,5 20 0 0 0,-5-30 1 0 0,-1 0 1 0 0,1 0-1 0 0,0-1 0 0 0,0 1 1 0 0,1-1-1 0 0,-1 1 1 0 0,1-1-1 0 0,0 0 0 0 0,1 0 1 0 0,-1 0-1 0 0,0-1 0 0 0,1 1 1 0 0,0-1-1 0 0,0 1 0 0 0,0-1 1 0 0,0-1-1 0 0,1 1 1 0 0,-1-1-1 0 0,1 1 0 0 0,-1-1 1 0 0,1 0-1 0 0,8 1 0 0 0,1 0-10 0 0,0-1 0 0 0,1 0-1 0 0,-1-1 1 0 0,1-1 0 0 0,-1 0-1 0 0,1-1 1 0 0,-1-1 0 0 0,1 0 0 0 0,19-6-1 0 0,16-7-415 0 0,58-25 0 0 0,-97 36 304 0 0,74-34-3140 0 0,35-30-6264 0 0,-78 40 5598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1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5104 0 0,'0'6'889'0'0,"0"0"55"0"0,0 5 20 0 0,-4 0 36 0 0,4 3 4 0 0,0 2-4 0 0,0 0 4 0 0,-2 3 0 0 0,2-1-40 0 0,-2-2-52 0 0,2-2-72 0 0,0-3-108 0 0,0 0-143 0 0,0 0-385 0 0,2-1-3633 0 0,4 0 1 0 0,1 0 0 0 0,10-6-1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4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1 124 1440 0 0,'46'14'3069'0'0,"-32"-11"-2352"0"0,0-1-1 0 0,-1 0 0 0 0,1-1 1 0 0,0-1-1 0 0,0 0 1 0 0,0-1-1 0 0,0 0 1 0 0,21-6-1 0 0,-31 7-533 0 0,1-1 0 0 0,-1-1-1 0 0,0 1 1 0 0,1-1 0 0 0,-1 1-1 0 0,0-1 1 0 0,0-1 0 0 0,-1 1-1 0 0,1 0 1 0 0,0-1 0 0 0,-1 0-1 0 0,1 0 1 0 0,-1 0 0 0 0,0 0-1 0 0,0 0 1 0 0,0-1 0 0 0,-1 1-1 0 0,1-1 1 0 0,-1 0 0 0 0,1 0-1 0 0,-1 0 1 0 0,-1 0 0 0 0,1 0-1 0 0,-1 0 1 0 0,1 0 0 0 0,-1-1 0 0 0,0 1-1 0 0,-1-1 1 0 0,1 1 0 0 0,-1-7-1 0 0,0 10-141 0 0,1 0-1 0 0,-2-1 1 0 0,1 1 0 0 0,0 0-1 0 0,0-1 1 0 0,0 1 0 0 0,0 0-1 0 0,-1 0 1 0 0,1-1-1 0 0,-1 1 1 0 0,1 0 0 0 0,-1 0-1 0 0,1-1 1 0 0,-1 1 0 0 0,0 0-1 0 0,1 0 1 0 0,-1 0-1 0 0,0 0 1 0 0,0 0 0 0 0,0 0-1 0 0,0 0 1 0 0,0 1-1 0 0,0-1 1 0 0,-2-1 0 0 0,1 1-8 0 0,-1 0 0 0 0,1 0-1 0 0,-1 1 1 0 0,1-1 0 0 0,-1 1 0 0 0,0-1 0 0 0,1 1 0 0 0,-1 0 0 0 0,0 0 0 0 0,1 0 0 0 0,-5 1-1 0 0,-2 1-11 0 0,0-1-1 0 0,0 2 0 0 0,0 0 0 0 0,1 0 0 0 0,-1 0 0 0 0,-8 6 0 0 0,6-2-23 0 0,1 1 1 0 0,-1 1-1 0 0,1-1 1 0 0,1 2-1 0 0,0-1 1 0 0,0 1-1 0 0,1 1 0 0 0,0 0 1 0 0,1 0-1 0 0,0 0 1 0 0,1 1-1 0 0,0 0 1 0 0,-4 13-1 0 0,5-13-4 0 0,1 1 0 0 0,0 0-1 0 0,1 0 1 0 0,0 1 0 0 0,1-1 0 0 0,1 1-1 0 0,0-1 1 0 0,1 1 0 0 0,0-1 0 0 0,1 1-1 0 0,1-1 1 0 0,4 23 0 0 0,-2-27 23 0 0,-1 1 1 0 0,1-1-1 0 0,1 0 1 0 0,0 0-1 0 0,0 0 1 0 0,1 0-1 0 0,0-1 0 0 0,13 14 1 0 0,2-2 142 0 0,41 30 0 0 0,-44-36-14 0 0,1 1 1 0 0,-2 0-1 0 0,28 31 1 0 0,-42-43-121 0 0,-1 0 0 0 0,0 1 0 0 0,1-1 0 0 0,-1 1 0 0 0,0 0 0 0 0,-1-1 0 0 0,1 1 0 0 0,-1 0 0 0 0,1 0 0 0 0,-1 0 0 0 0,-1 0 0 0 0,1 0 0 0 0,0 1 0 0 0,-1-1 0 0 0,0 0 0 0 0,0 0 0 0 0,0 0 0 0 0,-1 1 0 0 0,1-1 0 0 0,-1 0 0 0 0,0 0 0 0 0,0 0 0 0 0,0 0 0 0 0,-1 0 0 0 0,1 0 0 0 0,-1-1 0 0 0,0 1 0 0 0,0 0 0 0 0,-1-1 0 0 0,1 1 0 0 0,-6 5 0 0 0,4-5-42 0 0,0 1 0 0 0,-1-1 0 0 0,0 0-1 0 0,0 0 1 0 0,0-1 0 0 0,0 1 0 0 0,0-1 0 0 0,0 0 0 0 0,-1-1 0 0 0,0 1 0 0 0,0-1 0 0 0,1 0-1 0 0,-1-1 1 0 0,0 1 0 0 0,0-1 0 0 0,-1 0 0 0 0,1-1 0 0 0,0 1 0 0 0,0-1 0 0 0,0 0 0 0 0,-8-2-1 0 0,12 2-18 0 0,0-1 0 0 0,0 1 0 0 0,0-1 0 0 0,0 1-1 0 0,0-1 1 0 0,0 0 0 0 0,0 0 0 0 0,0 0 0 0 0,1 0-1 0 0,-1 0 1 0 0,0 0 0 0 0,1 0 0 0 0,-1-1-1 0 0,1 1 1 0 0,-1-1 0 0 0,1 1 0 0 0,0-1 0 0 0,0 1-1 0 0,0-1 1 0 0,0 0 0 0 0,-2-2 0 0 0,2 0-29 0 0,0 0 0 0 0,0 0 0 0 0,0 1 0 0 0,1-1 0 0 0,-1 0 0 0 0,1 0 0 0 0,0 0 0 0 0,0 0 0 0 0,0 0 0 0 0,2-5 0 0 0,1-7-134 0 0,1 1-1 0 0,1-1 1 0 0,0 1 0 0 0,10-19-1 0 0,6-6-241 0 0,2 0-1 0 0,55-72 1 0 0,73-59 121 0 0,-149 169 327 0 0,3-4 46 0 0,0 0 1 0 0,0 1-1 0 0,1 0 1 0 0,0 0-1 0 0,0 0 1 0 0,0 1-1 0 0,0-1 1 0 0,1 2-1 0 0,0-1 1 0 0,10-4-1 0 0,-16 8-31 0 0,1 0 0 0 0,-1 0-1 0 0,0 0 1 0 0,0 0-1 0 0,1 1 1 0 0,-1-1 0 0 0,0 0-1 0 0,0 1 1 0 0,0-1-1 0 0,0 0 1 0 0,0 1-1 0 0,1-1 1 0 0,-1 1 0 0 0,0 0-1 0 0,0-1 1 0 0,0 1-1 0 0,0 0 1 0 0,0 0-1 0 0,-1 0 1 0 0,1-1 0 0 0,0 1-1 0 0,0 0 1 0 0,-1 0-1 0 0,1 0 1 0 0,0 0-1 0 0,-1 0 1 0 0,1 2 0 0 0,13 33 352 0 0,-13-32-334 0 0,28 106 722 0 0,-18-60-457 0 0,3-1 0 0 0,26 65-1 0 0,-29-92-219 0 0,0 0-1 0 0,2 0 0 0 0,0-1 1 0 0,23 28-1 0 0,-31-43-58 0 0,1 0 0 0 0,-1 0-1 0 0,1 0 1 0 0,0-1 0 0 0,0 0 0 0 0,0 0 0 0 0,1 0-1 0 0,0-1 1 0 0,0 0 0 0 0,0 0 0 0 0,0-1 0 0 0,1 0-1 0 0,-1 0 1 0 0,1-1 0 0 0,0 1 0 0 0,0-2 0 0 0,13 2-1 0 0,-17-3-2 0 0,1-1-1 0 0,0 0 0 0 0,-1 0 1 0 0,1 0-1 0 0,-1-1 0 0 0,1 1 1 0 0,-1-1-1 0 0,0 0 0 0 0,1 0 1 0 0,-1-1-1 0 0,0 1 0 0 0,-1-1 1 0 0,1 0-1 0 0,0 0 1 0 0,-1 0-1 0 0,1-1 0 0 0,-1 1 1 0 0,0-1-1 0 0,0 0 0 0 0,-1 1 1 0 0,1-1-1 0 0,-1-1 0 0 0,0 1 1 0 0,3-7-1 0 0,4-10 103 0 0,-1-1-1 0 0,-1 0 1 0 0,7-37 0 0 0,-7 24 1 0 0,-2 0-1 0 0,-1 0 1 0 0,-2-1 0 0 0,-2 1 0 0 0,-1-1 0 0 0,-1 0-1 0 0,-2 1 1 0 0,-2 0 0 0 0,-1 0 0 0 0,-2 1 0 0 0,-14-38-1 0 0,19 63-112 0 0,-1-1-1 0 0,0 1 1 0 0,0 1-1 0 0,-1-1 1 0 0,-1 1-1 0 0,1 0 0 0 0,-12-11 1 0 0,16 17-35 0 0,-1 0 0 0 0,1 0-1 0 0,-1 0 1 0 0,1 1 0 0 0,-1-1 0 0 0,0 1 0 0 0,0-1 0 0 0,1 1-1 0 0,-1 0 1 0 0,0 0 0 0 0,0 0 0 0 0,-6 0 0 0 0,7 1-17 0 0,0 0 1 0 0,0 0 0 0 0,0 0-1 0 0,-1 1 1 0 0,1-1-1 0 0,0 1 1 0 0,0-1 0 0 0,0 1-1 0 0,0 0 1 0 0,0 0-1 0 0,0 0 1 0 0,0 0 0 0 0,1 0-1 0 0,-1 0 1 0 0,0 1 0 0 0,1-1-1 0 0,-1 1 1 0 0,0-1-1 0 0,1 1 1 0 0,-2 2 0 0 0,-5 6-723 0 0,1 1 1 0 0,-11 21-1 0 0,-6 26-6569 0 0,15-29 3498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1872 0 0,'2'3'391'0'0,"0"0"0"0"0,0 0 0 0 0,0 0 0 0 0,0-1 0 0 0,1 1 0 0 0,-1-1 0 0 0,1 1 0 0 0,-1-1 0 0 0,1 0 0 0 0,0 0 0 0 0,3 2 0 0 0,10 9 480 0 0,36 45 2074 0 0,49 73 0 0 0,-56-70-768 0 0,66 71 0 0 0,-102-123-2058 0 0,1 0-1 0 0,0-1 1 0 0,0 0-1 0 0,1 0 1 0 0,0-1-1 0 0,0 0 1 0 0,1-1 0 0 0,20 8-1 0 0,-27-12-114 0 0,-1-1-1 0 0,1 0 1 0 0,0 1-1 0 0,0-2 1 0 0,0 1 0 0 0,0-1-1 0 0,0 1 1 0 0,1-2-1 0 0,-1 1 1 0 0,0 0 0 0 0,0-1-1 0 0,0 0 1 0 0,0 0-1 0 0,-1 0 1 0 0,1-1-1 0 0,0 0 1 0 0,0 0 0 0 0,-1 0-1 0 0,1 0 1 0 0,-1-1-1 0 0,0 0 1 0 0,0 0 0 0 0,0 0-1 0 0,7-7 1 0 0,9-11-601 0 0,-2-1 0 0 0,0-1 1 0 0,18-30-1 0 0,-14 12-4351 0 0,24-54 0 0 0,-28 52 1675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5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114 184 2840 0 0,'-1'-3'263'0'0,"-1"-1"-1"0"0,1 1 0 0 0,0 0 1 0 0,1 0-1 0 0,-1-1 0 0 0,1 1 0 0 0,-1-7 1 0 0,-1-6 365 0 0,1 9-356 0 0,-16-58 1973 0 0,15 60-1940 0 0,0-1 0 0 0,0 0 0 0 0,-1 0 0 0 0,0 1-1 0 0,0 0 1 0 0,0-1 0 0 0,-1 1 0 0 0,-5-6 0 0 0,9 10-249 0 0,-1 0-1 0 0,1 1 0 0 0,-1-1 0 0 0,1 1 0 0 0,-1-1 1 0 0,0 1-1 0 0,1-1 0 0 0,-1 1 0 0 0,1 0 0 0 0,-1-1 1 0 0,0 1-1 0 0,0 0 0 0 0,1-1 0 0 0,-1 1 1 0 0,0 0-1 0 0,1 0 0 0 0,-1 0 0 0 0,0-1 0 0 0,0 1 1 0 0,1 0-1 0 0,-1 0 0 0 0,0 0 0 0 0,0 0 0 0 0,1 1 1 0 0,-1-1-1 0 0,0 0 0 0 0,0 0 0 0 0,1 0 1 0 0,-1 0-1 0 0,0 1 0 0 0,0-1 0 0 0,1 0 0 0 0,-1 1 1 0 0,0-1-1 0 0,1 1 0 0 0,-1-1 0 0 0,1 0 0 0 0,-1 1 1 0 0,1 0-1 0 0,-1-1 0 0 0,1 1 0 0 0,-1-1 1 0 0,1 1-1 0 0,-1-1 0 0 0,1 1 0 0 0,-1 0 0 0 0,1-1 1 0 0,0 1-1 0 0,0 0 0 0 0,-1 0 0 0 0,1-1 0 0 0,0 1 1 0 0,0 1-1 0 0,-13 46 1656 0 0,13-45-1627 0 0,-7 60 669 0 0,3 0 0 0 0,3 0 0 0 0,3 0 0 0 0,2 1 0 0 0,24 119 0 0 0,-24-162-692 0 0,1-1 0 0 0,1 0 0 0 0,1 0 0 0 0,0 0 0 0 0,1-1 0 0 0,14 23 0 0 0,-18-35-44 0 0,0-1 0 0 0,1 0 0 0 0,-1 0 0 0 0,1-1-1 0 0,0 0 1 0 0,1 1 0 0 0,-1-2 0 0 0,1 1-1 0 0,0 0 1 0 0,0-1 0 0 0,1-1 0 0 0,-1 1-1 0 0,1-1 1 0 0,0 0 0 0 0,0 0 0 0 0,0-1 0 0 0,0 0-1 0 0,0 0 1 0 0,0 0 0 0 0,15 0 0 0 0,-2-2-135 0 0,0-1-1 0 0,0-1 1 0 0,0-1 0 0 0,-1 0 0 0 0,1-2 0 0 0,-1 0 0 0 0,31-13 0 0 0,40-23-3714 0 0,-6-3-4533 0 0,-44 21 4488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5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 3992 0 0,'0'0'3035'0'0,"16"-9"435"0"0,2 1-2473 0 0,0 0 0 0 0,1 1 0 0 0,0 2-1 0 0,29-6 1 0 0,82-6 1734 0 0,-69 10-1375 0 0,-24 3-1512 0 0,61 2 0 0 0,-86 5-1243 0 0,-11-3 1168 0 0,-1 0 0 0 0,1 1 1 0 0,-1-1-1 0 0,1 0 0 0 0,-1 1 0 0 0,0-1 1 0 0,1 0-1 0 0,-1 1 0 0 0,1-1 0 0 0,-1 0 1 0 0,0 1-1 0 0,1-1 0 0 0,-1 1 0 0 0,0-1 1 0 0,1 1-1 0 0,-1-1 0 0 0,0 1 0 0 0,0-1 0 0 0,1 1 1 0 0,-1-1-1 0 0,0 1 0 0 0,0-1 0 0 0,0 1 1 0 0,0-1-1 0 0,0 1 0 0 0,0-1 0 0 0,0 1 1 0 0,0-1-1 0 0,0 1 0 0 0,0 0 0 0 0,0-1 1 0 0,0 1-1 0 0,0-1 0 0 0,0 1 0 0 0,0-1 1 0 0,0 1-1 0 0,-1-1 0 0 0,1 1 0 0 0,0-1 1 0 0,0 1-1 0 0,-1-1 0 0 0,1 1 0 0 0,0-1 0 0 0,-1 1 1 0 0,-10 11-3499 0 0</inkml:trace>
  <inkml:trace contextRef="#ctx0" brushRef="#br0" timeOffset="1">82 300 3912 0 0,'0'3'263'0'0,"0"-1"0"0"0,0 0 0 0 0,1 1 0 0 0,-1-1-1 0 0,1 0 1 0 0,-1 0 0 0 0,1 1 0 0 0,0-1 0 0 0,0 0-1 0 0,0 0 1 0 0,0 0 0 0 0,0 0 0 0 0,1 0 0 0 0,-1 0-1 0 0,0 0 1 0 0,1-1 0 0 0,-1 1 0 0 0,1 0 0 0 0,0-1-1 0 0,0 0 1 0 0,0 1 0 0 0,-1-1 0 0 0,1 0 0 0 0,0 0-1 0 0,1 0 1 0 0,-1 0 0 0 0,0 0 0 0 0,0 0 0 0 0,0 0-1 0 0,4 0 1 0 0,7 2 107 0 0,1-1-1 0 0,0-1 0 0 0,-1 0 1 0 0,16 0-1 0 0,-6-1 391 0 0,86 2 1076 0 0,-37-3-3535 0 0,12 0-6699 0 0,-55 1 5197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328 777 4136 0 0,'-29'-8'5449'0'0,"17"7"-5048"0"0,0 2 1 0 0,0-1-1 0 0,1 2 0 0 0,-1-1 1 0 0,0 2-1 0 0,1 0 0 0 0,-1 0 1 0 0,1 1-1 0 0,0 0 1 0 0,0 1-1 0 0,1 0 0 0 0,-1 1 1 0 0,1 0-1 0 0,0 0 0 0 0,1 1 1 0 0,-1 1-1 0 0,2 0 1 0 0,-1 0-1 0 0,1 0 0 0 0,-9 12 1 0 0,7-6-232 0 0,1 1 1 0 0,1 1 0 0 0,0-1 0 0 0,0 1-1 0 0,2 0 1 0 0,-6 19 0 0 0,10-29-176 0 0,1-1 0 0 0,-1 1 0 0 0,1-1 1 0 0,0 1-1 0 0,0 0 0 0 0,1 0 0 0 0,0 0 0 0 0,0-1 0 0 0,0 1 0 0 0,1 0 0 0 0,-1 0 1 0 0,1-1-1 0 0,1 1 0 0 0,-1 0 0 0 0,1-1 0 0 0,0 1 0 0 0,0-1 0 0 0,1 0 1 0 0,0 0-1 0 0,0 0 0 0 0,0 0 0 0 0,4 4 0 0 0,-5-6-6 0 0,1-1 0 0 0,-1 0 0 0 0,1 0-1 0 0,-1 0 1 0 0,1-1 0 0 0,0 1 0 0 0,0-1 0 0 0,0 1 0 0 0,-1-1 0 0 0,2 0-1 0 0,-1 0 1 0 0,0 0 0 0 0,0-1 0 0 0,0 1 0 0 0,6-1 0 0 0,-3 0-18 0 0,0 0 0 0 0,1-1 0 0 0,-1 0 0 0 0,0 0 0 0 0,0 0 0 0 0,0-1 0 0 0,10-4-1 0 0,-2-1-68 0 0,-1 0-1 0 0,0 0 0 0 0,0-1 0 0 0,0-1 0 0 0,19-19 1 0 0,-14 11-136 0 0,-1-2 1 0 0,-1 1 0 0 0,-1-2 0 0 0,-1 0-1 0 0,-1-1 1 0 0,0-1 0 0 0,17-42 0 0 0,-18 32 27 0 0,-2 0 0 0 0,-1 0 0 0 0,-2-1-1 0 0,-1 0 1 0 0,2-42 0 0 0,-7 13 168 0 0,-3 0 0 0 0,-2 1 0 0 0,-3-1-1 0 0,-2 2 1 0 0,-35-119 0 0 0,40 164 163 0 0,-1-1 0 0 0,0 1 1 0 0,-1 0-1 0 0,-1 1 0 0 0,0-1 0 0 0,-1 1 0 0 0,-16-21 0 0 0,23 34-94 0 0,0 0-1 0 0,1 0 0 0 0,-1-1 1 0 0,0 1-1 0 0,0 1 0 0 0,0-1 0 0 0,0 0 1 0 0,-1 0-1 0 0,1 0 0 0 0,0 0 1 0 0,0 1-1 0 0,0-1 0 0 0,-1 1 0 0 0,1-1 1 0 0,0 1-1 0 0,-1-1 0 0 0,1 1 1 0 0,0 0-1 0 0,-1-1 0 0 0,-1 1 0 0 0,2 1-2 0 0,0-1 0 0 0,1 0 0 0 0,-1 1 0 0 0,0-1-1 0 0,0 1 1 0 0,0-1 0 0 0,0 1 0 0 0,0-1 0 0 0,1 1 0 0 0,-1 0-1 0 0,0 0 1 0 0,0-1 0 0 0,1 1 0 0 0,-1 0 0 0 0,1 0-1 0 0,-1 0 1 0 0,1-1 0 0 0,-1 1 0 0 0,1 0 0 0 0,-1 2-1 0 0,-2 4 65 0 0,1 1-1 0 0,0 0 1 0 0,0 0-1 0 0,1 0 0 0 0,0 12 1 0 0,0 102 187 0 0,5 1 1 0 0,34 211 0 0 0,-26-268-242 0 0,28 89 0 0 0,-29-121-37 0 0,1 0-1 0 0,2-1 1 0 0,2-1-1 0 0,25 40 1 0 0,-36-64-2 0 0,0-1 1 0 0,1 0-1 0 0,-1 0 1 0 0,2 0-1 0 0,-1-1 1 0 0,1 0-1 0 0,0 0 0 0 0,0 0 1 0 0,1-1-1 0 0,0 0 1 0 0,0-1-1 0 0,0 0 1 0 0,0 0-1 0 0,0 0 1 0 0,1-1-1 0 0,0-1 1 0 0,9 3-1 0 0,-8-4 0 0 0,0 0 0 0 0,0-1-1 0 0,0 0 1 0 0,0-1-1 0 0,0 0 1 0 0,0 0 0 0 0,-1-1-1 0 0,1 0 1 0 0,0-1 0 0 0,-1 0-1 0 0,1 0 1 0 0,-1-1-1 0 0,0-1 1 0 0,0 1 0 0 0,10-9-1 0 0,-2 2 2 0 0,-2-2 0 0 0,1 0 0 0 0,-2 0 0 0 0,0-2 0 0 0,0 1-1 0 0,-2-2 1 0 0,0 0 0 0 0,0 0 0 0 0,-2-1 0 0 0,14-29 0 0 0,-16 29 13 0 0,-1 0 0 0 0,-1 0 0 0 0,-1-1 0 0 0,0 0 0 0 0,-2 0 0 0 0,0 0 0 0 0,-1 0 0 0 0,0 0 0 0 0,-2-1 0 0 0,0 1 0 0 0,-5-32 0 0 0,4 43 4 0 0,0-1 0 0 0,-1 1 0 0 0,-1-1 0 0 0,1 1 0 0 0,-1 0 0 0 0,0 0-1 0 0,-1 0 1 0 0,0 0 0 0 0,0 1 0 0 0,-8-11 0 0 0,10 15-8 0 0,0 0 1 0 0,0 0-1 0 0,0 1 1 0 0,0-1-1 0 0,0 0 0 0 0,-1 1 1 0 0,1-1-1 0 0,-1 1 1 0 0,1 0-1 0 0,-1 0 0 0 0,1 0 1 0 0,-1 0-1 0 0,0 0 1 0 0,1 1-1 0 0,-1-1 0 0 0,0 1 1 0 0,0 0-1 0 0,1 0 1 0 0,-1 0-1 0 0,0 0 0 0 0,0 0 1 0 0,1 0-1 0 0,-1 1 1 0 0,0-1-1 0 0,0 1 0 0 0,1 0 1 0 0,-1 0-1 0 0,1 0 1 0 0,-1 0-1 0 0,1 0 0 0 0,-1 1 1 0 0,-2 1-1 0 0,-2 3 10 0 0,0-1 0 0 0,0 1-1 0 0,1 0 1 0 0,0 0 0 0 0,0 1 0 0 0,1 0 0 0 0,0 0-1 0 0,0 0 1 0 0,0 0 0 0 0,1 1 0 0 0,0 0 0 0 0,0 0 0 0 0,1 0-1 0 0,0 0 1 0 0,1 1 0 0 0,-2 8 0 0 0,1-1 2 0 0,0 1 0 0 0,1-1 0 0 0,0 1 0 0 0,2 0 0 0 0,0-1 1 0 0,1 1-1 0 0,4 26 0 0 0,-3-35-25 0 0,0 0 0 0 0,1 0 0 0 0,0 0 1 0 0,0-1-1 0 0,1 1 0 0 0,-1-1 0 0 0,2 0 0 0 0,-1 0 1 0 0,1 0-1 0 0,0-1 0 0 0,0 1 0 0 0,1-1 0 0 0,0-1 1 0 0,0 1-1 0 0,0-1 0 0 0,1 0 0 0 0,0 0 0 0 0,0-1 1 0 0,0 0-1 0 0,0 0 0 0 0,11 4 0 0 0,-6-4-115 0 0,-1-1-1 0 0,1 0 0 0 0,0 0 1 0 0,0-1-1 0 0,0-1 0 0 0,0 0 1 0 0,0 0-1 0 0,0-1 0 0 0,1-1 1 0 0,-1 0-1 0 0,0-1 1 0 0,0 0-1 0 0,0-1 0 0 0,12-4 1 0 0,17-12-2605 0 0,-33 15 1356 0 0,-1-1 0 0 0,1-1 0 0 0,-1 1 0 0 0,-1-1 1 0 0,11-12-1 0 0,4-6-2001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6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80 358 3072 0 0,'0'-6'249'0'0,"1"-55"2220"0"0,-3-1 0 0 0,-17-107 0 0 0,9 133-1228 0 0,9 34-1147 0 0,1 1 1 0 0,0 0-1 0 0,-1 0 0 0 0,1 0 1 0 0,-1-1-1 0 0,1 1 0 0 0,-1 0 0 0 0,0 0 1 0 0,1 0-1 0 0,-1 0 0 0 0,0 0 0 0 0,0 0 1 0 0,0 0-1 0 0,0 0 0 0 0,0 0 0 0 0,0 1 1 0 0,0-1-1 0 0,0 0 0 0 0,0 1 0 0 0,0-1 1 0 0,0 0-1 0 0,0 1 0 0 0,-1 0 0 0 0,1-1 1 0 0,-2 0-1 0 0,2 2 8 0 0,0 0-1 0 0,0-1 1 0 0,0 1-1 0 0,0 0 1 0 0,0-1 0 0 0,0 1-1 0 0,0 0 1 0 0,0 0-1 0 0,1 0 1 0 0,-1 0 0 0 0,0 0-1 0 0,0 0 1 0 0,1 0 0 0 0,-1 0-1 0 0,0 0 1 0 0,1 0-1 0 0,-1 0 1 0 0,1 1 0 0 0,0-1-1 0 0,-1 0 1 0 0,1 0-1 0 0,0 1 1 0 0,0 1 0 0 0,-6 36 993 0 0,6-36-937 0 0,-3 96 405 0 0,4-1 1 0 0,22 155-1 0 0,-12-150-413 0 0,0-18-137 0 0,33 122 1 0 0,-41-196-41 0 0,0 1 0 0 0,1-1 0 0 0,0 0 0 0 0,12 21 0 0 0,-15-30 21 0 0,0 0-1 0 0,0-1 1 0 0,0 1-1 0 0,0 0 1 0 0,0-1-1 0 0,1 1 1 0 0,-1-1 0 0 0,0 1-1 0 0,1-1 1 0 0,0 0-1 0 0,-1 1 1 0 0,1-1-1 0 0,0 0 1 0 0,-1 0-1 0 0,1 0 1 0 0,0-1-1 0 0,0 1 1 0 0,0 0-1 0 0,0-1 1 0 0,0 1 0 0 0,0-1-1 0 0,0 1 1 0 0,0-1-1 0 0,0 0 1 0 0,0 0-1 0 0,0 0 1 0 0,0 0-1 0 0,0 0 1 0 0,0-1-1 0 0,0 1 1 0 0,0-1-1 0 0,0 1 1 0 0,0-1 0 0 0,0 0-1 0 0,0 1 1 0 0,2-3-1 0 0,12-6-24 0 0,-1-1 0 0 0,15-13 0 0 0,-21 15 36 0 0,0 1-1 0 0,1 0 0 0 0,0 1 1 0 0,0 0-1 0 0,0 0 1 0 0,1 1-1 0 0,20-7 1 0 0,-26 11 13 0 0,1-1 0 0 0,-1 1 0 0 0,1 0 0 0 0,0 1 0 0 0,-1 0 0 0 0,1-1 0 0 0,-1 2 0 0 0,1-1 0 0 0,0 1 0 0 0,-1 0 0 0 0,11 3 0 0 0,-13-3 1 0 0,0 0 0 0 0,0 1 0 0 0,0 0 0 0 0,0-1 0 0 0,-1 1 0 0 0,1 0 0 0 0,-1 1 1 0 0,1-1-1 0 0,-1 0 0 0 0,0 1 0 0 0,0-1 0 0 0,0 1 0 0 0,0 0 0 0 0,0 0 0 0 0,0-1 0 0 0,-1 1 0 0 0,0 0 0 0 0,1 0 0 0 0,-1 1 0 0 0,0-1 0 0 0,0 5 0 0 0,0-2 6 0 0,-1 0-1 0 0,1-1 1 0 0,-1 1-1 0 0,-1-1 1 0 0,1 1-1 0 0,-1-1 1 0 0,0 1-1 0 0,0-1 1 0 0,-1 1-1 0 0,0-1 1 0 0,0 0-1 0 0,0 0 1 0 0,0 0-1 0 0,-1 0 1 0 0,0 0-1 0 0,0 0 1 0 0,-6 6-1 0 0,-1 2-19 0 0,0-2 1 0 0,-1 1-1 0 0,0-2 1 0 0,-1 1-1 0 0,-14 8 1 0 0,9-8-316 0 0,0-1 0 0 0,0-1 0 0 0,-1 0 0 0 0,0-1 0 0 0,-1-2 0 0 0,0 1 0 0 0,0-2 0 0 0,0-1 0 0 0,0 0 0 0 0,-39 1 1 0 0,55-5-257 0 0,0 1 0 0 0,0-2 0 0 0,0 1 1 0 0,0 0-1 0 0,0-1 0 0 0,0 1 1 0 0,0-1-1 0 0,0 0 0 0 0,0 0 0 0 0,0 0 1 0 0,0 0-1 0 0,1 0 0 0 0,-1-1 1 0 0,1 0-1 0 0,-1 1 0 0 0,1-1 0 0 0,-3-2 1 0 0,-6-10-2964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28:25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0 3632 0 0,'-1'0'194'0'0,"0"1"-1"0"0,0-1 1 0 0,0 0-1 0 0,0 1 1 0 0,0-1-1 0 0,0 1 0 0 0,0-1 1 0 0,0 1-1 0 0,0-1 1 0 0,0 1-1 0 0,0 0 1 0 0,1-1-1 0 0,-1 1 1 0 0,0 0-1 0 0,0 0 0 0 0,1-1 1 0 0,-1 1-1 0 0,1 0 1 0 0,-1 0-1 0 0,1 0 1 0 0,-1 0-1 0 0,1 0 0 0 0,-1 0 1 0 0,1 0-1 0 0,0 0 1 0 0,0 0-1 0 0,-1 0 1 0 0,1 0-1 0 0,0 0 1 0 0,0 2-1 0 0,-3 41 169 0 0,3-32 271 0 0,1 58 415 0 0,3 0 0 0 0,2 0 0 0 0,20 84 0 0 0,64 205 59 0 0,-84-340-1196 0 0,13 54-691 0 0,-3 0-1 0 0,-3 1 0 0 0,5 123 1 0 0,-18-190 485 0 0,1-1-186 0 0,-1 0 0 0 0,0 1 0 0 0,0-1 0 0 0,0 0 1 0 0,-1 0-1 0 0,1 1 0 0 0,-1-1 0 0 0,-1 0 0 0 0,1 0 1 0 0,-1 0-1 0 0,-1 0 0 0 0,1 0 0 0 0,-1-1 0 0 0,-4 8 0 0 0,-8 3-2115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37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0 113 3368 0 0,'0'-3'385'0'0,"2"-30"4411"0"0,-2 32-4747 0 0,0 1-1 0 0,0 0 1 0 0,0 0 0 0 0,0 0 0 0 0,0 0 0 0 0,0-1-1 0 0,0 1 1 0 0,0 0 0 0 0,0 0 0 0 0,0 0 0 0 0,0 0 0 0 0,0 0-1 0 0,1-1 1 0 0,-1 1 0 0 0,0 0 0 0 0,0 0 0 0 0,0 0-1 0 0,0 0 1 0 0,0 0 0 0 0,0-1 0 0 0,0 1 0 0 0,0 0-1 0 0,0 0 1 0 0,1 0 0 0 0,-1 0 0 0 0,0 0 0 0 0,0 0-1 0 0,0 0 1 0 0,0-1 0 0 0,0 1 0 0 0,1 0 0 0 0,-1 0 0 0 0,0 0-1 0 0,0 0 1 0 0,0 0 0 0 0,0 0 0 0 0,0 0 0 0 0,1 0-1 0 0,-1 0 1 0 0,0 0 0 0 0,0 0 0 0 0,0 0 0 0 0,0 0-1 0 0,1 0 1 0 0,-1 0 0 0 0,0 0 0 0 0,10 16 1676 0 0,-3 2-1095 0 0,1 0 0 0 0,1-1 0 0 0,1 0 1 0 0,1-1-1 0 0,0 0 0 0 0,1-1 0 0 0,0 0 0 0 0,15 13 0 0 0,-23-24-611 0 0,0 0-1 0 0,1 0 1 0 0,-1-1-1 0 0,1 1 1 0 0,0-1-1 0 0,0 0 1 0 0,0-1-1 0 0,0 1 1 0 0,0-1-1 0 0,0 0 1 0 0,1-1-1 0 0,-1 1 0 0 0,1-1 1 0 0,-1 0-1 0 0,1 0 1 0 0,0-1-1 0 0,-1 1 1 0 0,1-1-1 0 0,-1-1 1 0 0,1 1-1 0 0,0-1 1 0 0,-1 0-1 0 0,1 0 1 0 0,-1-1-1 0 0,1 1 1 0 0,-1-1-1 0 0,0 0 1 0 0,0-1-1 0 0,0 1 0 0 0,0-1 1 0 0,9-6-1 0 0,-8 4-6 0 0,0 1-1 0 0,-1-1 0 0 0,1 0 0 0 0,-1-1 0 0 0,0 1 1 0 0,0-1-1 0 0,0 0 0 0 0,-1 0 0 0 0,0 0 0 0 0,0-1 1 0 0,-1 1-1 0 0,0-1 0 0 0,0 0 0 0 0,-1 0 0 0 0,1 0 1 0 0,-1-1-1 0 0,-1 1 0 0 0,1 0 0 0 0,-2-1 1 0 0,1-9-1 0 0,-1 37 56 0 0,1 0 0 0 0,0 0 0 0 0,2 0 0 0 0,9 37 0 0 0,-10-50-66 0 0,0 0-1 0 0,0-1 1 0 0,1 0 0 0 0,0 1 0 0 0,1-1 0 0 0,-1 0 0 0 0,1 0 0 0 0,0-1 0 0 0,0 1 0 0 0,1-1 0 0 0,0 0-1 0 0,0 0 1 0 0,0-1 0 0 0,0 1 0 0 0,1-1 0 0 0,0 0 0 0 0,0-1 0 0 0,11 6 0 0 0,-3-4-16 0 0,0-1 0 0 0,1-1-1 0 0,-1 0 1 0 0,0-1 0 0 0,1-1 0 0 0,-1 0 0 0 0,1-1 0 0 0,0-1 0 0 0,-1 0-1 0 0,1 0 1 0 0,-1-2 0 0 0,19-5 0 0 0,1-2-44 0 0,0-1 0 0 0,-1-2 1 0 0,60-32-1 0 0,-76 35 29 0 0,-1 0 1 0 0,0-1-1 0 0,0-1 1 0 0,-1-1-1 0 0,19-20 1 0 0,-27 26 29 0 0,-1-1 0 0 0,0 0 0 0 0,0 0 0 0 0,0 0 0 0 0,-1-1 0 0 0,-1 1 0 0 0,1-1 0 0 0,-2-1 0 0 0,1 1 0 0 0,-1 0 0 0 0,0-1 0 0 0,1-14 0 0 0,-3 22 5 0 0,-1-1 0 0 0,0 1 0 0 0,1-1 0 0 0,-1 1 0 0 0,0-1 0 0 0,0 1 0 0 0,0-1 0 0 0,-1 1 0 0 0,1 0 0 0 0,-1-1 0 0 0,1 1 0 0 0,-1-1 0 0 0,0 1 0 0 0,0 0 0 0 0,0-1 0 0 0,0 1 0 0 0,0 0 0 0 0,0 0 0 0 0,-1 0 0 0 0,1 0 0 0 0,-1 0 0 0 0,0 0 0 0 0,1 0 0 0 0,-1 0 0 0 0,0 1 0 0 0,0-1 0 0 0,0 1 0 0 0,0-1 0 0 0,0 1 0 0 0,-1 0 0 0 0,1 0 0 0 0,0 0 0 0 0,-4-1 0 0 0,1 1 7 0 0,-1 0 0 0 0,1 1 1 0 0,0-1-1 0 0,0 1 0 0 0,-1 1 0 0 0,1-1 0 0 0,0 1 0 0 0,0-1 0 0 0,0 2 0 0 0,0-1 1 0 0,0 0-1 0 0,0 1 0 0 0,0 0 0 0 0,0 0 0 0 0,-5 4 0 0 0,-7 4 24 0 0,1 1 0 0 0,1 0 1 0 0,0 1-1 0 0,1 1 0 0 0,0 1 0 0 0,-17 21 0 0 0,22-24-27 0 0,1 0 1 0 0,1 0-1 0 0,0 1 0 0 0,0 0 0 0 0,2 0 0 0 0,-1 1 0 0 0,1-1 0 0 0,1 1 0 0 0,0 0 0 0 0,-2 15 0 0 0,6-26-11 0 0,0 0 1 0 0,-1 0-1 0 0,1 1 0 0 0,0-1 0 0 0,0 0 0 0 0,1 0 0 0 0,-1 0 0 0 0,0 1 0 0 0,1-1 0 0 0,-1 0 0 0 0,1 0 0 0 0,1 4 0 0 0,-1-5 0 0 0,-1 0 1 0 0,1 0-1 0 0,0 0 1 0 0,0-1-1 0 0,-1 1 1 0 0,1 0-1 0 0,0 0 1 0 0,0 0-1 0 0,0-1 1 0 0,0 1 0 0 0,0-1-1 0 0,0 1 1 0 0,0-1-1 0 0,0 1 1 0 0,0-1-1 0 0,0 1 1 0 0,3 0-1 0 0,2-1-1 0 0,0 0-1 0 0,0 0 0 0 0,0 0 1 0 0,0-1-1 0 0,0 0 0 0 0,0 0 1 0 0,10-4-1 0 0,-4 2 6 0 0,0 0-1 0 0,0 0 1 0 0,0 1 0 0 0,0 1-1 0 0,0 0 1 0 0,25 1 0 0 0,-33 1-1 0 0,0-1 0 0 0,0 1 0 0 0,0 1 1 0 0,0-1-1 0 0,0 1 0 0 0,0-1 1 0 0,0 1-1 0 0,-1 0 0 0 0,1 0 1 0 0,-1 1-1 0 0,1-1 0 0 0,-1 1 0 0 0,0-1 1 0 0,0 1-1 0 0,0 0 0 0 0,0 1 1 0 0,-1-1-1 0 0,1 0 0 0 0,-1 1 1 0 0,0-1-1 0 0,0 1 0 0 0,0 0 0 0 0,0-1 1 0 0,1 7-1 0 0,4 12 0 0 0,0 1-1 0 0,-2 1 1 0 0,0-1-1 0 0,1 35 0 0 0,-3 100-41 0 0,-3-111 13 0 0,0-6-9 0 0,-1 0 1 0 0,-3 0-1 0 0,-1 0 0 0 0,-15 61 1 0 0,15-88 15 0 0,0 0 0 0 0,0-1 1 0 0,-1 1-1 0 0,-1-1 0 0 0,0 0 0 0 0,-1-1 1 0 0,-9 12-1 0 0,11-17 4 0 0,-1 0 0 0 0,1 0-1 0 0,-2-1 1 0 0,1 0 0 0 0,0 0 0 0 0,-1 0 0 0 0,0-1 0 0 0,-1-1 0 0 0,1 1-1 0 0,-1-1 1 0 0,-17 5 0 0 0,13-5 12 0 0,-1-1 0 0 0,1 0-1 0 0,-1-1 1 0 0,0 0 0 0 0,0-1 0 0 0,-15-1 0 0 0,24 0 14 0 0,1 0 0 0 0,0-1 0 0 0,0 1 1 0 0,-1-1-1 0 0,1 0 0 0 0,0 0 0 0 0,0-1 1 0 0,0 1-1 0 0,0-1 0 0 0,0 0 0 0 0,1 0 1 0 0,-1 0-1 0 0,0-1 0 0 0,1 1 0 0 0,0-1 1 0 0,-1 0-1 0 0,1 0 0 0 0,0 0 0 0 0,1 0 1 0 0,-1 0-1 0 0,0-1 0 0 0,1 1 0 0 0,0-1 0 0 0,-3-5 1 0 0,2-2 12 0 0,-1 0 0 0 0,2 0 1 0 0,0 0-1 0 0,0 0 1 0 0,1-1-1 0 0,0 1 0 0 0,1-1 1 0 0,0 1-1 0 0,1 0 0 0 0,0-1 1 0 0,1 1-1 0 0,0 0 1 0 0,4-12-1 0 0,3-8 23 0 0,2 1 0 0 0,2 0 0 0 0,21-40 0 0 0,-3 19-121 0 0,2 1 0 0 0,2 1-1 0 0,3 2 1 0 0,1 1 0 0 0,2 2-1 0 0,72-58 1 0 0,91-54-3372 0 0,9 12-3766 0 0,-190 130 6192 0 0,79-55-2643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41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57 2040 0 0,'-9'-2'2310'0'0,"9"2"-2217"0"0,-1-1 0 0 0,1 1 0 0 0,-1 0 0 0 0,0 0 0 0 0,1-1 0 0 0,-1 1 0 0 0,0 0 0 0 0,1 0 0 0 0,-1 0 0 0 0,0 0 0 0 0,1 0 0 0 0,-1 0 0 0 0,0 0 0 0 0,1 0 0 0 0,-1 0 0 0 0,0 0 0 0 0,1 1 0 0 0,-1-1 0 0 0,1 0 0 0 0,-1 0 0 0 0,0 1 0 0 0,1-1 0 0 0,-1 0 0 0 0,1 1 0 0 0,-1-1 0 0 0,0 0 0 0 0,1 1 0 0 0,-1-1 0 0 0,1 1 0 0 0,0-1 0 0 0,-1 1 0 0 0,1-1 0 0 0,-1 1 0 0 0,1-1 0 0 0,0 1 0 0 0,-1 0 0 0 0,1-1 0 0 0,0 1 0 0 0,0-1 0 0 0,-1 1 0 0 0,1 0 0 0 0,0-1 0 0 0,0 1 0 0 0,0 0 0 0 0,0-1 0 0 0,0 1 0 0 0,0 0 0 0 0,0-1 0 0 0,0 2-1 0 0,-6 50 4202 0 0,6-52-4272 0 0,0 0 1 0 0,0 1-1 0 0,0-1 1 0 0,0 0-1 0 0,0 0 1 0 0,0 0-1 0 0,0 0 1 0 0,0 1-1 0 0,0-1 1 0 0,0 0 0 0 0,0 0-1 0 0,0 0 1 0 0,0 0-1 0 0,0 0 1 0 0,0 1-1 0 0,0-1 1 0 0,0 0-1 0 0,0 0 1 0 0,0 0 0 0 0,0 0-1 0 0,0 1 1 0 0,0-1-1 0 0,0 0 1 0 0,1 0-1 0 0,-1 0 1 0 0,0 0-1 0 0,0 0 1 0 0,0 0-1 0 0,0 0 1 0 0,0 1 0 0 0,0-1-1 0 0,0 0 1 0 0,1 0-1 0 0,-1 0 1 0 0,0 0-1 0 0,0 0 1 0 0,0 0-1 0 0,0 0 1 0 0,0 0-1 0 0,1 0 1 0 0,-1 0 0 0 0,0 0-1 0 0,0 0 1 0 0,0 0-1 0 0,0 0 1 0 0,1 0-1 0 0,-1 0 1 0 0,0 0-1 0 0,9-6 544 0 0,8-13-42 0 0,-17 18-429 0 0,5-5 96 0 0,-1 0 0 0 0,1-1 0 0 0,-2 0 0 0 0,1 0-1 0 0,-1 0 1 0 0,0-1 0 0 0,0 1 0 0 0,-1-1 0 0 0,2-9 0 0 0,-2 8 76 0 0,-2 9-254 0 0,0-1 0 0 0,0 1 0 0 0,0-1 0 0 0,0 1 0 0 0,0-1-1 0 0,0 1 1 0 0,0-1 0 0 0,0 1 0 0 0,0-1 0 0 0,0 1 0 0 0,-1 0-1 0 0,1-1 1 0 0,0 1 0 0 0,0-1 0 0 0,0 1 0 0 0,-1-1 0 0 0,1 1-1 0 0,0 0 1 0 0,0-1 0 0 0,-1 1 0 0 0,1 0 0 0 0,0-1 0 0 0,-1 1 0 0 0,1 0-1 0 0,0-1 1 0 0,-1 1 0 0 0,1 0 0 0 0,-1 0 0 0 0,1 0 0 0 0,-1-1-1 0 0,1 1 1 0 0,0 0 0 0 0,-1 0 0 0 0,1 0 0 0 0,-1 0 0 0 0,1 0 0 0 0,-1 0-1 0 0,1 0 1 0 0,-1 0 0 0 0,1 0 0 0 0,-1 0 0 0 0,1 0 0 0 0,-1 0-1 0 0,1 0 1 0 0,0 0 0 0 0,-1 0 0 0 0,1 0 0 0 0,-1 0 0 0 0,1 1-1 0 0,-1-1 1 0 0,1 0 0 0 0,0 0 0 0 0,-1 1 0 0 0,1-1 0 0 0,-1 0 0 0 0,1 0-1 0 0,0 1 1 0 0,-1-1 0 0 0,1 0 0 0 0,0 1 0 0 0,0-1 0 0 0,-1 1-1 0 0,1-1 1 0 0,0 0 0 0 0,0 1 0 0 0,-1-1 0 0 0,1 1 0 0 0,-4 7-130 0 0,1 0-1 0 0,-1 0 1 0 0,1 0 0 0 0,1 0 0 0 0,0 1 0 0 0,0-1 0 0 0,1 1 0 0 0,0-1-1 0 0,0 1 1 0 0,1 9 0 0 0,0 4-3349 0 0,2 1 0 0 0,8 36 0 0 0,-5-34-3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42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146 223 3104 0 0,'-52'-18'4852'0'0,"49"17"-4711"0"0,0 1 0 0 0,1-1 0 0 0,-1 1 0 0 0,1 0 0 0 0,-1 0 0 0 0,0 1 0 0 0,1-1 1 0 0,-1 0-1 0 0,0 1 0 0 0,1-1 0 0 0,-1 1 0 0 0,1 0 0 0 0,-1 0 0 0 0,1 0 0 0 0,0 0 0 0 0,-1 1 0 0 0,1-1 0 0 0,0 0 0 0 0,0 1 0 0 0,0 0 0 0 0,0-1 0 0 0,0 1 0 0 0,0 0 1 0 0,0 0-1 0 0,1 0 0 0 0,-1 0 0 0 0,1 1 0 0 0,-1-1 0 0 0,1 0 0 0 0,0 1 0 0 0,0-1 0 0 0,0 0 0 0 0,0 1 0 0 0,0 3 0 0 0,-5 12 474 0 0,2 0 0 0 0,0 0 0 0 0,1 1 0 0 0,0-1 0 0 0,2 37 0 0 0,1-40-469 0 0,1-1-1 0 0,0 1 0 0 0,1 0 0 0 0,1-1 0 0 0,1 0 0 0 0,0 0 0 0 0,11 27 0 0 0,-13-37-129 0 0,1 0 0 0 0,-1 0 0 0 0,1 0 0 0 0,-1-1 0 0 0,1 1 0 0 0,0-1 0 0 0,0 0 1 0 0,0 0-1 0 0,1 0 0 0 0,-1 0 0 0 0,1-1 0 0 0,0 1 0 0 0,-1-1 0 0 0,1 0 0 0 0,0 0 0 0 0,0 0 0 0 0,8 1 0 0 0,-9-2-5 0 0,-1-1 0 0 0,1 1 0 0 0,0-1 0 0 0,0 0 0 0 0,0 0 0 0 0,0 0 0 0 0,0 0 0 0 0,0-1 0 0 0,0 1 0 0 0,-1-1 0 0 0,1 0 0 0 0,0 0 1 0 0,0 0-1 0 0,-1 0 0 0 0,1 0 0 0 0,0-1 0 0 0,-1 1 0 0 0,1-1 0 0 0,-1 1 0 0 0,0-1 0 0 0,0 0 0 0 0,1 0 0 0 0,-1 0 0 0 0,0 0 0 0 0,-1-1 0 0 0,1 1 0 0 0,2-4 0 0 0,1-4 30 0 0,1 0-1 0 0,-1-1 1 0 0,-1 0-1 0 0,0 0 0 0 0,-1 0 1 0 0,0 0-1 0 0,0-1 1 0 0,-1 1-1 0 0,0-16 0 0 0,-1 10 22 0 0,-1-1-1 0 0,0 1 0 0 0,-2 0 1 0 0,0 0-1 0 0,-7-29 0 0 0,6 33-31 0 0,-1 1-1 0 0,0 0 0 0 0,-1 0 1 0 0,-1 0-1 0 0,1 0 0 0 0,-2 1 1 0 0,0 0-1 0 0,0 0 0 0 0,-1 1 1 0 0,0 0-1 0 0,-1 0 0 0 0,-13-10 1 0 0,21 19-33 0 0,0 1 1 0 0,1-1-1 0 0,-1 0 0 0 0,0 1 1 0 0,0-1-1 0 0,0 0 1 0 0,0 1-1 0 0,1-1 0 0 0,-1 0 1 0 0,0 0-1 0 0,1 0 1 0 0,-1 0-1 0 0,0 1 1 0 0,1-1-1 0 0,0 0 0 0 0,-1 0 1 0 0,1 0-1 0 0,-1 0 1 0 0,1 0-1 0 0,0 0 0 0 0,0 0 1 0 0,-1-1-1 0 0,1 1 1 0 0,0 0-1 0 0,0 0 0 0 0,0-2 1 0 0,1 2-4 0 0,0 0 1 0 0,0 1 0 0 0,0-1-1 0 0,0 0 1 0 0,0 0 0 0 0,0 0-1 0 0,0 0 1 0 0,0 1 0 0 0,0-1-1 0 0,0 1 1 0 0,1-1-1 0 0,-1 1 1 0 0,0-1 0 0 0,0 1-1 0 0,1-1 1 0 0,-1 1 0 0 0,3 0-1 0 0,5-2-20 0 0,1 2 0 0 0,0-1-1 0 0,0 1 1 0 0,17 2 0 0 0,-6 3 10 0 0,-1 0 0 0 0,1 2 0 0 0,-1 0 0 0 0,0 2-1 0 0,0 0 1 0 0,-1 1 0 0 0,0 1 0 0 0,-1 0 0 0 0,-1 2 0 0 0,0 0 0 0 0,0 1 0 0 0,-1 0 0 0 0,-1 1 0 0 0,0 1 0 0 0,-1 1 0 0 0,-1 0 0 0 0,-1 1 0 0 0,0 0 0 0 0,-2 1 0 0 0,0 0 0 0 0,-1 0 0 0 0,0 1 0 0 0,-2 1-1 0 0,5 22 1 0 0,-11-42 16 0 0,3 17-2 0 0,0 0 0 0 0,2 24 0 0 0,-5-38 2 0 0,-1 1 1 0 0,0 0-1 0 0,0 0 0 0 0,-1 0 0 0 0,1-1 0 0 0,-1 1 1 0 0,0 0-1 0 0,0 0 0 0 0,-1-1 0 0 0,1 1 0 0 0,-1-1 0 0 0,0 1 1 0 0,0-1-1 0 0,-4 6 0 0 0,6-10 0 0 0,-1 1 1 0 0,1-1-1 0 0,0 0 0 0 0,-1 1 0 0 0,1-1 0 0 0,0 1 1 0 0,-1-1-1 0 0,1 0 0 0 0,0 1 0 0 0,-1-1 0 0 0,1 0 1 0 0,-1 0-1 0 0,1 1 0 0 0,-1-1 0 0 0,1 0 1 0 0,-1 0-1 0 0,1 0 0 0 0,-1 1 0 0 0,1-1 0 0 0,-1 0 1 0 0,1 0-1 0 0,-1 0 0 0 0,1 0 0 0 0,-1 0 1 0 0,1 0-1 0 0,-1 0 0 0 0,1 0 0 0 0,-1 0 0 0 0,1 0 1 0 0,-1-1-1 0 0,1 1 0 0 0,-2 0 0 0 0,-13-16 27 0 0,-6-25 31 0 0,15 18-26 0 0,1 1 0 0 0,1-1 0 0 0,0 0 0 0 0,2 0 0 0 0,1 0 1 0 0,2-38-1 0 0,3 26 19 0 0,1 0 0 0 0,1 0 0 0 0,19-56 0 0 0,-20 75-25 0 0,1 0-1 0 0,1 1 1 0 0,1 0-1 0 0,0 0 0 0 0,20-27 1 0 0,-24 36-76 0 0,1 0 0 0 0,0 1 1 0 0,1-1-1 0 0,-1 1 0 0 0,1 0 0 0 0,0 0 1 0 0,0 1-1 0 0,1 0 0 0 0,-1 0 0 0 0,1 0 1 0 0,0 1-1 0 0,0 0 0 0 0,0 0 1 0 0,0 1-1 0 0,11-2 0 0 0,6 4-1615 0 0,-21 1 1121 0 0,0 0 0 0 0,-1 0 0 0 0,1 0 0 0 0,-1 0 0 0 0,0 1 0 0 0,1-1 0 0 0,-1 1 0 0 0,0-1 0 0 0,0 1-1 0 0,0 0 1 0 0,0 0 0 0 0,0 0 0 0 0,0 0 0 0 0,-1 0 0 0 0,1 0 0 0 0,0 0 0 0 0,1 4 0 0 0,8 14-3057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42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28 261 3720 0 0,'-1'-3'294'0'0,"0"0"0"0"0,0 0 0 0 0,0-1 0 0 0,1 1 0 0 0,-1 0 0 0 0,1-1 0 0 0,0 1 0 0 0,0-6 0 0 0,-2-11 699 0 0,-2-15 595 0 0,3 26-882 0 0,0 0-1 0 0,-1 0 1 0 0,0 0 0 0 0,-3-11 0 0 0,0 62 3736 0 0,5-11-3985 0 0,1 0 1 0 0,2 0 0 0 0,1-1-1 0 0,1 1 1 0 0,11 34 0 0 0,-16-65-457 0 0,0 0-1 0 0,0 0 1 0 0,0 0 0 0 0,0 0 0 0 0,0 0 0 0 0,0 0 0 0 0,0 0-1 0 0,0 0 1 0 0,0 1 0 0 0,0-1 0 0 0,0 0 0 0 0,0 0-1 0 0,0 0 1 0 0,0 0 0 0 0,0 0 0 0 0,0 0 0 0 0,0 0-1 0 0,0 0 1 0 0,0 1 0 0 0,0-1 0 0 0,0 0 0 0 0,0 0 0 0 0,0 0-1 0 0,0 0 1 0 0,0 0 0 0 0,0 0 0 0 0,1 0 0 0 0,-1 0-1 0 0,0 0 1 0 0,0 0 0 0 0,0 0 0 0 0,0 0 0 0 0,0 0-1 0 0,0 1 1 0 0,0-1 0 0 0,0 0 0 0 0,0 0 0 0 0,1 0 0 0 0,-1 0-1 0 0,0 0 1 0 0,0 0 0 0 0,0 0 0 0 0,0 0 0 0 0,0 0-1 0 0,0 0 1 0 0,0 0 0 0 0,1 0 0 0 0,-1 0 0 0 0,0 0 0 0 0,0 0-1 0 0,0 0 1 0 0,0 0 0 0 0,0-1 0 0 0,0 1 0 0 0,0 0-1 0 0,0 0 1 0 0,0 0 0 0 0,1 0 0 0 0,-1 0 0 0 0,0 0-1 0 0,0 0 1 0 0,0 0 0 0 0,0 0 0 0 0,0 0 0 0 0,0 0 0 0 0,5-12 21 0 0,2-20 7 0 0,-7 27-13 0 0,1 1-9 0 0,8-47 143 0 0,2 1 0 0 0,2 0-1 0 0,3 1 1 0 0,23-53 0 0 0,-38 100-140 0 0,0 1 1 0 0,-1-1 0 0 0,1 1 0 0 0,0-1 0 0 0,0 1 0 0 0,0 0 0 0 0,0-1 0 0 0,0 1 0 0 0,0 0-1 0 0,1 0 1 0 0,-1 0 0 0 0,0 0 0 0 0,1 0 0 0 0,-1 0 0 0 0,1 0 0 0 0,1-1 0 0 0,-2 2-2 0 0,0 0 0 0 0,0-1 1 0 0,1 1-1 0 0,-1 0 0 0 0,0 0 1 0 0,0 0-1 0 0,0 0 0 0 0,0 1 1 0 0,0-1-1 0 0,0 0 1 0 0,0 0-1 0 0,0 1 0 0 0,0-1 1 0 0,0 0-1 0 0,0 1 0 0 0,0-1 1 0 0,0 1-1 0 0,0 0 0 0 0,1 0 1 0 0,1 3 13 0 0,1-1 1 0 0,-1 1 0 0 0,1-1-1 0 0,-1 1 1 0 0,0 0 0 0 0,-1 1-1 0 0,1-1 1 0 0,-1 0 0 0 0,3 8-1 0 0,34 105 180 0 0,1 3-105 0 0,-40-118-97 0 0,1 0 1 0 0,0 0 0 0 0,-1-1-1 0 0,1 1 1 0 0,0 0-1 0 0,0-1 1 0 0,0 1-1 0 0,0-1 1 0 0,1 1-1 0 0,-1-1 1 0 0,0 0-1 0 0,1 1 1 0 0,-1-1-1 0 0,2 1 1 0 0,-2-1-1 0 0,0-1 0 0 0,0 0 0 0 0,-1 0-1 0 0,1 0 1 0 0,0 1 0 0 0,0-1 0 0 0,0 0 0 0 0,0 0 0 0 0,-1 0 0 0 0,1 0 0 0 0,0 0 0 0 0,0 0 0 0 0,0-1 0 0 0,-1 1 0 0 0,1 0 0 0 0,0 0 0 0 0,0-1 0 0 0,-1 1 0 0 0,1 0 0 0 0,0-1 0 0 0,0 1 0 0 0,0-1 0 0 0,4-4 7 0 0,0 1 0 0 0,0-1 1 0 0,-1 0-1 0 0,0 0 1 0 0,0 0-1 0 0,5-10 0 0 0,8-13 49 0 0,52-75 141 0 0,-59 91-155 0 0,0 0 0 0 0,0 0 1 0 0,1 1-1 0 0,0 1 0 0 0,23-17 0 0 0,-31 25-30 0 0,-1 0-1 0 0,1 0 0 0 0,0 1 0 0 0,0-1 0 0 0,0 1 0 0 0,0-1 0 0 0,0 1 1 0 0,0 0-1 0 0,1 0 0 0 0,-1 1 0 0 0,0-1 0 0 0,0 0 0 0 0,1 1 1 0 0,-1 0-1 0 0,0 0 0 0 0,1 0 0 0 0,-1 0 0 0 0,0 1 0 0 0,1-1 1 0 0,-1 1-1 0 0,0 0 0 0 0,0 0 0 0 0,7 2 0 0 0,-6 0 3 0 0,0 0 0 0 0,-1 0 0 0 0,1 1 0 0 0,0-1 0 0 0,-1 1 1 0 0,0 0-1 0 0,0 0 0 0 0,0 0 0 0 0,0 0 0 0 0,-1 0 0 0 0,1 1 0 0 0,-1-1 0 0 0,0 1 0 0 0,-1 0 0 0 0,2 5 0 0 0,4 17 32 0 0,-1 1-1 0 0,-1-1 0 0 0,-2 1 1 0 0,0 0-1 0 0,-2 0 1 0 0,-2 0-1 0 0,-3 31 1 0 0,-15 70-977 0 0,-7-5-3420 0 0,23-109 3428 0 0,-5 21-3271 0 0,-1-5 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45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4432 0 0,'-2'1'593'0'0,"1"1"-1"0"0,0 0 0 0 0,0 0 0 0 0,0 0 1 0 0,0-1-1 0 0,1 1 0 0 0,-1 0 0 0 0,0 0 0 0 0,1 0 1 0 0,-1 0-1 0 0,1 1 0 0 0,0-1 0 0 0,-1 0 1 0 0,1 3-1 0 0,1-2-135 0 0,-1 0-1 0 0,0-1 1 0 0,1 1 0 0 0,0 0 0 0 0,0-1-1 0 0,-1 1 1 0 0,1-1 0 0 0,1 1 0 0 0,-1-1 0 0 0,3 4-1 0 0,-3-3-650 0 0,1-1-1 0 0,0 0 1 0 0,-1 0-1 0 0,1 0 0 0 0,1 0 1 0 0,-1 0-1 0 0,0 0 1 0 0,0-1-1 0 0,0 1 0 0 0,1-1 1 0 0,-1 1-1 0 0,1-1 1 0 0,0 0-1 0 0,4 1 0 0 0,26 4-7509 0 0,-13-6 3851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46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22 4208 0 0,'-22'-18'4769'0'0,"17"17"-4433"0"0,4 1-66 0 0,0-1 0 0 0,0 1 0 0 0,-1 0 0 0 0,1-1 0 0 0,-1 1-1 0 0,1 0 1 0 0,0 0 0 0 0,-1 0 0 0 0,1 0 0 0 0,-1 0 0 0 0,1 0 0 0 0,-1 0-1 0 0,1 0 1 0 0,-2 1 0 0 0,2 0-106 0 0,0 0 0 0 0,0 1 0 0 0,1-1 0 0 0,-1 0 0 0 0,0 1 0 0 0,1-1 0 0 0,-1 0 0 0 0,1 1 0 0 0,-1-1 0 0 0,1 1 0 0 0,0-1 0 0 0,-1 1 0 0 0,1-1 0 0 0,0 1 0 0 0,0 1 0 0 0,-1 22 776 0 0,1-1-1 0 0,1 0 0 0 0,6 38 0 0 0,-1-11-789 0 0,20 198 111 0 0,14 188-153 0 0,-34-303-128 0 0,-13 167 0 0 0,6-290 18 0 0,0-1 1 0 0,0 1-1 0 0,-1-1 0 0 0,0 0 0 0 0,-1 0 1 0 0,0 0-1 0 0,-6 12 0 0 0,7-18 1 0 0,0-1 0 0 0,0 0 1 0 0,0 0-1 0 0,0-1 0 0 0,-1 1 0 0 0,1 0 0 0 0,-1-1 1 0 0,0 0-1 0 0,1 1 0 0 0,-1-1 0 0 0,0 0 0 0 0,0 0 1 0 0,-1-1-1 0 0,1 1 0 0 0,0-1 0 0 0,-1 1 1 0 0,1-1-1 0 0,0 0 0 0 0,-1-1 0 0 0,0 1 0 0 0,1 0 1 0 0,-1-1-1 0 0,1 0 0 0 0,-6 0 0 0 0,0 0-13 0 0,-1-1 0 0 0,1-1 0 0 0,0 1 0 0 0,0-1 0 0 0,0-1 0 0 0,0 0 0 0 0,1 0 0 0 0,-1-1-1 0 0,1 0 1 0 0,0 0 0 0 0,0-1 0 0 0,0 0 0 0 0,0 0 0 0 0,-6-7 0 0 0,4 3-91 0 0,1 1 1 0 0,0-2-1 0 0,1 1 1 0 0,0-1-1 0 0,1 0 1 0 0,0-1-1 0 0,1 1 1 0 0,0-1-1 0 0,-9-22 0 0 0,4-3-2227 0 0,2 0 0 0 0,1-1-1 0 0,2 0 1 0 0,-2-51 0 0 0,5 14-1301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46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4136 0 0,'-2'0'688'0'0,"0"0"25"0"0,-2 0 27 0 0,3 0 20 0 0,-3 0 20 0 0,-2 2-4 0 0,4-2 4 0 0,-1 3 0 0 0,-1-2-20 0 0,4 3-36 0 0,0 2-48 0 0,-4-1-92 0 0,8 2-152 0 0,-4 1-352 0 0,6 4-2760 0 0,-1 0 0 0 0,4 5-1 0 0,2 0 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46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192 688 3792 0 0,'0'0'635'0'0,"-30"-9"4448"0"0,26 8-4843 0 0,-1 1 0 0 0,0 0 1 0 0,0 0-1 0 0,1 1 1 0 0,-1-1-1 0 0,0 1 0 0 0,1 0 1 0 0,-1 0-1 0 0,1 1 1 0 0,-1-1-1 0 0,1 1 1 0 0,0 0-1 0 0,-1 0 0 0 0,1 1 1 0 0,0-1-1 0 0,-5 5 1 0 0,3-2 14 0 0,1 1 1 0 0,-1 0-1 0 0,1 0 1 0 0,0 0-1 0 0,1 1 1 0 0,-1 0-1 0 0,1 0 1 0 0,1 0-1 0 0,-4 8 1 0 0,0 4-106 0 0,1-1 0 0 0,1 2 1 0 0,1-1-1 0 0,1 0 1 0 0,0 1-1 0 0,2 0 1 0 0,0 23-1 0 0,1-41-159 0 0,0 1-1 0 0,0 0 1 0 0,0 0-1 0 0,1 0 1 0 0,-1-1 0 0 0,1 1-1 0 0,-1 0 1 0 0,1-1-1 0 0,0 1 1 0 0,0 0 0 0 0,1-1-1 0 0,-1 1 1 0 0,0-1-1 0 0,1 0 1 0 0,-1 1 0 0 0,1-1-1 0 0,3 3 1 0 0,-4-4 1 0 0,1 0 1 0 0,-1-1-1 0 0,1 1 1 0 0,0 0-1 0 0,-1-1 1 0 0,1 1-1 0 0,0-1 1 0 0,-1 0-1 0 0,1 1 1 0 0,0-1-1 0 0,0 0 0 0 0,0 0 1 0 0,-1 0-1 0 0,1 0 1 0 0,0-1-1 0 0,0 1 1 0 0,-1 0-1 0 0,1-1 1 0 0,0 1-1 0 0,-1-1 1 0 0,1 0-1 0 0,0 1 1 0 0,-1-1-1 0 0,1 0 1 0 0,-1 0-1 0 0,1 0 1 0 0,-1 0-1 0 0,2-2 1 0 0,7-5-56 0 0,0 0 1 0 0,0-1 0 0 0,-1-1 0 0 0,0 1 0 0 0,-1-2-1 0 0,0 1 1 0 0,0-1 0 0 0,-1 0 0 0 0,-1-1 0 0 0,0 1-1 0 0,-1-1 1 0 0,0 0 0 0 0,4-16 0 0 0,1-8-170 0 0,-2 0 0 0 0,-1-1 0 0 0,2-52 0 0 0,-5 17-24 0 0,-5 1 1 0 0,-8-75-1 0 0,-35-140 552 0 0,42 277-246 0 0,1 1 75 0 0,-1 0 0 0 0,0 0 0 0 0,0 0 0 0 0,-5-11 0 0 0,1 70 1112 0 0,25 440 759 0 0,-11-419-1907 0 0,3-1-1 0 0,3-1 1 0 0,3 0 0 0 0,47 123 0 0 0,-62-190-115 0 0,6 18-11 0 0,2-1 0 0 0,20 33-1 0 0,-27-48-77 0 0,0-1 0 0 0,0 0 0 0 0,0 0-1 0 0,1 0 1 0 0,-1 0 0 0 0,1 0 0 0 0,0-1-1 0 0,1 0 1 0 0,-1 1 0 0 0,0-2-1 0 0,1 1 1 0 0,-1 0 0 0 0,1-1 0 0 0,0 0-1 0 0,0 0 1 0 0,0 0 0 0 0,8 1 0 0 0,-10-3-316 0 0,0-1 0 0 0,-1 1 0 0 0,1 0 0 0 0,0-1 0 0 0,0 1 1 0 0,-1-1-1 0 0,1 0 0 0 0,0 0 0 0 0,-1 0 0 0 0,1 0 1 0 0,-1-1-1 0 0,1 1 0 0 0,-1-1 0 0 0,1 1 0 0 0,-1-1 0 0 0,0 0 1 0 0,0 0-1 0 0,0 0 0 0 0,0 0 0 0 0,0 0 0 0 0,-1-1 0 0 0,3-2 1 0 0,11-20-3027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47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42 3424 0 0,'0'-2'335'0'0,"-1"-1"-1"0"0,0 1 0 0 0,1 0 0 0 0,-1 0 0 0 0,0-1 1 0 0,0 1-1 0 0,0 0 0 0 0,-1 0 0 0 0,1 0 1 0 0,0 0-1 0 0,-1 0 0 0 0,1 0 0 0 0,-1 0 0 0 0,-3-2 1 0 0,5 3-259 0 0,-1 1 0 0 0,1-1 1 0 0,-1 1-1 0 0,1-1 1 0 0,-1 1-1 0 0,1-1 1 0 0,-1 1-1 0 0,1-1 0 0 0,-1 1 1 0 0,0 0-1 0 0,1-1 1 0 0,-1 1-1 0 0,0 0 1 0 0,0 0-1 0 0,1-1 1 0 0,-1 1-1 0 0,0 0 0 0 0,1 0 1 0 0,-1 0-1 0 0,0 0 1 0 0,0 0-1 0 0,1 0 1 0 0,-1 0-1 0 0,0 0 0 0 0,0 0 1 0 0,1 0-1 0 0,-1 0 1 0 0,0 1-1 0 0,0-1 1 0 0,1 0-1 0 0,-1 0 0 0 0,0 1 1 0 0,1-1-1 0 0,-1 0 1 0 0,1 1-1 0 0,-1-1 1 0 0,0 1-1 0 0,1-1 0 0 0,-1 1 1 0 0,1-1-1 0 0,-1 1 1 0 0,1 0-1 0 0,-1-1 1 0 0,1 1-1 0 0,0-1 0 0 0,-1 1 1 0 0,1 0-1 0 0,0-1 1 0 0,-1 2-1 0 0,-4 14 427 0 0,1 1-1 0 0,0-1 1 0 0,2 1-1 0 0,0 0 1 0 0,1 0-1 0 0,0 0 1 0 0,2 19-1 0 0,0 2 114 0 0,16 679 2151 0 0,-16-701-2767 0 0,-1 2-18 0 0,1 1 0 0 0,1-1 0 0 0,1 1-1 0 0,0-1 1 0 0,11 29 0 0 0,-14-46 15 0 0,0 0-1 0 0,0-1 0 0 0,0 1 1 0 0,0 0-1 0 0,0-1 1 0 0,1 1-1 0 0,-1-1 1 0 0,0 1-1 0 0,0 0 1 0 0,1-1-1 0 0,-1 1 1 0 0,0-1-1 0 0,1 1 0 0 0,-1-1 1 0 0,0 1-1 0 0,1-1 1 0 0,-1 1-1 0 0,1-1 1 0 0,-1 0-1 0 0,1 1 1 0 0,-1-1-1 0 0,1 1 0 0 0,-1-1 1 0 0,1 0-1 0 0,0 0 1 0 0,-1 1-1 0 0,1-1 1 0 0,-1 0-1 0 0,1 0 1 0 0,0 0-1 0 0,-1 0 1 0 0,1 1-1 0 0,0-1 0 0 0,-1 0 1 0 0,1 0-1 0 0,-1 0 1 0 0,1-1-1 0 0,0 1 1 0 0,-1 0-1 0 0,1 0 1 0 0,0 0-1 0 0,-1 0 0 0 0,1 0 1 0 0,-1-1-1 0 0,1 1 1 0 0,-1 0-1 0 0,1-1 1 0 0,0 1-1 0 0,-1 0 1 0 0,1-1-1 0 0,-1 1 0 0 0,1-1 1 0 0,-1 1-1 0 0,0-1 1 0 0,1 1-1 0 0,-1-1 1 0 0,1 1-1 0 0,-1-1 1 0 0,25-40-100 0 0,-22 35 91 0 0,36-73-53 0 0,47-82 152 0 0,-75 142-39 0 0,2 1 0 0 0,0 1 0 0 0,1 0 0 0 0,1 0 0 0 0,0 2 0 0 0,19-15-1 0 0,-30 26-17 0 0,1 1-1 0 0,0-1 0 0 0,-1 1 0 0 0,1 1 0 0 0,1-1 0 0 0,-1 1 0 0 0,0-1 1 0 0,0 2-1 0 0,1-1 0 0 0,-1 0 0 0 0,10 0 0 0 0,-13 2-15 0 0,0 0 0 0 0,0 0 0 0 0,0 1 0 0 0,0-1 0 0 0,0 0 0 0 0,0 1 0 0 0,0 0 1 0 0,0-1-1 0 0,0 1 0 0 0,0 0 0 0 0,-1 0 0 0 0,1 0 0 0 0,0 0 0 0 0,0 0 0 0 0,-1 1 0 0 0,1-1 0 0 0,-1 0 0 0 0,1 1 0 0 0,-1-1 0 0 0,0 1 0 0 0,1-1 0 0 0,-1 1 0 0 0,0 0 0 0 0,0 0 0 0 0,0-1 0 0 0,0 1 1 0 0,-1 0-1 0 0,1 0 0 0 0,0 0 0 0 0,-1 0 0 0 0,1 0 0 0 0,-1 0 0 0 0,0 4 0 0 0,2 4 14 0 0,-1 1 1 0 0,-1-1-1 0 0,0 1 0 0 0,-1 0 1 0 0,0-1-1 0 0,0 1 0 0 0,-1-1 0 0 0,-1 0 1 0 0,0 1-1 0 0,0-1 0 0 0,-1 0 1 0 0,0-1-1 0 0,-8 15 0 0 0,-10 13-54 0 0,0-2-1 0 0,-29 33 1 0 0,24-35-360 0 0,-1 0 1 0 0,-2-2-1 0 0,-39 32 1 0 0,-7-8-7251 0 0,51-42 3788 0 0,7-4-1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9T00:31:47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2 4040 0 0,'-17'0'2980'0'0,"0"-1"-1924"0"0,-4 1 90 0 0,1 0 0 0 0,-1 1-1 0 0,1 1 1 0 0,-33 7 0 0 0,49-7-949 0 0,-1-1 0 0 0,0 1 0 0 0,1 0-1 0 0,-1 0 1 0 0,1 0 0 0 0,0 0 0 0 0,0 1 0 0 0,0-1 0 0 0,0 1-1 0 0,0 0 1 0 0,0 1 0 0 0,1-1 0 0 0,-1 1 0 0 0,1-1 0 0 0,0 1-1 0 0,0 0 1 0 0,1 0 0 0 0,-1 1 0 0 0,1-1 0 0 0,0 0-1 0 0,0 1 1 0 0,0-1 0 0 0,1 1 0 0 0,-2 8 0 0 0,-1 4 60 0 0,2 1 1 0 0,0-1 0 0 0,1 1-1 0 0,1 0 1 0 0,4 28-1 0 0,-3-38-250 0 0,0 1 1 0 0,0-1-1 0 0,1-1 0 0 0,1 1 0 0 0,-1 0 0 0 0,1 0 0 0 0,1-1 1 0 0,-1 0-1 0 0,1 1 0 0 0,1-1 0 0 0,-1-1 0 0 0,1 1 0 0 0,0-1 0 0 0,9 9 1 0 0,-8-10-15 0 0,0-2 1 0 0,0 1 0 0 0,0-1 0 0 0,0 0 0 0 0,0 0 0 0 0,0-1 0 0 0,1 1 0 0 0,0-2 0 0 0,-1 1 0 0 0,1-1 0 0 0,0 0 0 0 0,0 0-1 0 0,-1 0 1 0 0,1-1 0 0 0,12-1 0 0 0,-4-1-150 0 0,1-1-1 0 0,0 0 1 0 0,-1 0-1 0 0,0-2 0 0 0,25-10 1 0 0,-20 6-2821 0 0,-1-1 1 0 0,-1 0 0 0 0,31-24 0 0 0,-23 13-741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341D9EB-65D9-44D3-B625-267BC39BAC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69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341D9EB-65D9-44D3-B625-267BC39BAC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19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341D9EB-65D9-44D3-B625-267BC39BAC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2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341D9EB-65D9-44D3-B625-267BC39BAC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458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341D9EB-65D9-44D3-B625-267BC39BAC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656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6166475-EB13-410E-858F-76F2F420EC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79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341D9EB-65D9-44D3-B625-267BC39BAC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43885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68.png"/><Relationship Id="rId42" Type="http://schemas.openxmlformats.org/officeDocument/2006/relationships/customXml" Target="../ink/ink79.xml"/><Relationship Id="rId63" Type="http://schemas.openxmlformats.org/officeDocument/2006/relationships/image" Target="../media/image89.png"/><Relationship Id="rId84" Type="http://schemas.openxmlformats.org/officeDocument/2006/relationships/customXml" Target="../ink/ink100.xml"/><Relationship Id="rId16" Type="http://schemas.openxmlformats.org/officeDocument/2006/relationships/customXml" Target="../ink/ink66.xml"/><Relationship Id="rId107" Type="http://schemas.openxmlformats.org/officeDocument/2006/relationships/image" Target="../media/image111.png"/><Relationship Id="rId11" Type="http://schemas.openxmlformats.org/officeDocument/2006/relationships/image" Target="../media/image63.png"/><Relationship Id="rId32" Type="http://schemas.openxmlformats.org/officeDocument/2006/relationships/customXml" Target="../ink/ink74.xml"/><Relationship Id="rId37" Type="http://schemas.openxmlformats.org/officeDocument/2006/relationships/image" Target="../media/image76.png"/><Relationship Id="rId53" Type="http://schemas.openxmlformats.org/officeDocument/2006/relationships/image" Target="../media/image84.png"/><Relationship Id="rId58" Type="http://schemas.openxmlformats.org/officeDocument/2006/relationships/customXml" Target="../ink/ink87.xml"/><Relationship Id="rId74" Type="http://schemas.openxmlformats.org/officeDocument/2006/relationships/customXml" Target="../ink/ink95.xml"/><Relationship Id="rId79" Type="http://schemas.openxmlformats.org/officeDocument/2006/relationships/image" Target="../media/image97.png"/><Relationship Id="rId102" Type="http://schemas.openxmlformats.org/officeDocument/2006/relationships/customXml" Target="../ink/ink109.xml"/><Relationship Id="rId123" Type="http://schemas.openxmlformats.org/officeDocument/2006/relationships/image" Target="../media/image119.png"/><Relationship Id="rId128" Type="http://schemas.openxmlformats.org/officeDocument/2006/relationships/customXml" Target="../ink/ink122.xml"/><Relationship Id="rId5" Type="http://schemas.openxmlformats.org/officeDocument/2006/relationships/image" Target="../media/image60.png"/><Relationship Id="rId90" Type="http://schemas.openxmlformats.org/officeDocument/2006/relationships/customXml" Target="../ink/ink103.xml"/><Relationship Id="rId95" Type="http://schemas.openxmlformats.org/officeDocument/2006/relationships/image" Target="../media/image105.png"/><Relationship Id="rId22" Type="http://schemas.openxmlformats.org/officeDocument/2006/relationships/customXml" Target="../ink/ink69.xml"/><Relationship Id="rId27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customXml" Target="../ink/ink82.xml"/><Relationship Id="rId64" Type="http://schemas.openxmlformats.org/officeDocument/2006/relationships/customXml" Target="../ink/ink90.xml"/><Relationship Id="rId69" Type="http://schemas.openxmlformats.org/officeDocument/2006/relationships/image" Target="../media/image92.png"/><Relationship Id="rId113" Type="http://schemas.openxmlformats.org/officeDocument/2006/relationships/image" Target="../media/image114.png"/><Relationship Id="rId118" Type="http://schemas.openxmlformats.org/officeDocument/2006/relationships/customXml" Target="../ink/ink117.xml"/><Relationship Id="rId134" Type="http://schemas.openxmlformats.org/officeDocument/2006/relationships/customXml" Target="../ink/ink125.xml"/><Relationship Id="rId80" Type="http://schemas.openxmlformats.org/officeDocument/2006/relationships/customXml" Target="../ink/ink98.xml"/><Relationship Id="rId85" Type="http://schemas.openxmlformats.org/officeDocument/2006/relationships/image" Target="../media/image100.png"/><Relationship Id="rId12" Type="http://schemas.openxmlformats.org/officeDocument/2006/relationships/customXml" Target="../ink/ink64.xml"/><Relationship Id="rId17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customXml" Target="../ink/ink77.xml"/><Relationship Id="rId59" Type="http://schemas.openxmlformats.org/officeDocument/2006/relationships/image" Target="../media/image87.png"/><Relationship Id="rId103" Type="http://schemas.openxmlformats.org/officeDocument/2006/relationships/image" Target="../media/image109.png"/><Relationship Id="rId108" Type="http://schemas.openxmlformats.org/officeDocument/2006/relationships/customXml" Target="../ink/ink112.xml"/><Relationship Id="rId124" Type="http://schemas.openxmlformats.org/officeDocument/2006/relationships/customXml" Target="../ink/ink120.xml"/><Relationship Id="rId129" Type="http://schemas.openxmlformats.org/officeDocument/2006/relationships/image" Target="../media/image122.png"/><Relationship Id="rId54" Type="http://schemas.openxmlformats.org/officeDocument/2006/relationships/customXml" Target="../ink/ink85.xml"/><Relationship Id="rId70" Type="http://schemas.openxmlformats.org/officeDocument/2006/relationships/customXml" Target="../ink/ink93.xml"/><Relationship Id="rId75" Type="http://schemas.openxmlformats.org/officeDocument/2006/relationships/image" Target="../media/image95.png"/><Relationship Id="rId91" Type="http://schemas.openxmlformats.org/officeDocument/2006/relationships/image" Target="../media/image103.png"/><Relationship Id="rId96" Type="http://schemas.openxmlformats.org/officeDocument/2006/relationships/customXml" Target="../ink/ink10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1.xml"/><Relationship Id="rId23" Type="http://schemas.openxmlformats.org/officeDocument/2006/relationships/image" Target="../media/image69.png"/><Relationship Id="rId28" Type="http://schemas.openxmlformats.org/officeDocument/2006/relationships/customXml" Target="../ink/ink72.xml"/><Relationship Id="rId49" Type="http://schemas.openxmlformats.org/officeDocument/2006/relationships/image" Target="../media/image82.png"/><Relationship Id="rId114" Type="http://schemas.openxmlformats.org/officeDocument/2006/relationships/customXml" Target="../ink/ink115.xml"/><Relationship Id="rId119" Type="http://schemas.openxmlformats.org/officeDocument/2006/relationships/image" Target="../media/image117.png"/><Relationship Id="rId44" Type="http://schemas.openxmlformats.org/officeDocument/2006/relationships/customXml" Target="../ink/ink80.xml"/><Relationship Id="rId60" Type="http://schemas.openxmlformats.org/officeDocument/2006/relationships/customXml" Target="../ink/ink88.xml"/><Relationship Id="rId65" Type="http://schemas.openxmlformats.org/officeDocument/2006/relationships/image" Target="../media/image90.png"/><Relationship Id="rId81" Type="http://schemas.openxmlformats.org/officeDocument/2006/relationships/image" Target="../media/image98.png"/><Relationship Id="rId86" Type="http://schemas.openxmlformats.org/officeDocument/2006/relationships/customXml" Target="../ink/ink101.xml"/><Relationship Id="rId130" Type="http://schemas.openxmlformats.org/officeDocument/2006/relationships/customXml" Target="../ink/ink123.xml"/><Relationship Id="rId135" Type="http://schemas.openxmlformats.org/officeDocument/2006/relationships/image" Target="../media/image125.png"/><Relationship Id="rId13" Type="http://schemas.openxmlformats.org/officeDocument/2006/relationships/image" Target="../media/image64.png"/><Relationship Id="rId18" Type="http://schemas.openxmlformats.org/officeDocument/2006/relationships/customXml" Target="../ink/ink67.xml"/><Relationship Id="rId39" Type="http://schemas.openxmlformats.org/officeDocument/2006/relationships/image" Target="../media/image77.png"/><Relationship Id="rId109" Type="http://schemas.openxmlformats.org/officeDocument/2006/relationships/image" Target="../media/image112.png"/><Relationship Id="rId34" Type="http://schemas.openxmlformats.org/officeDocument/2006/relationships/customXml" Target="../ink/ink75.xml"/><Relationship Id="rId50" Type="http://schemas.openxmlformats.org/officeDocument/2006/relationships/customXml" Target="../ink/ink83.xml"/><Relationship Id="rId55" Type="http://schemas.openxmlformats.org/officeDocument/2006/relationships/image" Target="../media/image85.png"/><Relationship Id="rId76" Type="http://schemas.openxmlformats.org/officeDocument/2006/relationships/customXml" Target="../ink/ink96.xml"/><Relationship Id="rId97" Type="http://schemas.openxmlformats.org/officeDocument/2006/relationships/image" Target="../media/image106.png"/><Relationship Id="rId104" Type="http://schemas.openxmlformats.org/officeDocument/2006/relationships/customXml" Target="../ink/ink110.xml"/><Relationship Id="rId120" Type="http://schemas.openxmlformats.org/officeDocument/2006/relationships/customXml" Target="../ink/ink118.xml"/><Relationship Id="rId125" Type="http://schemas.openxmlformats.org/officeDocument/2006/relationships/image" Target="../media/image120.png"/><Relationship Id="rId7" Type="http://schemas.openxmlformats.org/officeDocument/2006/relationships/image" Target="../media/image61.png"/><Relationship Id="rId71" Type="http://schemas.openxmlformats.org/officeDocument/2006/relationships/image" Target="../media/image93.png"/><Relationship Id="rId92" Type="http://schemas.openxmlformats.org/officeDocument/2006/relationships/customXml" Target="../ink/ink104.xml"/><Relationship Id="rId2" Type="http://schemas.openxmlformats.org/officeDocument/2006/relationships/customXml" Target="../ink/ink59.xml"/><Relationship Id="rId29" Type="http://schemas.openxmlformats.org/officeDocument/2006/relationships/image" Target="../media/image72.png"/><Relationship Id="rId24" Type="http://schemas.openxmlformats.org/officeDocument/2006/relationships/customXml" Target="../ink/ink70.xml"/><Relationship Id="rId40" Type="http://schemas.openxmlformats.org/officeDocument/2006/relationships/customXml" Target="../ink/ink78.xml"/><Relationship Id="rId45" Type="http://schemas.openxmlformats.org/officeDocument/2006/relationships/image" Target="../media/image80.png"/><Relationship Id="rId66" Type="http://schemas.openxmlformats.org/officeDocument/2006/relationships/customXml" Target="../ink/ink91.xml"/><Relationship Id="rId87" Type="http://schemas.openxmlformats.org/officeDocument/2006/relationships/image" Target="../media/image101.png"/><Relationship Id="rId110" Type="http://schemas.openxmlformats.org/officeDocument/2006/relationships/customXml" Target="../ink/ink113.xml"/><Relationship Id="rId115" Type="http://schemas.openxmlformats.org/officeDocument/2006/relationships/image" Target="../media/image115.png"/><Relationship Id="rId131" Type="http://schemas.openxmlformats.org/officeDocument/2006/relationships/image" Target="../media/image123.png"/><Relationship Id="rId61" Type="http://schemas.openxmlformats.org/officeDocument/2006/relationships/image" Target="../media/image88.png"/><Relationship Id="rId82" Type="http://schemas.openxmlformats.org/officeDocument/2006/relationships/customXml" Target="../ink/ink99.xml"/><Relationship Id="rId19" Type="http://schemas.openxmlformats.org/officeDocument/2006/relationships/image" Target="../media/image67.png"/><Relationship Id="rId14" Type="http://schemas.openxmlformats.org/officeDocument/2006/relationships/customXml" Target="../ink/ink65.xml"/><Relationship Id="rId30" Type="http://schemas.openxmlformats.org/officeDocument/2006/relationships/customXml" Target="../ink/ink73.xml"/><Relationship Id="rId35" Type="http://schemas.openxmlformats.org/officeDocument/2006/relationships/image" Target="../media/image75.png"/><Relationship Id="rId56" Type="http://schemas.openxmlformats.org/officeDocument/2006/relationships/customXml" Target="../ink/ink86.xml"/><Relationship Id="rId77" Type="http://schemas.openxmlformats.org/officeDocument/2006/relationships/image" Target="../media/image96.png"/><Relationship Id="rId100" Type="http://schemas.openxmlformats.org/officeDocument/2006/relationships/customXml" Target="../ink/ink108.xml"/><Relationship Id="rId105" Type="http://schemas.openxmlformats.org/officeDocument/2006/relationships/image" Target="../media/image110.png"/><Relationship Id="rId126" Type="http://schemas.openxmlformats.org/officeDocument/2006/relationships/customXml" Target="../ink/ink121.xml"/><Relationship Id="rId8" Type="http://schemas.openxmlformats.org/officeDocument/2006/relationships/customXml" Target="../ink/ink62.xml"/><Relationship Id="rId51" Type="http://schemas.openxmlformats.org/officeDocument/2006/relationships/image" Target="../media/image83.png"/><Relationship Id="rId72" Type="http://schemas.openxmlformats.org/officeDocument/2006/relationships/customXml" Target="../ink/ink94.xml"/><Relationship Id="rId93" Type="http://schemas.openxmlformats.org/officeDocument/2006/relationships/image" Target="../media/image104.png"/><Relationship Id="rId98" Type="http://schemas.openxmlformats.org/officeDocument/2006/relationships/customXml" Target="../ink/ink107.xml"/><Relationship Id="rId121" Type="http://schemas.openxmlformats.org/officeDocument/2006/relationships/image" Target="../media/image118.png"/><Relationship Id="rId3" Type="http://schemas.openxmlformats.org/officeDocument/2006/relationships/image" Target="../media/image59.png"/><Relationship Id="rId25" Type="http://schemas.openxmlformats.org/officeDocument/2006/relationships/image" Target="../media/image70.png"/><Relationship Id="rId46" Type="http://schemas.openxmlformats.org/officeDocument/2006/relationships/customXml" Target="../ink/ink81.xml"/><Relationship Id="rId67" Type="http://schemas.openxmlformats.org/officeDocument/2006/relationships/image" Target="../media/image91.png"/><Relationship Id="rId116" Type="http://schemas.openxmlformats.org/officeDocument/2006/relationships/customXml" Target="../ink/ink116.xml"/><Relationship Id="rId20" Type="http://schemas.openxmlformats.org/officeDocument/2006/relationships/customXml" Target="../ink/ink68.xml"/><Relationship Id="rId41" Type="http://schemas.openxmlformats.org/officeDocument/2006/relationships/image" Target="../media/image78.png"/><Relationship Id="rId62" Type="http://schemas.openxmlformats.org/officeDocument/2006/relationships/customXml" Target="../ink/ink89.xml"/><Relationship Id="rId83" Type="http://schemas.openxmlformats.org/officeDocument/2006/relationships/image" Target="../media/image99.png"/><Relationship Id="rId88" Type="http://schemas.openxmlformats.org/officeDocument/2006/relationships/customXml" Target="../ink/ink102.xml"/><Relationship Id="rId111" Type="http://schemas.openxmlformats.org/officeDocument/2006/relationships/image" Target="../media/image113.png"/><Relationship Id="rId132" Type="http://schemas.openxmlformats.org/officeDocument/2006/relationships/customXml" Target="../ink/ink124.xml"/><Relationship Id="rId15" Type="http://schemas.openxmlformats.org/officeDocument/2006/relationships/image" Target="../media/image65.png"/><Relationship Id="rId36" Type="http://schemas.openxmlformats.org/officeDocument/2006/relationships/customXml" Target="../ink/ink76.xml"/><Relationship Id="rId57" Type="http://schemas.openxmlformats.org/officeDocument/2006/relationships/image" Target="../media/image86.png"/><Relationship Id="rId106" Type="http://schemas.openxmlformats.org/officeDocument/2006/relationships/customXml" Target="../ink/ink111.xml"/><Relationship Id="rId127" Type="http://schemas.openxmlformats.org/officeDocument/2006/relationships/image" Target="../media/image121.png"/><Relationship Id="rId10" Type="http://schemas.openxmlformats.org/officeDocument/2006/relationships/customXml" Target="../ink/ink63.xml"/><Relationship Id="rId31" Type="http://schemas.openxmlformats.org/officeDocument/2006/relationships/image" Target="../media/image73.png"/><Relationship Id="rId52" Type="http://schemas.openxmlformats.org/officeDocument/2006/relationships/customXml" Target="../ink/ink84.xml"/><Relationship Id="rId73" Type="http://schemas.openxmlformats.org/officeDocument/2006/relationships/image" Target="../media/image94.png"/><Relationship Id="rId78" Type="http://schemas.openxmlformats.org/officeDocument/2006/relationships/customXml" Target="../ink/ink97.xml"/><Relationship Id="rId94" Type="http://schemas.openxmlformats.org/officeDocument/2006/relationships/customXml" Target="../ink/ink105.xml"/><Relationship Id="rId99" Type="http://schemas.openxmlformats.org/officeDocument/2006/relationships/image" Target="../media/image107.png"/><Relationship Id="rId101" Type="http://schemas.openxmlformats.org/officeDocument/2006/relationships/image" Target="../media/image108.png"/><Relationship Id="rId122" Type="http://schemas.openxmlformats.org/officeDocument/2006/relationships/customXml" Target="../ink/ink119.xml"/><Relationship Id="rId4" Type="http://schemas.openxmlformats.org/officeDocument/2006/relationships/customXml" Target="../ink/ink60.xml"/><Relationship Id="rId9" Type="http://schemas.openxmlformats.org/officeDocument/2006/relationships/image" Target="../media/image62.png"/><Relationship Id="rId26" Type="http://schemas.openxmlformats.org/officeDocument/2006/relationships/customXml" Target="../ink/ink71.xml"/><Relationship Id="rId47" Type="http://schemas.openxmlformats.org/officeDocument/2006/relationships/image" Target="../media/image81.png"/><Relationship Id="rId68" Type="http://schemas.openxmlformats.org/officeDocument/2006/relationships/customXml" Target="../ink/ink92.xml"/><Relationship Id="rId89" Type="http://schemas.openxmlformats.org/officeDocument/2006/relationships/image" Target="../media/image102.png"/><Relationship Id="rId112" Type="http://schemas.openxmlformats.org/officeDocument/2006/relationships/customXml" Target="../ink/ink114.xml"/><Relationship Id="rId133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36.png"/><Relationship Id="rId34" Type="http://schemas.openxmlformats.org/officeDocument/2006/relationships/customXml" Target="../ink/ink43.xml"/><Relationship Id="rId42" Type="http://schemas.openxmlformats.org/officeDocument/2006/relationships/customXml" Target="../ink/ink47.xml"/><Relationship Id="rId47" Type="http://schemas.openxmlformats.org/officeDocument/2006/relationships/image" Target="../media/image49.png"/><Relationship Id="rId50" Type="http://schemas.openxmlformats.org/officeDocument/2006/relationships/customXml" Target="../ink/ink51.xml"/><Relationship Id="rId55" Type="http://schemas.openxmlformats.org/officeDocument/2006/relationships/image" Target="../media/image53.png"/><Relationship Id="rId63" Type="http://schemas.openxmlformats.org/officeDocument/2006/relationships/image" Target="../media/image57.png"/><Relationship Id="rId7" Type="http://schemas.openxmlformats.org/officeDocument/2006/relationships/image" Target="../media/image29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44.png"/><Relationship Id="rId40" Type="http://schemas.openxmlformats.org/officeDocument/2006/relationships/customXml" Target="../ink/ink46.xml"/><Relationship Id="rId45" Type="http://schemas.openxmlformats.org/officeDocument/2006/relationships/image" Target="../media/image48.png"/><Relationship Id="rId53" Type="http://schemas.openxmlformats.org/officeDocument/2006/relationships/image" Target="../media/image52.png"/><Relationship Id="rId58" Type="http://schemas.openxmlformats.org/officeDocument/2006/relationships/customXml" Target="../ink/ink55.xml"/><Relationship Id="rId5" Type="http://schemas.openxmlformats.org/officeDocument/2006/relationships/image" Target="../media/image28.png"/><Relationship Id="rId61" Type="http://schemas.openxmlformats.org/officeDocument/2006/relationships/image" Target="../media/image56.png"/><Relationship Id="rId19" Type="http://schemas.openxmlformats.org/officeDocument/2006/relationships/image" Target="../media/image35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39.png"/><Relationship Id="rId30" Type="http://schemas.openxmlformats.org/officeDocument/2006/relationships/customXml" Target="../ink/ink41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58.xml"/><Relationship Id="rId8" Type="http://schemas.openxmlformats.org/officeDocument/2006/relationships/customXml" Target="../ink/ink30.xml"/><Relationship Id="rId51" Type="http://schemas.openxmlformats.org/officeDocument/2006/relationships/image" Target="../media/image51.png"/><Relationship Id="rId3" Type="http://schemas.openxmlformats.org/officeDocument/2006/relationships/image" Target="../media/image27.png"/><Relationship Id="rId12" Type="http://schemas.openxmlformats.org/officeDocument/2006/relationships/customXml" Target="../ink/ink32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55.png"/><Relationship Id="rId20" Type="http://schemas.openxmlformats.org/officeDocument/2006/relationships/customXml" Target="../ink/ink36.xml"/><Relationship Id="rId41" Type="http://schemas.openxmlformats.org/officeDocument/2006/relationships/image" Target="../media/image46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9.xm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50.png"/><Relationship Id="rId57" Type="http://schemas.openxmlformats.org/officeDocument/2006/relationships/image" Target="../media/image54.png"/><Relationship Id="rId10" Type="http://schemas.openxmlformats.org/officeDocument/2006/relationships/customXml" Target="../ink/ink31.xml"/><Relationship Id="rId31" Type="http://schemas.openxmlformats.org/officeDocument/2006/relationships/image" Target="../media/image41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58.png"/><Relationship Id="rId4" Type="http://schemas.openxmlformats.org/officeDocument/2006/relationships/customXml" Target="../ink/ink28.xml"/><Relationship Id="rId9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customXml" Target="../ink/ink35.xml"/><Relationship Id="rId3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992-9C22-E7D3-7A20-4E56B87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8365722" cy="772858"/>
          </a:xfrm>
        </p:spPr>
        <p:txBody>
          <a:bodyPr>
            <a:normAutofit/>
          </a:bodyPr>
          <a:lstStyle/>
          <a:p>
            <a:r>
              <a:rPr lang="vi-VN" dirty="0"/>
              <a:t>Lưu ý về cấu hình tạo table tự động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E83D1-5203-913B-1E74-29E27B66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3" y="2323321"/>
            <a:ext cx="11308301" cy="3527945"/>
          </a:xfrm>
        </p:spPr>
        <p:txBody>
          <a:bodyPr>
            <a:normAutofit/>
          </a:bodyPr>
          <a:lstStyle/>
          <a:p>
            <a:pPr algn="just"/>
            <a:r>
              <a:rPr lang="vi-VN" sz="2800" dirty="0"/>
              <a:t>JPA/Hibernate cho phép tạo tự động các table từ các Entity</a:t>
            </a:r>
          </a:p>
          <a:p>
            <a:pPr algn="just"/>
            <a:r>
              <a:rPr lang="vi-VN" sz="2800" dirty="0"/>
              <a:t>Dựa trên các annotations</a:t>
            </a:r>
          </a:p>
          <a:p>
            <a:pPr algn="just"/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88312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F9EECF0-2165-91B1-0BDA-508A116D44A8}"/>
              </a:ext>
            </a:extLst>
          </p:cNvPr>
          <p:cNvGrpSpPr/>
          <p:nvPr/>
        </p:nvGrpSpPr>
        <p:grpSpPr>
          <a:xfrm>
            <a:off x="1977208" y="553430"/>
            <a:ext cx="2196360" cy="1037160"/>
            <a:chOff x="1977208" y="553430"/>
            <a:chExt cx="2196360" cy="10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62280E-70CD-A3EF-83F0-B17887FEC14F}"/>
                    </a:ext>
                  </a:extLst>
                </p14:cNvPr>
                <p14:cNvContentPartPr/>
                <p14:nvPr/>
              </p14:nvContentPartPr>
              <p14:xfrm>
                <a:off x="2143888" y="882110"/>
                <a:ext cx="24840" cy="46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62280E-70CD-A3EF-83F0-B17887FEC1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4888" y="873470"/>
                  <a:ext cx="4248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97F26D-0397-FA8C-AEDC-57113DAAA647}"/>
                    </a:ext>
                  </a:extLst>
                </p14:cNvPr>
                <p14:cNvContentPartPr/>
                <p14:nvPr/>
              </p14:nvContentPartPr>
              <p14:xfrm>
                <a:off x="1977208" y="863390"/>
                <a:ext cx="302760" cy="8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97F26D-0397-FA8C-AEDC-57113DAAA6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8568" y="854390"/>
                  <a:ext cx="320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240EA9-AA51-FE39-8715-8449BFC7319D}"/>
                    </a:ext>
                  </a:extLst>
                </p14:cNvPr>
                <p14:cNvContentPartPr/>
                <p14:nvPr/>
              </p14:nvContentPartPr>
              <p14:xfrm>
                <a:off x="2339368" y="706790"/>
                <a:ext cx="585000" cy="58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240EA9-AA51-FE39-8715-8449BFC731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30728" y="697790"/>
                  <a:ext cx="6026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0962EA-D3E0-32AD-B0A5-D69D0D4ABCDB}"/>
                    </a:ext>
                  </a:extLst>
                </p14:cNvPr>
                <p14:cNvContentPartPr/>
                <p14:nvPr/>
              </p14:nvContentPartPr>
              <p14:xfrm>
                <a:off x="2952088" y="1027190"/>
                <a:ext cx="108000" cy="206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0962EA-D3E0-32AD-B0A5-D69D0D4ABC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3088" y="1018550"/>
                  <a:ext cx="125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B29B42-CE78-D5C9-5C4F-07A97FE22129}"/>
                    </a:ext>
                  </a:extLst>
                </p14:cNvPr>
                <p14:cNvContentPartPr/>
                <p14:nvPr/>
              </p14:nvContentPartPr>
              <p14:xfrm>
                <a:off x="2735008" y="936110"/>
                <a:ext cx="121680" cy="65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B29B42-CE78-D5C9-5C4F-07A97FE221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6368" y="927470"/>
                  <a:ext cx="1393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319B79-C98A-5391-52B3-40A9C6BB9DAB}"/>
                    </a:ext>
                  </a:extLst>
                </p14:cNvPr>
                <p14:cNvContentPartPr/>
                <p14:nvPr/>
              </p14:nvContentPartPr>
              <p14:xfrm>
                <a:off x="3330808" y="553430"/>
                <a:ext cx="239760" cy="62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319B79-C98A-5391-52B3-40A9C6BB9D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21808" y="544790"/>
                  <a:ext cx="2574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66C430-AEDB-682E-3484-26EA77CEEC1A}"/>
                    </a:ext>
                  </a:extLst>
                </p14:cNvPr>
                <p14:cNvContentPartPr/>
                <p14:nvPr/>
              </p14:nvContentPartPr>
              <p14:xfrm>
                <a:off x="3575968" y="802190"/>
                <a:ext cx="597600" cy="365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66C430-AEDB-682E-3484-26EA77CEEC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7328" y="793190"/>
                  <a:ext cx="6152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045B75-BC27-0621-51FA-89809063485F}"/>
                    </a:ext>
                  </a:extLst>
                </p14:cNvPr>
                <p14:cNvContentPartPr/>
                <p14:nvPr/>
              </p14:nvContentPartPr>
              <p14:xfrm>
                <a:off x="3660928" y="636590"/>
                <a:ext cx="276120" cy="3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045B75-BC27-0621-51FA-8980906348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2288" y="627590"/>
                  <a:ext cx="29376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E6D736-12EA-04CA-919C-9268C76B16F5}"/>
                  </a:ext>
                </a:extLst>
              </p14:cNvPr>
              <p14:cNvContentPartPr/>
              <p14:nvPr/>
            </p14:nvContentPartPr>
            <p14:xfrm>
              <a:off x="2017168" y="1747190"/>
              <a:ext cx="2396160" cy="45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E6D736-12EA-04CA-919C-9268C76B16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08168" y="1738550"/>
                <a:ext cx="241380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C032A20-F30F-AFC5-D478-EE5A8ACC5C04}"/>
              </a:ext>
            </a:extLst>
          </p:cNvPr>
          <p:cNvGrpSpPr/>
          <p:nvPr/>
        </p:nvGrpSpPr>
        <p:grpSpPr>
          <a:xfrm>
            <a:off x="586888" y="2198630"/>
            <a:ext cx="8330400" cy="1449000"/>
            <a:chOff x="586888" y="2198630"/>
            <a:chExt cx="8330400" cy="14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4DBBEF-CFE6-57CD-7B15-F143B12D1956}"/>
                    </a:ext>
                  </a:extLst>
                </p14:cNvPr>
                <p14:cNvContentPartPr/>
                <p14:nvPr/>
              </p14:nvContentPartPr>
              <p14:xfrm>
                <a:off x="586888" y="2570510"/>
                <a:ext cx="461880" cy="1077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4DBBEF-CFE6-57CD-7B15-F143B12D19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888" y="2561510"/>
                  <a:ext cx="479520" cy="10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A0A73A-3DBA-ADFF-E3F9-9A26D774A409}"/>
                    </a:ext>
                  </a:extLst>
                </p14:cNvPr>
                <p14:cNvContentPartPr/>
                <p14:nvPr/>
              </p14:nvContentPartPr>
              <p14:xfrm>
                <a:off x="1071088" y="2947790"/>
                <a:ext cx="651960" cy="64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A0A73A-3DBA-ADFF-E3F9-9A26D774A4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2448" y="2939150"/>
                  <a:ext cx="6696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399F4C-57CB-C9A7-DB29-696B522D55D6}"/>
                    </a:ext>
                  </a:extLst>
                </p14:cNvPr>
                <p14:cNvContentPartPr/>
                <p14:nvPr/>
              </p14:nvContentPartPr>
              <p14:xfrm>
                <a:off x="1429648" y="2811710"/>
                <a:ext cx="42480" cy="55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399F4C-57CB-C9A7-DB29-696B522D55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21008" y="2802710"/>
                  <a:ext cx="60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730A5D-F54D-DDAF-CBDC-2E6438329E80}"/>
                    </a:ext>
                  </a:extLst>
                </p14:cNvPr>
                <p14:cNvContentPartPr/>
                <p14:nvPr/>
              </p14:nvContentPartPr>
              <p14:xfrm>
                <a:off x="1936168" y="3134630"/>
                <a:ext cx="3060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730A5D-F54D-DDAF-CBDC-2E6438329E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27528" y="3125630"/>
                  <a:ext cx="48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418720-7DEE-CAD4-BF77-84DFC0135A36}"/>
                    </a:ext>
                  </a:extLst>
                </p14:cNvPr>
                <p14:cNvContentPartPr/>
                <p14:nvPr/>
              </p14:nvContentPartPr>
              <p14:xfrm>
                <a:off x="2147848" y="2652230"/>
                <a:ext cx="365040" cy="40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418720-7DEE-CAD4-BF77-84DFC0135A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38848" y="2643230"/>
                  <a:ext cx="382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54457D-1EC2-E402-BB90-9D50A8726753}"/>
                    </a:ext>
                  </a:extLst>
                </p14:cNvPr>
                <p14:cNvContentPartPr/>
                <p14:nvPr/>
              </p14:nvContentPartPr>
              <p14:xfrm>
                <a:off x="2556808" y="2566190"/>
                <a:ext cx="302040" cy="54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54457D-1EC2-E402-BB90-9D50A87267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47808" y="2557550"/>
                  <a:ext cx="3196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851EB7-6A19-A33D-20D0-D58DA71B6E2B}"/>
                    </a:ext>
                  </a:extLst>
                </p14:cNvPr>
                <p14:cNvContentPartPr/>
                <p14:nvPr/>
              </p14:nvContentPartPr>
              <p14:xfrm>
                <a:off x="2978368" y="2976230"/>
                <a:ext cx="19440" cy="10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851EB7-6A19-A33D-20D0-D58DA71B6E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69728" y="2967590"/>
                  <a:ext cx="37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8362D8-197F-C4F5-7B70-53E311A41205}"/>
                    </a:ext>
                  </a:extLst>
                </p14:cNvPr>
                <p14:cNvContentPartPr/>
                <p14:nvPr/>
              </p14:nvContentPartPr>
              <p14:xfrm>
                <a:off x="3122008" y="2826830"/>
                <a:ext cx="527760" cy="585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8362D8-197F-C4F5-7B70-53E311A412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13008" y="2818190"/>
                  <a:ext cx="5454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AAA2CA-9017-692E-608A-8754EA90215D}"/>
                    </a:ext>
                  </a:extLst>
                </p14:cNvPr>
                <p14:cNvContentPartPr/>
                <p14:nvPr/>
              </p14:nvContentPartPr>
              <p14:xfrm>
                <a:off x="3773608" y="2992430"/>
                <a:ext cx="6840" cy="87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AAA2CA-9017-692E-608A-8754EA9021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64608" y="2983790"/>
                  <a:ext cx="24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88492B-FF64-DF78-2322-BC75A0BF35C9}"/>
                    </a:ext>
                  </a:extLst>
                </p14:cNvPr>
                <p14:cNvContentPartPr/>
                <p14:nvPr/>
              </p14:nvContentPartPr>
              <p14:xfrm>
                <a:off x="3940288" y="2445590"/>
                <a:ext cx="391320" cy="537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88492B-FF64-DF78-2322-BC75A0BF35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31648" y="2436590"/>
                  <a:ext cx="4089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F23F3D-36A5-CBB0-278C-C561D3DED182}"/>
                    </a:ext>
                  </a:extLst>
                </p14:cNvPr>
                <p14:cNvContentPartPr/>
                <p14:nvPr/>
              </p14:nvContentPartPr>
              <p14:xfrm>
                <a:off x="4262128" y="2638550"/>
                <a:ext cx="27720" cy="4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F23F3D-36A5-CBB0-278C-C561D3DED1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53488" y="2629550"/>
                  <a:ext cx="453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D62553-CC2D-B657-BE6E-D61A0B4269E9}"/>
                    </a:ext>
                  </a:extLst>
                </p14:cNvPr>
                <p14:cNvContentPartPr/>
                <p14:nvPr/>
              </p14:nvContentPartPr>
              <p14:xfrm>
                <a:off x="4427728" y="2489510"/>
                <a:ext cx="151560" cy="424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D62553-CC2D-B657-BE6E-D61A0B4269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19088" y="2480870"/>
                  <a:ext cx="169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6AE183-9D46-3CD9-1689-3DDEB3F8BB17}"/>
                    </a:ext>
                  </a:extLst>
                </p14:cNvPr>
                <p14:cNvContentPartPr/>
                <p14:nvPr/>
              </p14:nvContentPartPr>
              <p14:xfrm>
                <a:off x="4547608" y="2583830"/>
                <a:ext cx="416880" cy="26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6AE183-9D46-3CD9-1689-3DDEB3F8BB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38608" y="2575190"/>
                  <a:ext cx="434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3FDFD7-E1E5-4071-F019-6DC4AC140D8E}"/>
                    </a:ext>
                  </a:extLst>
                </p14:cNvPr>
                <p14:cNvContentPartPr/>
                <p14:nvPr/>
              </p14:nvContentPartPr>
              <p14:xfrm>
                <a:off x="5009848" y="2421470"/>
                <a:ext cx="576720" cy="40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3FDFD7-E1E5-4071-F019-6DC4AC140D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00848" y="2412470"/>
                  <a:ext cx="5943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DFA5F1-8F0B-B3F9-012E-1DF68D0C1B93}"/>
                    </a:ext>
                  </a:extLst>
                </p14:cNvPr>
                <p14:cNvContentPartPr/>
                <p14:nvPr/>
              </p14:nvContentPartPr>
              <p14:xfrm>
                <a:off x="5595208" y="2611910"/>
                <a:ext cx="244080" cy="18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DFA5F1-8F0B-B3F9-012E-1DF68D0C1B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86208" y="2602910"/>
                  <a:ext cx="26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A746E8-01E1-4239-FB06-A1394C5FF053}"/>
                    </a:ext>
                  </a:extLst>
                </p14:cNvPr>
                <p14:cNvContentPartPr/>
                <p14:nvPr/>
              </p14:nvContentPartPr>
              <p14:xfrm>
                <a:off x="6025408" y="2721350"/>
                <a:ext cx="11520" cy="77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A746E8-01E1-4239-FB06-A1394C5FF0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16408" y="2712710"/>
                  <a:ext cx="2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C0537C-0E5B-53E0-2494-32E4F4DF775D}"/>
                    </a:ext>
                  </a:extLst>
                </p14:cNvPr>
                <p14:cNvContentPartPr/>
                <p14:nvPr/>
              </p14:nvContentPartPr>
              <p14:xfrm>
                <a:off x="6342568" y="2443430"/>
                <a:ext cx="352440" cy="290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C0537C-0E5B-53E0-2494-32E4F4DF77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33928" y="2434790"/>
                  <a:ext cx="3700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DC5310-4C1C-468D-76D7-0FA94E67EE05}"/>
                    </a:ext>
                  </a:extLst>
                </p14:cNvPr>
                <p14:cNvContentPartPr/>
                <p14:nvPr/>
              </p14:nvContentPartPr>
              <p14:xfrm>
                <a:off x="6589888" y="2568710"/>
                <a:ext cx="279720" cy="183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DC5310-4C1C-468D-76D7-0FA94E67EE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80888" y="2559710"/>
                  <a:ext cx="297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F79C68-AD72-ECEA-B0F9-966A4DDD595B}"/>
                    </a:ext>
                  </a:extLst>
                </p14:cNvPr>
                <p14:cNvContentPartPr/>
                <p14:nvPr/>
              </p14:nvContentPartPr>
              <p14:xfrm>
                <a:off x="6852328" y="2431550"/>
                <a:ext cx="228600" cy="293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F79C68-AD72-ECEA-B0F9-966A4DDD59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43328" y="2422550"/>
                  <a:ext cx="246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C2364C-18C5-E6D0-CABC-9B3DECE1B1BB}"/>
                    </a:ext>
                  </a:extLst>
                </p14:cNvPr>
                <p14:cNvContentPartPr/>
                <p14:nvPr/>
              </p14:nvContentPartPr>
              <p14:xfrm>
                <a:off x="7291168" y="2574470"/>
                <a:ext cx="189720" cy="13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C2364C-18C5-E6D0-CABC-9B3DECE1B1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82168" y="2565470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3552307-BF15-EDA7-E21D-95CE60538BFD}"/>
                    </a:ext>
                  </a:extLst>
                </p14:cNvPr>
                <p14:cNvContentPartPr/>
                <p14:nvPr/>
              </p14:nvContentPartPr>
              <p14:xfrm>
                <a:off x="7713448" y="2278550"/>
                <a:ext cx="412560" cy="42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3552307-BF15-EDA7-E21D-95CE60538B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04808" y="2269550"/>
                  <a:ext cx="430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C6C443-C36B-E0D4-84B5-9F481894C15C}"/>
                    </a:ext>
                  </a:extLst>
                </p14:cNvPr>
                <p14:cNvContentPartPr/>
                <p14:nvPr/>
              </p14:nvContentPartPr>
              <p14:xfrm>
                <a:off x="8137168" y="2198630"/>
                <a:ext cx="170280" cy="441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C6C443-C36B-E0D4-84B5-9F481894C1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28528" y="2189630"/>
                  <a:ext cx="1879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1E35E8-8AD5-72AC-6434-65CD92E6F306}"/>
                    </a:ext>
                  </a:extLst>
                </p14:cNvPr>
                <p14:cNvContentPartPr/>
                <p14:nvPr/>
              </p14:nvContentPartPr>
              <p14:xfrm>
                <a:off x="8348488" y="2476910"/>
                <a:ext cx="568800" cy="428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1E35E8-8AD5-72AC-6434-65CD92E6F3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39488" y="2467910"/>
                  <a:ext cx="586440" cy="44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77A47FC-59A5-0088-B2E3-AA1987DB37A2}"/>
                  </a:ext>
                </a:extLst>
              </p14:cNvPr>
              <p14:cNvContentPartPr/>
              <p14:nvPr/>
            </p14:nvContentPartPr>
            <p14:xfrm>
              <a:off x="6086248" y="3591470"/>
              <a:ext cx="24840" cy="86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77A47FC-59A5-0088-B2E3-AA1987DB37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77608" y="3582830"/>
                <a:ext cx="4248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9EECD815-0446-8506-1907-953F774ECA9C}"/>
              </a:ext>
            </a:extLst>
          </p:cNvPr>
          <p:cNvGrpSpPr/>
          <p:nvPr/>
        </p:nvGrpSpPr>
        <p:grpSpPr>
          <a:xfrm>
            <a:off x="6419608" y="3123470"/>
            <a:ext cx="2429280" cy="892080"/>
            <a:chOff x="6419608" y="3123470"/>
            <a:chExt cx="2429280" cy="89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5B3169-A568-A7C2-622E-36CA5EBEC504}"/>
                    </a:ext>
                  </a:extLst>
                </p14:cNvPr>
                <p14:cNvContentPartPr/>
                <p14:nvPr/>
              </p14:nvContentPartPr>
              <p14:xfrm>
                <a:off x="6419608" y="3462590"/>
                <a:ext cx="276480" cy="230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5B3169-A568-A7C2-622E-36CA5EBEC5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10968" y="3453950"/>
                  <a:ext cx="294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5AF350-92A0-6F1E-055E-5BE9C9EAEEF9}"/>
                    </a:ext>
                  </a:extLst>
                </p14:cNvPr>
                <p14:cNvContentPartPr/>
                <p14:nvPr/>
              </p14:nvContentPartPr>
              <p14:xfrm>
                <a:off x="6693208" y="3464750"/>
                <a:ext cx="247320" cy="252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5AF350-92A0-6F1E-055E-5BE9C9EAEE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84568" y="3455750"/>
                  <a:ext cx="264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B7CA39-9A4F-1186-FA66-640F77281831}"/>
                    </a:ext>
                  </a:extLst>
                </p14:cNvPr>
                <p14:cNvContentPartPr/>
                <p14:nvPr/>
              </p14:nvContentPartPr>
              <p14:xfrm>
                <a:off x="7087408" y="3592910"/>
                <a:ext cx="36720" cy="35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B7CA39-9A4F-1186-FA66-640F7728183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78408" y="3584270"/>
                  <a:ext cx="54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836EA8-3409-FB25-53E7-DB4CC8997AC2}"/>
                    </a:ext>
                  </a:extLst>
                </p14:cNvPr>
                <p14:cNvContentPartPr/>
                <p14:nvPr/>
              </p14:nvContentPartPr>
              <p14:xfrm>
                <a:off x="7182448" y="3485630"/>
                <a:ext cx="134640" cy="529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836EA8-3409-FB25-53E7-DB4CC8997A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73448" y="3476990"/>
                  <a:ext cx="1522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8A78AD-CC5C-C03F-E461-D90FED9C4C5F}"/>
                    </a:ext>
                  </a:extLst>
                </p14:cNvPr>
                <p14:cNvContentPartPr/>
                <p14:nvPr/>
              </p14:nvContentPartPr>
              <p14:xfrm>
                <a:off x="7214488" y="3309590"/>
                <a:ext cx="12960" cy="34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8A78AD-CC5C-C03F-E461-D90FED9C4C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05488" y="3300590"/>
                  <a:ext cx="30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3772AD-762C-A348-103F-FD44CAD3F64D}"/>
                    </a:ext>
                  </a:extLst>
                </p14:cNvPr>
                <p14:cNvContentPartPr/>
                <p14:nvPr/>
              </p14:nvContentPartPr>
              <p14:xfrm>
                <a:off x="7411768" y="3194390"/>
                <a:ext cx="172080" cy="422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3772AD-762C-A348-103F-FD44CAD3F6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03128" y="3185750"/>
                  <a:ext cx="189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962C7F-282A-9A1E-453D-3CB31DE6E2A9}"/>
                    </a:ext>
                  </a:extLst>
                </p14:cNvPr>
                <p14:cNvContentPartPr/>
                <p14:nvPr/>
              </p14:nvContentPartPr>
              <p14:xfrm>
                <a:off x="7597888" y="3221030"/>
                <a:ext cx="165240" cy="436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962C7F-282A-9A1E-453D-3CB31DE6E2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88888" y="3212390"/>
                  <a:ext cx="1828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EEC1F8-2DE8-1BEE-9B81-017CBCC3B5E2}"/>
                    </a:ext>
                  </a:extLst>
                </p14:cNvPr>
                <p14:cNvContentPartPr/>
                <p14:nvPr/>
              </p14:nvContentPartPr>
              <p14:xfrm>
                <a:off x="7772848" y="3458990"/>
                <a:ext cx="153360" cy="140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EEC1F8-2DE8-1BEE-9B81-017CBCC3B5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63848" y="3450350"/>
                  <a:ext cx="171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BECA4F-99E0-3620-C458-8DBD98A89451}"/>
                    </a:ext>
                  </a:extLst>
                </p14:cNvPr>
                <p14:cNvContentPartPr/>
                <p14:nvPr/>
              </p14:nvContentPartPr>
              <p14:xfrm>
                <a:off x="8013688" y="3570590"/>
                <a:ext cx="28440" cy="32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BECA4F-99E0-3620-C458-8DBD98A894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04688" y="3561590"/>
                  <a:ext cx="46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FC78EB-EF3D-8069-42C4-EDD807D92521}"/>
                    </a:ext>
                  </a:extLst>
                </p14:cNvPr>
                <p14:cNvContentPartPr/>
                <p14:nvPr/>
              </p14:nvContentPartPr>
              <p14:xfrm>
                <a:off x="8148688" y="3135710"/>
                <a:ext cx="700200" cy="442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FC78EB-EF3D-8069-42C4-EDD807D925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39688" y="3126710"/>
                  <a:ext cx="7178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E7731D-AA18-CA87-66B3-1D0EF4D32CF5}"/>
                    </a:ext>
                  </a:extLst>
                </p14:cNvPr>
                <p14:cNvContentPartPr/>
                <p14:nvPr/>
              </p14:nvContentPartPr>
              <p14:xfrm>
                <a:off x="8369728" y="3123470"/>
                <a:ext cx="59760" cy="54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E7731D-AA18-CA87-66B3-1D0EF4D32C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60728" y="3114830"/>
                  <a:ext cx="774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F7AAE5-8713-3862-75DF-6841D435D7B5}"/>
              </a:ext>
            </a:extLst>
          </p:cNvPr>
          <p:cNvGrpSpPr/>
          <p:nvPr/>
        </p:nvGrpSpPr>
        <p:grpSpPr>
          <a:xfrm>
            <a:off x="9132928" y="2974790"/>
            <a:ext cx="1235520" cy="420840"/>
            <a:chOff x="9132928" y="2974790"/>
            <a:chExt cx="123552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770022-D8B6-89A9-7C08-BFD89C4D75B8}"/>
                    </a:ext>
                  </a:extLst>
                </p14:cNvPr>
                <p14:cNvContentPartPr/>
                <p14:nvPr/>
              </p14:nvContentPartPr>
              <p14:xfrm>
                <a:off x="9132928" y="3212030"/>
                <a:ext cx="177840" cy="30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770022-D8B6-89A9-7C08-BFD89C4D75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23928" y="3203030"/>
                  <a:ext cx="195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0E3466-BD54-F31C-2D05-E545CF0BF86A}"/>
                    </a:ext>
                  </a:extLst>
                </p14:cNvPr>
                <p14:cNvContentPartPr/>
                <p14:nvPr/>
              </p14:nvContentPartPr>
              <p14:xfrm>
                <a:off x="9170008" y="3354950"/>
                <a:ext cx="99000" cy="14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0E3466-BD54-F31C-2D05-E545CF0BF8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61368" y="3346310"/>
                  <a:ext cx="11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DC2528-9A87-7C73-DD06-D0CEBCA224CE}"/>
                    </a:ext>
                  </a:extLst>
                </p14:cNvPr>
                <p14:cNvContentPartPr/>
                <p14:nvPr/>
              </p14:nvContentPartPr>
              <p14:xfrm>
                <a:off x="9435328" y="2974790"/>
                <a:ext cx="93240" cy="420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DC2528-9A87-7C73-DD06-D0CEBCA224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26688" y="2965790"/>
                  <a:ext cx="1108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48C0F7-938E-8471-8DEB-0956F5081390}"/>
                    </a:ext>
                  </a:extLst>
                </p14:cNvPr>
                <p14:cNvContentPartPr/>
                <p14:nvPr/>
              </p14:nvContentPartPr>
              <p14:xfrm>
                <a:off x="9435328" y="3130310"/>
                <a:ext cx="500040" cy="204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48C0F7-938E-8471-8DEB-0956F50813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26688" y="3121310"/>
                  <a:ext cx="517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F2C907-981E-56F8-BEF1-B0FD7360215F}"/>
                    </a:ext>
                  </a:extLst>
                </p14:cNvPr>
                <p14:cNvContentPartPr/>
                <p14:nvPr/>
              </p14:nvContentPartPr>
              <p14:xfrm>
                <a:off x="10017808" y="3068030"/>
                <a:ext cx="350640" cy="18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F2C907-981E-56F8-BEF1-B0FD736021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09168" y="3059030"/>
                  <a:ext cx="3682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09A46E7-4695-0D2A-0984-57DD412CA30E}"/>
              </a:ext>
            </a:extLst>
          </p:cNvPr>
          <p:cNvGrpSpPr/>
          <p:nvPr/>
        </p:nvGrpSpPr>
        <p:grpSpPr>
          <a:xfrm>
            <a:off x="5088688" y="272270"/>
            <a:ext cx="6873480" cy="1795320"/>
            <a:chOff x="5088688" y="272270"/>
            <a:chExt cx="6873480" cy="179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B7E84A-C949-5ED0-8302-BB0813FBEBAA}"/>
                    </a:ext>
                  </a:extLst>
                </p14:cNvPr>
                <p14:cNvContentPartPr/>
                <p14:nvPr/>
              </p14:nvContentPartPr>
              <p14:xfrm>
                <a:off x="5465968" y="524630"/>
                <a:ext cx="995040" cy="752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B7E84A-C949-5ED0-8302-BB0813FBEB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56968" y="515630"/>
                  <a:ext cx="101268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B8FFB4-3D31-8D7E-1DC6-6876A2DBC784}"/>
                    </a:ext>
                  </a:extLst>
                </p14:cNvPr>
                <p14:cNvContentPartPr/>
                <p14:nvPr/>
              </p14:nvContentPartPr>
              <p14:xfrm>
                <a:off x="5917768" y="634070"/>
                <a:ext cx="262080" cy="168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B8FFB4-3D31-8D7E-1DC6-6876A2DBC7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09128" y="625070"/>
                  <a:ext cx="279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6AED97-B346-5B7F-83DB-CFBE2FAAE165}"/>
                    </a:ext>
                  </a:extLst>
                </p14:cNvPr>
                <p14:cNvContentPartPr/>
                <p14:nvPr/>
              </p14:nvContentPartPr>
              <p14:xfrm>
                <a:off x="6379288" y="304670"/>
                <a:ext cx="56520" cy="355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6AED97-B346-5B7F-83DB-CFBE2FAAE16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70648" y="296030"/>
                  <a:ext cx="741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09B147-E033-3016-C5D7-167A3E03F213}"/>
                    </a:ext>
                  </a:extLst>
                </p14:cNvPr>
                <p14:cNvContentPartPr/>
                <p14:nvPr/>
              </p14:nvContentPartPr>
              <p14:xfrm>
                <a:off x="7001728" y="272270"/>
                <a:ext cx="920520" cy="872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09B147-E033-3016-C5D7-167A3E03F2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93088" y="263630"/>
                  <a:ext cx="93816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65DFD0-1C26-4DD7-7E6D-1F1310CBD2EA}"/>
                    </a:ext>
                  </a:extLst>
                </p14:cNvPr>
                <p14:cNvContentPartPr/>
                <p14:nvPr/>
              </p14:nvContentPartPr>
              <p14:xfrm>
                <a:off x="7358488" y="341030"/>
                <a:ext cx="368280" cy="4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65DFD0-1C26-4DD7-7E6D-1F1310CBD2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49488" y="332390"/>
                  <a:ext cx="385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322C1E-4F36-E46B-96D3-6474F137E071}"/>
                    </a:ext>
                  </a:extLst>
                </p14:cNvPr>
                <p14:cNvContentPartPr/>
                <p14:nvPr/>
              </p14:nvContentPartPr>
              <p14:xfrm>
                <a:off x="8497168" y="449750"/>
                <a:ext cx="77400" cy="678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322C1E-4F36-E46B-96D3-6474F137E0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88528" y="440750"/>
                  <a:ext cx="9504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3B43246-7BAE-5F26-B66C-8C75FAD08F7A}"/>
                    </a:ext>
                  </a:extLst>
                </p14:cNvPr>
                <p14:cNvContentPartPr/>
                <p14:nvPr/>
              </p14:nvContentPartPr>
              <p14:xfrm>
                <a:off x="8457568" y="779870"/>
                <a:ext cx="747000" cy="294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B43246-7BAE-5F26-B66C-8C75FAD08F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48568" y="771230"/>
                  <a:ext cx="764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A14C217-1867-4C40-5E8A-035EC2B58924}"/>
                    </a:ext>
                  </a:extLst>
                </p14:cNvPr>
                <p14:cNvContentPartPr/>
                <p14:nvPr/>
              </p14:nvContentPartPr>
              <p14:xfrm>
                <a:off x="8856448" y="1535150"/>
                <a:ext cx="9720" cy="21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A14C217-1867-4C40-5E8A-035EC2B589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47448" y="1526150"/>
                  <a:ext cx="27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8B8A02-52EC-F58D-7492-D8D6B38F6F3B}"/>
                    </a:ext>
                  </a:extLst>
                </p14:cNvPr>
                <p14:cNvContentPartPr/>
                <p14:nvPr/>
              </p14:nvContentPartPr>
              <p14:xfrm>
                <a:off x="9374488" y="361550"/>
                <a:ext cx="217800" cy="725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8B8A02-52EC-F58D-7492-D8D6B38F6F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65488" y="352910"/>
                  <a:ext cx="2354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7B426D-019E-851E-8DF2-2502CE83A169}"/>
                    </a:ext>
                  </a:extLst>
                </p14:cNvPr>
                <p14:cNvContentPartPr/>
                <p14:nvPr/>
              </p14:nvContentPartPr>
              <p14:xfrm>
                <a:off x="9618928" y="836390"/>
                <a:ext cx="492480" cy="749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7B426D-019E-851E-8DF2-2502CE83A16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10288" y="827390"/>
                  <a:ext cx="51012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74C0B9-990C-F84E-221A-8AB032D5DB9F}"/>
                    </a:ext>
                  </a:extLst>
                </p14:cNvPr>
                <p14:cNvContentPartPr/>
                <p14:nvPr/>
              </p14:nvContentPartPr>
              <p14:xfrm>
                <a:off x="9701728" y="498350"/>
                <a:ext cx="368280" cy="157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74C0B9-990C-F84E-221A-8AB032D5DB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92728" y="489710"/>
                  <a:ext cx="38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923438-B3CA-CAE7-B848-F50E4A5957B4}"/>
                    </a:ext>
                  </a:extLst>
                </p14:cNvPr>
                <p14:cNvContentPartPr/>
                <p14:nvPr/>
              </p14:nvContentPartPr>
              <p14:xfrm>
                <a:off x="10533688" y="438230"/>
                <a:ext cx="342000" cy="583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923438-B3CA-CAE7-B848-F50E4A5957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24688" y="429590"/>
                  <a:ext cx="3596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DF27FE-BD41-FD82-4B0D-CBBF382D6C6D}"/>
                    </a:ext>
                  </a:extLst>
                </p14:cNvPr>
                <p14:cNvContentPartPr/>
                <p14:nvPr/>
              </p14:nvContentPartPr>
              <p14:xfrm>
                <a:off x="10708648" y="514550"/>
                <a:ext cx="168120" cy="692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DF27FE-BD41-FD82-4B0D-CBBF382D6C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99648" y="505550"/>
                  <a:ext cx="1857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7722D4-DE3C-2FCE-0101-C7E30B425EDB}"/>
                    </a:ext>
                  </a:extLst>
                </p14:cNvPr>
                <p14:cNvContentPartPr/>
                <p14:nvPr/>
              </p14:nvContentPartPr>
              <p14:xfrm>
                <a:off x="11091688" y="432470"/>
                <a:ext cx="220320" cy="61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7722D4-DE3C-2FCE-0101-C7E30B425ED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82688" y="423830"/>
                  <a:ext cx="2379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8570947-E4BA-00B8-14E8-0AF111BB6ADE}"/>
                    </a:ext>
                  </a:extLst>
                </p14:cNvPr>
                <p14:cNvContentPartPr/>
                <p14:nvPr/>
              </p14:nvContentPartPr>
              <p14:xfrm>
                <a:off x="11031568" y="644870"/>
                <a:ext cx="776520" cy="849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8570947-E4BA-00B8-14E8-0AF111BB6AD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22568" y="636230"/>
                  <a:ext cx="79416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FE97938-8CD0-2598-2B78-325D8355FEA5}"/>
                    </a:ext>
                  </a:extLst>
                </p14:cNvPr>
                <p14:cNvContentPartPr/>
                <p14:nvPr/>
              </p14:nvContentPartPr>
              <p14:xfrm>
                <a:off x="11395168" y="358310"/>
                <a:ext cx="225000" cy="113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FE97938-8CD0-2598-2B78-325D8355FE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86528" y="349670"/>
                  <a:ext cx="242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F3AB33-F65F-1CA4-AE8C-A18281D0E88D}"/>
                    </a:ext>
                  </a:extLst>
                </p14:cNvPr>
                <p14:cNvContentPartPr/>
                <p14:nvPr/>
              </p14:nvContentPartPr>
              <p14:xfrm>
                <a:off x="11180608" y="872750"/>
                <a:ext cx="781560" cy="453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F3AB33-F65F-1CA4-AE8C-A18281D0E8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71968" y="863750"/>
                  <a:ext cx="7992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6B2438-3FC5-20FA-7977-DF3DDDE87758}"/>
                    </a:ext>
                  </a:extLst>
                </p14:cNvPr>
                <p14:cNvContentPartPr/>
                <p14:nvPr/>
              </p14:nvContentPartPr>
              <p14:xfrm>
                <a:off x="5088688" y="1602470"/>
                <a:ext cx="6820200" cy="465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6B2438-3FC5-20FA-7977-DF3DDDE8775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79688" y="1593470"/>
                  <a:ext cx="6837840" cy="48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678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992-9C22-E7D3-7A20-4E56B87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8365722" cy="772858"/>
          </a:xfrm>
        </p:spPr>
        <p:txBody>
          <a:bodyPr>
            <a:normAutofit/>
          </a:bodyPr>
          <a:lstStyle/>
          <a:p>
            <a:r>
              <a:rPr lang="vi-VN" dirty="0"/>
              <a:t>application.properties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E83D1-5203-913B-1E74-29E27B66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3" y="2323321"/>
            <a:ext cx="11308301" cy="3527945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solidFill>
                  <a:srgbClr val="FFC000"/>
                </a:solidFill>
              </a:rPr>
              <a:t>spring.jpa.hibernate.ddl-auto=</a:t>
            </a:r>
            <a:r>
              <a:rPr lang="vi-VN" sz="2800" dirty="0">
                <a:solidFill>
                  <a:srgbClr val="0070C0"/>
                </a:solidFill>
              </a:rPr>
              <a:t>create</a:t>
            </a:r>
          </a:p>
          <a:p>
            <a:pPr marL="194729" indent="0" algn="just">
              <a:buNone/>
            </a:pPr>
            <a:endParaRPr lang="vi-VN" sz="2800" dirty="0"/>
          </a:p>
          <a:p>
            <a:pPr marL="194729" indent="0" algn="just">
              <a:buNone/>
            </a:pPr>
            <a:r>
              <a:rPr lang="vi-VN" sz="2800" dirty="0"/>
              <a:t>Khi run chương trình, JPA/Hibernate sẽ drop các table cũ và tạo ra các table mới.</a:t>
            </a:r>
          </a:p>
        </p:txBody>
      </p:sp>
    </p:spTree>
    <p:extLst>
      <p:ext uri="{BB962C8B-B14F-4D97-AF65-F5344CB8AC3E}">
        <p14:creationId xmlns:p14="http://schemas.microsoft.com/office/powerpoint/2010/main" val="34011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992-9C22-E7D3-7A20-4E56B87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8365722" cy="772858"/>
          </a:xfrm>
        </p:spPr>
        <p:txBody>
          <a:bodyPr>
            <a:normAutofit/>
          </a:bodyPr>
          <a:lstStyle/>
          <a:p>
            <a:r>
              <a:rPr lang="vi-VN" dirty="0"/>
              <a:t>application.properties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E83D1-5203-913B-1E74-29E27B66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3" y="2323321"/>
            <a:ext cx="11308301" cy="3527945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solidFill>
                  <a:srgbClr val="FFC000"/>
                </a:solidFill>
              </a:rPr>
              <a:t>spring.jpa.hibernate.ddl-auto=</a:t>
            </a:r>
            <a:r>
              <a:rPr lang="vi-VN" sz="2800" dirty="0">
                <a:solidFill>
                  <a:srgbClr val="0070C0"/>
                </a:solidFill>
              </a:rPr>
              <a:t>none</a:t>
            </a:r>
          </a:p>
          <a:p>
            <a:pPr marL="194729" indent="0" algn="just">
              <a:buNone/>
            </a:pPr>
            <a:endParaRPr lang="vi-VN" sz="2800" dirty="0"/>
          </a:p>
          <a:p>
            <a:pPr marL="194729" indent="0" algn="just">
              <a:buNone/>
            </a:pPr>
            <a:r>
              <a:rPr lang="vi-VN" sz="2800" dirty="0"/>
              <a:t>Khi run chương trình, JPA/Hibernate sẽ không làm gì</a:t>
            </a:r>
          </a:p>
        </p:txBody>
      </p:sp>
    </p:spTree>
    <p:extLst>
      <p:ext uri="{BB962C8B-B14F-4D97-AF65-F5344CB8AC3E}">
        <p14:creationId xmlns:p14="http://schemas.microsoft.com/office/powerpoint/2010/main" val="421664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992-9C22-E7D3-7A20-4E56B87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8365722" cy="772858"/>
          </a:xfrm>
        </p:spPr>
        <p:txBody>
          <a:bodyPr>
            <a:normAutofit/>
          </a:bodyPr>
          <a:lstStyle/>
          <a:p>
            <a:r>
              <a:rPr lang="vi-VN" dirty="0"/>
              <a:t>application.properties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E83D1-5203-913B-1E74-29E27B66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3" y="2323321"/>
            <a:ext cx="11308301" cy="3527945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solidFill>
                  <a:srgbClr val="FFC000"/>
                </a:solidFill>
              </a:rPr>
              <a:t>spring.jpa.hibernate.ddl-auto=</a:t>
            </a:r>
            <a:r>
              <a:rPr lang="vi-VN" sz="2800" dirty="0">
                <a:solidFill>
                  <a:srgbClr val="0070C0"/>
                </a:solidFill>
              </a:rPr>
              <a:t>create-only</a:t>
            </a:r>
          </a:p>
          <a:p>
            <a:pPr marL="194729" indent="0" algn="just">
              <a:buNone/>
            </a:pPr>
            <a:endParaRPr lang="vi-VN" sz="2800" dirty="0"/>
          </a:p>
          <a:p>
            <a:pPr marL="194729" indent="0" algn="just">
              <a:buNone/>
            </a:pPr>
            <a:r>
              <a:rPr lang="vi-VN" sz="2800" dirty="0"/>
              <a:t>Khi run chương trình, JPA/Hibernate chỉ tạo tables</a:t>
            </a:r>
          </a:p>
        </p:txBody>
      </p:sp>
    </p:spTree>
    <p:extLst>
      <p:ext uri="{BB962C8B-B14F-4D97-AF65-F5344CB8AC3E}">
        <p14:creationId xmlns:p14="http://schemas.microsoft.com/office/powerpoint/2010/main" val="193070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992-9C22-E7D3-7A20-4E56B87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8365722" cy="772858"/>
          </a:xfrm>
        </p:spPr>
        <p:txBody>
          <a:bodyPr>
            <a:normAutofit/>
          </a:bodyPr>
          <a:lstStyle/>
          <a:p>
            <a:r>
              <a:rPr lang="vi-VN" dirty="0"/>
              <a:t>application.properties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E83D1-5203-913B-1E74-29E27B66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3" y="2323321"/>
            <a:ext cx="11308301" cy="3527945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solidFill>
                  <a:srgbClr val="FFC000"/>
                </a:solidFill>
              </a:rPr>
              <a:t>spring.jpa.hibernate.ddl-auto=</a:t>
            </a:r>
            <a:r>
              <a:rPr lang="vi-VN" sz="2800" dirty="0">
                <a:solidFill>
                  <a:srgbClr val="0070C0"/>
                </a:solidFill>
              </a:rPr>
              <a:t>drop</a:t>
            </a:r>
          </a:p>
          <a:p>
            <a:pPr marL="194729" indent="0" algn="just">
              <a:buNone/>
            </a:pPr>
            <a:endParaRPr lang="vi-VN" sz="2800" dirty="0"/>
          </a:p>
          <a:p>
            <a:pPr marL="194729" indent="0" algn="just">
              <a:buNone/>
            </a:pPr>
            <a:r>
              <a:rPr lang="vi-VN" sz="2800" dirty="0"/>
              <a:t>Khi run chương trình, JPA/Hibernate sẽ drop (toàn bộ dữ liệu sẽ mất)</a:t>
            </a:r>
          </a:p>
        </p:txBody>
      </p:sp>
    </p:spTree>
    <p:extLst>
      <p:ext uri="{BB962C8B-B14F-4D97-AF65-F5344CB8AC3E}">
        <p14:creationId xmlns:p14="http://schemas.microsoft.com/office/powerpoint/2010/main" val="408074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992-9C22-E7D3-7A20-4E56B87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8365722" cy="772858"/>
          </a:xfrm>
        </p:spPr>
        <p:txBody>
          <a:bodyPr>
            <a:normAutofit/>
          </a:bodyPr>
          <a:lstStyle/>
          <a:p>
            <a:r>
              <a:rPr lang="vi-VN" dirty="0"/>
              <a:t>application.properties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E83D1-5203-913B-1E74-29E27B66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3" y="2323321"/>
            <a:ext cx="11308301" cy="3527945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solidFill>
                  <a:srgbClr val="FFC000"/>
                </a:solidFill>
              </a:rPr>
              <a:t>spring.jpa.hibernate.ddl-auto=</a:t>
            </a:r>
            <a:r>
              <a:rPr lang="vi-VN" sz="2800" dirty="0">
                <a:solidFill>
                  <a:srgbClr val="0070C0"/>
                </a:solidFill>
              </a:rPr>
              <a:t>create-drop</a:t>
            </a:r>
          </a:p>
          <a:p>
            <a:pPr marL="194729" indent="0" algn="just">
              <a:buNone/>
            </a:pPr>
            <a:endParaRPr lang="vi-VN" sz="2800" dirty="0"/>
          </a:p>
          <a:p>
            <a:pPr marL="194729" indent="0" algn="just">
              <a:buNone/>
            </a:pPr>
            <a:r>
              <a:rPr lang="vi-VN" sz="2800" dirty="0"/>
              <a:t>Khi run chương trình, JPA/Hibernate sẽ drop table, tạo table mới</a:t>
            </a:r>
          </a:p>
          <a:p>
            <a:pPr marL="194729" indent="0" algn="just">
              <a:buNone/>
            </a:pPr>
            <a:r>
              <a:rPr lang="vi-VN" sz="2800" dirty="0"/>
              <a:t>Kết thúc chương trình sẽ drop toàn bộ</a:t>
            </a:r>
          </a:p>
        </p:txBody>
      </p:sp>
    </p:spTree>
    <p:extLst>
      <p:ext uri="{BB962C8B-B14F-4D97-AF65-F5344CB8AC3E}">
        <p14:creationId xmlns:p14="http://schemas.microsoft.com/office/powerpoint/2010/main" val="267807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992-9C22-E7D3-7A20-4E56B87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8365722" cy="772858"/>
          </a:xfrm>
        </p:spPr>
        <p:txBody>
          <a:bodyPr>
            <a:normAutofit/>
          </a:bodyPr>
          <a:lstStyle/>
          <a:p>
            <a:r>
              <a:rPr lang="vi-VN" dirty="0"/>
              <a:t>application.properties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E83D1-5203-913B-1E74-29E27B66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3" y="2323321"/>
            <a:ext cx="11308301" cy="3527945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solidFill>
                  <a:srgbClr val="FFC000"/>
                </a:solidFill>
              </a:rPr>
              <a:t>spring.jpa.hibernate.ddl-auto=</a:t>
            </a:r>
            <a:r>
              <a:rPr lang="vi-VN" sz="2800" dirty="0">
                <a:solidFill>
                  <a:srgbClr val="0070C0"/>
                </a:solidFill>
              </a:rPr>
              <a:t>validate</a:t>
            </a:r>
          </a:p>
          <a:p>
            <a:pPr marL="194729" indent="0" algn="just">
              <a:buNone/>
            </a:pPr>
            <a:endParaRPr lang="vi-VN" sz="2800" dirty="0"/>
          </a:p>
          <a:p>
            <a:pPr marL="194729" indent="0" algn="just">
              <a:buNone/>
            </a:pPr>
            <a:r>
              <a:rPr lang="vi-VN" sz="2800" dirty="0"/>
              <a:t>Khi run chương trình, JPA/Hibernate sẽ validate tables</a:t>
            </a:r>
          </a:p>
        </p:txBody>
      </p:sp>
    </p:spTree>
    <p:extLst>
      <p:ext uri="{BB962C8B-B14F-4D97-AF65-F5344CB8AC3E}">
        <p14:creationId xmlns:p14="http://schemas.microsoft.com/office/powerpoint/2010/main" val="3406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992-9C22-E7D3-7A20-4E56B87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8365722" cy="772858"/>
          </a:xfrm>
        </p:spPr>
        <p:txBody>
          <a:bodyPr>
            <a:normAutofit/>
          </a:bodyPr>
          <a:lstStyle/>
          <a:p>
            <a:r>
              <a:rPr lang="vi-VN" dirty="0"/>
              <a:t>application.properties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E83D1-5203-913B-1E74-29E27B66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3" y="2323321"/>
            <a:ext cx="11308301" cy="3527945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solidFill>
                  <a:srgbClr val="FFC000"/>
                </a:solidFill>
              </a:rPr>
              <a:t>spring.jpa.hibernate.ddl-auto=</a:t>
            </a:r>
            <a:r>
              <a:rPr lang="vi-VN" sz="2800" dirty="0">
                <a:solidFill>
                  <a:srgbClr val="0070C0"/>
                </a:solidFill>
              </a:rPr>
              <a:t>update</a:t>
            </a:r>
          </a:p>
          <a:p>
            <a:pPr marL="194729" indent="0" algn="just">
              <a:buNone/>
            </a:pPr>
            <a:endParaRPr lang="vi-VN" sz="2800" dirty="0"/>
          </a:p>
          <a:p>
            <a:pPr marL="194729" indent="0" algn="just">
              <a:buNone/>
            </a:pPr>
            <a:r>
              <a:rPr lang="vi-VN" sz="2800" dirty="0"/>
              <a:t>Khi run chương trình, JPA/Hibernate sẽ cập nhật tables schema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B62ED4-F4EF-8A06-DED8-D6FF802D9558}"/>
              </a:ext>
            </a:extLst>
          </p:cNvPr>
          <p:cNvGrpSpPr/>
          <p:nvPr/>
        </p:nvGrpSpPr>
        <p:grpSpPr>
          <a:xfrm>
            <a:off x="1261528" y="4875590"/>
            <a:ext cx="626040" cy="1182931"/>
            <a:chOff x="1261528" y="4875590"/>
            <a:chExt cx="626040" cy="118293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47AA58-3509-3CB7-0B64-C8C6CC307EB3}"/>
                    </a:ext>
                  </a:extLst>
                </p14:cNvPr>
                <p14:cNvContentPartPr/>
                <p14:nvPr/>
              </p14:nvContentPartPr>
              <p14:xfrm>
                <a:off x="1261528" y="5213961"/>
                <a:ext cx="626040" cy="844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47AA58-3509-3CB7-0B64-C8C6CC307E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2888" y="5204961"/>
                  <a:ext cx="64368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5A499A-D630-55CC-B255-39079B8436E4}"/>
                    </a:ext>
                  </a:extLst>
                </p14:cNvPr>
                <p14:cNvContentPartPr/>
                <p14:nvPr/>
              </p14:nvContentPartPr>
              <p14:xfrm>
                <a:off x="1770928" y="4875590"/>
                <a:ext cx="90360" cy="351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5A499A-D630-55CC-B255-39079B8436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61928" y="4866950"/>
                  <a:ext cx="1080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A9E82D-B9D7-1740-6D2D-5899FC7E87AA}"/>
                    </a:ext>
                  </a:extLst>
                </p14:cNvPr>
                <p14:cNvContentPartPr/>
                <p14:nvPr/>
              </p14:nvContentPartPr>
              <p14:xfrm>
                <a:off x="1453048" y="5024630"/>
                <a:ext cx="21240" cy="27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A9E82D-B9D7-1740-6D2D-5899FC7E87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4048" y="5015630"/>
                  <a:ext cx="388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10A53E-825C-E6A2-EC21-E4085ACBABC6}"/>
              </a:ext>
            </a:extLst>
          </p:cNvPr>
          <p:cNvGrpSpPr/>
          <p:nvPr/>
        </p:nvGrpSpPr>
        <p:grpSpPr>
          <a:xfrm>
            <a:off x="2202208" y="5070350"/>
            <a:ext cx="1224360" cy="758880"/>
            <a:chOff x="2202208" y="5070350"/>
            <a:chExt cx="1224360" cy="75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F6C67C-C4DA-7B9F-2254-11E267924A0D}"/>
                    </a:ext>
                  </a:extLst>
                </p14:cNvPr>
                <p14:cNvContentPartPr/>
                <p14:nvPr/>
              </p14:nvContentPartPr>
              <p14:xfrm>
                <a:off x="2202208" y="5121110"/>
                <a:ext cx="889560" cy="708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F6C67C-C4DA-7B9F-2254-11E267924A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93568" y="5112110"/>
                  <a:ext cx="90720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0C5DD3-A930-F8AB-8FEE-3B4369F72A6F}"/>
                    </a:ext>
                  </a:extLst>
                </p14:cNvPr>
                <p14:cNvContentPartPr/>
                <p14:nvPr/>
              </p14:nvContentPartPr>
              <p14:xfrm>
                <a:off x="3062968" y="5070350"/>
                <a:ext cx="363600" cy="19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0C5DD3-A930-F8AB-8FEE-3B4369F72A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3968" y="5061350"/>
                  <a:ext cx="3812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D34C31-C85E-1C6A-DD03-E87A9B359550}"/>
                  </a:ext>
                </a:extLst>
              </p14:cNvPr>
              <p14:cNvContentPartPr/>
              <p14:nvPr/>
            </p14:nvContentPartPr>
            <p14:xfrm>
              <a:off x="3104728" y="4797470"/>
              <a:ext cx="177120" cy="84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D34C31-C85E-1C6A-DD03-E87A9B3595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96088" y="4788830"/>
                <a:ext cx="19476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C51B991-A771-9939-E8BE-01E13D1C4591}"/>
              </a:ext>
            </a:extLst>
          </p:cNvPr>
          <p:cNvGrpSpPr/>
          <p:nvPr/>
        </p:nvGrpSpPr>
        <p:grpSpPr>
          <a:xfrm>
            <a:off x="3728608" y="4601270"/>
            <a:ext cx="720720" cy="581400"/>
            <a:chOff x="3728608" y="4601270"/>
            <a:chExt cx="72072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CC2C07-3E8C-BA04-178A-3F02D2C78861}"/>
                    </a:ext>
                  </a:extLst>
                </p14:cNvPr>
                <p14:cNvContentPartPr/>
                <p14:nvPr/>
              </p14:nvContentPartPr>
              <p14:xfrm>
                <a:off x="3728608" y="4651670"/>
                <a:ext cx="195120" cy="531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CC2C07-3E8C-BA04-178A-3F02D2C788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19968" y="4642670"/>
                  <a:ext cx="2127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41553F-9E02-96D4-9145-256CA630879C}"/>
                    </a:ext>
                  </a:extLst>
                </p14:cNvPr>
                <p14:cNvContentPartPr/>
                <p14:nvPr/>
              </p14:nvContentPartPr>
              <p14:xfrm>
                <a:off x="3939208" y="4914110"/>
                <a:ext cx="126720" cy="151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41553F-9E02-96D4-9145-256CA63087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0208" y="4905110"/>
                  <a:ext cx="144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2F1120-D148-294F-5321-1FAA6234A01D}"/>
                    </a:ext>
                  </a:extLst>
                </p14:cNvPr>
                <p14:cNvContentPartPr/>
                <p14:nvPr/>
              </p14:nvContentPartPr>
              <p14:xfrm>
                <a:off x="4114888" y="4601270"/>
                <a:ext cx="72360" cy="49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2F1120-D148-294F-5321-1FAA6234A0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05888" y="4592270"/>
                  <a:ext cx="900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F2D913-2527-8057-A001-45842E893571}"/>
                    </a:ext>
                  </a:extLst>
                </p14:cNvPr>
                <p14:cNvContentPartPr/>
                <p14:nvPr/>
              </p14:nvContentPartPr>
              <p14:xfrm>
                <a:off x="4065568" y="4823750"/>
                <a:ext cx="291960" cy="22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F2D913-2527-8057-A001-45842E8935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56928" y="4815110"/>
                  <a:ext cx="309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546784-6A9A-D2C7-88E2-DCD93A46E1CF}"/>
                    </a:ext>
                  </a:extLst>
                </p14:cNvPr>
                <p14:cNvContentPartPr/>
                <p14:nvPr/>
              </p14:nvContentPartPr>
              <p14:xfrm>
                <a:off x="4380208" y="4845710"/>
                <a:ext cx="360" cy="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546784-6A9A-D2C7-88E2-DCD93A46E1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71208" y="4837070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210A66-C00C-EFC3-0E17-66168E1224F8}"/>
                    </a:ext>
                  </a:extLst>
                </p14:cNvPr>
                <p14:cNvContentPartPr/>
                <p14:nvPr/>
              </p14:nvContentPartPr>
              <p14:xfrm>
                <a:off x="4311448" y="4828070"/>
                <a:ext cx="137880" cy="297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210A66-C00C-EFC3-0E17-66168E1224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2448" y="4819430"/>
                  <a:ext cx="15552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4D46DD-9A58-7B44-AB70-F86A1985DE98}"/>
                  </a:ext>
                </a:extLst>
              </p14:cNvPr>
              <p14:cNvContentPartPr/>
              <p14:nvPr/>
            </p14:nvContentPartPr>
            <p14:xfrm>
              <a:off x="4905448" y="4975310"/>
              <a:ext cx="48240" cy="384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4D46DD-9A58-7B44-AB70-F86A1985DE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6808" y="4966670"/>
                <a:ext cx="65880" cy="40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9CD375A-7B44-E5C6-BD8E-4150729381B5}"/>
              </a:ext>
            </a:extLst>
          </p:cNvPr>
          <p:cNvGrpSpPr/>
          <p:nvPr/>
        </p:nvGrpSpPr>
        <p:grpSpPr>
          <a:xfrm>
            <a:off x="5346088" y="4472750"/>
            <a:ext cx="800640" cy="799920"/>
            <a:chOff x="5346088" y="4472750"/>
            <a:chExt cx="800640" cy="7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4972B5-ACC9-DD77-774B-D35B18411E97}"/>
                    </a:ext>
                  </a:extLst>
                </p14:cNvPr>
                <p14:cNvContentPartPr/>
                <p14:nvPr/>
              </p14:nvContentPartPr>
              <p14:xfrm>
                <a:off x="5346088" y="4472750"/>
                <a:ext cx="800640" cy="799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4972B5-ACC9-DD77-774B-D35B18411E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37448" y="4464110"/>
                  <a:ext cx="81828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7A5E80-358D-915E-ECD2-2C8CDC77B4C3}"/>
                    </a:ext>
                  </a:extLst>
                </p14:cNvPr>
                <p14:cNvContentPartPr/>
                <p14:nvPr/>
              </p14:nvContentPartPr>
              <p14:xfrm>
                <a:off x="5825248" y="4576070"/>
                <a:ext cx="106560" cy="210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7A5E80-358D-915E-ECD2-2C8CDC77B4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16608" y="4567070"/>
                  <a:ext cx="12420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815F89-6860-2CDB-7C4E-C568EE45103D}"/>
              </a:ext>
            </a:extLst>
          </p:cNvPr>
          <p:cNvGrpSpPr/>
          <p:nvPr/>
        </p:nvGrpSpPr>
        <p:grpSpPr>
          <a:xfrm>
            <a:off x="6569368" y="4327310"/>
            <a:ext cx="1537200" cy="797760"/>
            <a:chOff x="6569368" y="4327310"/>
            <a:chExt cx="1537200" cy="79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5E9B6E-71CF-30DC-2A05-60DD28F8962E}"/>
                    </a:ext>
                  </a:extLst>
                </p14:cNvPr>
                <p14:cNvContentPartPr/>
                <p14:nvPr/>
              </p14:nvContentPartPr>
              <p14:xfrm>
                <a:off x="6569368" y="4676150"/>
                <a:ext cx="83160" cy="295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5E9B6E-71CF-30DC-2A05-60DD28F896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60368" y="4667150"/>
                  <a:ext cx="100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3D257D-A532-C8F3-4679-9F47E3E15DAA}"/>
                    </a:ext>
                  </a:extLst>
                </p14:cNvPr>
                <p14:cNvContentPartPr/>
                <p14:nvPr/>
              </p14:nvContentPartPr>
              <p14:xfrm>
                <a:off x="6706528" y="4492190"/>
                <a:ext cx="691920" cy="474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3D257D-A532-C8F3-4679-9F47E3E15D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97528" y="4483190"/>
                  <a:ext cx="7095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D17CA5-8FC3-B106-E137-5A0D11F8A06E}"/>
                    </a:ext>
                  </a:extLst>
                </p14:cNvPr>
                <p14:cNvContentPartPr/>
                <p14:nvPr/>
              </p14:nvContentPartPr>
              <p14:xfrm>
                <a:off x="7412488" y="4672910"/>
                <a:ext cx="91080" cy="14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D17CA5-8FC3-B106-E137-5A0D11F8A0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03488" y="4663910"/>
                  <a:ext cx="108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C195BE-6DB1-F87A-C504-0A64E0231E00}"/>
                    </a:ext>
                  </a:extLst>
                </p14:cNvPr>
                <p14:cNvContentPartPr/>
                <p14:nvPr/>
              </p14:nvContentPartPr>
              <p14:xfrm>
                <a:off x="7654408" y="4327310"/>
                <a:ext cx="388800" cy="52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C195BE-6DB1-F87A-C504-0A64E0231E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5408" y="4318670"/>
                  <a:ext cx="4064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D6BDFF-6702-6190-179E-3995233EC3F6}"/>
                    </a:ext>
                  </a:extLst>
                </p14:cNvPr>
                <p14:cNvContentPartPr/>
                <p14:nvPr/>
              </p14:nvContentPartPr>
              <p14:xfrm>
                <a:off x="8019448" y="4441430"/>
                <a:ext cx="87120" cy="683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D6BDFF-6702-6190-179E-3995233EC3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10808" y="4432790"/>
                  <a:ext cx="10476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1A0D15-FDEE-9439-702C-1CE1C702CB6C}"/>
                    </a:ext>
                  </a:extLst>
                </p14:cNvPr>
                <p14:cNvContentPartPr/>
                <p14:nvPr/>
              </p14:nvContentPartPr>
              <p14:xfrm>
                <a:off x="7990648" y="4957310"/>
                <a:ext cx="42840" cy="147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1A0D15-FDEE-9439-702C-1CE1C702CB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81648" y="4948670"/>
                  <a:ext cx="6048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32D081C-EEA7-AF4A-8CF1-25B46F734710}"/>
                  </a:ext>
                </a:extLst>
              </p14:cNvPr>
              <p14:cNvContentPartPr/>
              <p14:nvPr/>
            </p14:nvContentPartPr>
            <p14:xfrm>
              <a:off x="8521288" y="4331990"/>
              <a:ext cx="896400" cy="989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32D081C-EEA7-AF4A-8CF1-25B46F7347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12288" y="4323350"/>
                <a:ext cx="914040" cy="10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2797912-42AA-D9AC-2EC7-D6C3D6AC9859}"/>
              </a:ext>
            </a:extLst>
          </p:cNvPr>
          <p:cNvGrpSpPr/>
          <p:nvPr/>
        </p:nvGrpSpPr>
        <p:grpSpPr>
          <a:xfrm>
            <a:off x="9755368" y="4141550"/>
            <a:ext cx="497160" cy="684000"/>
            <a:chOff x="9755368" y="4141550"/>
            <a:chExt cx="497160" cy="68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D3F2BA-A0CF-4A76-CBE3-35E7F918FA6F}"/>
                    </a:ext>
                  </a:extLst>
                </p14:cNvPr>
                <p14:cNvContentPartPr/>
                <p14:nvPr/>
              </p14:nvContentPartPr>
              <p14:xfrm>
                <a:off x="9755368" y="4267910"/>
                <a:ext cx="454680" cy="557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D3F2BA-A0CF-4A76-CBE3-35E7F918FA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46368" y="4259270"/>
                  <a:ext cx="4723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7F9C0F-C89B-3EDA-0480-AA588606326B}"/>
                    </a:ext>
                  </a:extLst>
                </p14:cNvPr>
                <p14:cNvContentPartPr/>
                <p14:nvPr/>
              </p14:nvContentPartPr>
              <p14:xfrm>
                <a:off x="9979288" y="4445030"/>
                <a:ext cx="61200" cy="6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7F9C0F-C89B-3EDA-0480-AA58860632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70648" y="4436030"/>
                  <a:ext cx="78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D8DC5F-29B9-3F23-2ABB-A06C724F1220}"/>
                    </a:ext>
                  </a:extLst>
                </p14:cNvPr>
                <p14:cNvContentPartPr/>
                <p14:nvPr/>
              </p14:nvContentPartPr>
              <p14:xfrm>
                <a:off x="9773368" y="4141550"/>
                <a:ext cx="479160" cy="241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D8DC5F-29B9-3F23-2ABB-A06C724F122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64728" y="4132910"/>
                  <a:ext cx="496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88E29E-2F8E-BFDD-C287-E9DE7118FF9C}"/>
                    </a:ext>
                  </a:extLst>
                </p14:cNvPr>
                <p14:cNvContentPartPr/>
                <p14:nvPr/>
              </p14:nvContentPartPr>
              <p14:xfrm>
                <a:off x="10205368" y="4412270"/>
                <a:ext cx="720" cy="22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88E29E-2F8E-BFDD-C287-E9DE7118FF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96728" y="4403630"/>
                  <a:ext cx="18360" cy="4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468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374E3A6-AB5D-D21E-A27F-EF0142798197}"/>
              </a:ext>
            </a:extLst>
          </p:cNvPr>
          <p:cNvGrpSpPr/>
          <p:nvPr/>
        </p:nvGrpSpPr>
        <p:grpSpPr>
          <a:xfrm>
            <a:off x="1592368" y="659270"/>
            <a:ext cx="2283480" cy="1454040"/>
            <a:chOff x="1592368" y="659270"/>
            <a:chExt cx="2283480" cy="14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D0A37C-4749-9606-C539-01CCFD1DEECB}"/>
                    </a:ext>
                  </a:extLst>
                </p14:cNvPr>
                <p14:cNvContentPartPr/>
                <p14:nvPr/>
              </p14:nvContentPartPr>
              <p14:xfrm>
                <a:off x="1979728" y="921710"/>
                <a:ext cx="627120" cy="835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D0A37C-4749-9606-C539-01CCFD1DEE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0728" y="913070"/>
                  <a:ext cx="64476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90854A-EAF1-8C13-3E73-949097364B44}"/>
                    </a:ext>
                  </a:extLst>
                </p14:cNvPr>
                <p14:cNvContentPartPr/>
                <p14:nvPr/>
              </p14:nvContentPartPr>
              <p14:xfrm>
                <a:off x="2380768" y="1184510"/>
                <a:ext cx="47160" cy="22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90854A-EAF1-8C13-3E73-949097364B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1768" y="1175870"/>
                  <a:ext cx="64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BDEC6E-5806-56D0-0076-7A6586E23BF7}"/>
                    </a:ext>
                  </a:extLst>
                </p14:cNvPr>
                <p14:cNvContentPartPr/>
                <p14:nvPr/>
              </p14:nvContentPartPr>
              <p14:xfrm>
                <a:off x="2883688" y="1303670"/>
                <a:ext cx="146520" cy="809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BDEC6E-5806-56D0-0076-7A6586E23B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75048" y="1295030"/>
                  <a:ext cx="16416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574FBE-2988-137F-2D6F-835C736CE407}"/>
                    </a:ext>
                  </a:extLst>
                </p14:cNvPr>
                <p14:cNvContentPartPr/>
                <p14:nvPr/>
              </p14:nvContentPartPr>
              <p14:xfrm>
                <a:off x="2911048" y="659270"/>
                <a:ext cx="88200" cy="45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574FBE-2988-137F-2D6F-835C736CE4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2048" y="650270"/>
                  <a:ext cx="1058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AC0883-834C-2531-5A5E-6C56DC6CD2E3}"/>
                    </a:ext>
                  </a:extLst>
                </p14:cNvPr>
                <p14:cNvContentPartPr/>
                <p14:nvPr/>
              </p14:nvContentPartPr>
              <p14:xfrm>
                <a:off x="3316048" y="1385750"/>
                <a:ext cx="70560" cy="28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AC0883-834C-2531-5A5E-6C56DC6CD2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07408" y="1376750"/>
                  <a:ext cx="88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A85929-CEF4-13A9-3302-C65E51EDEA99}"/>
                    </a:ext>
                  </a:extLst>
                </p14:cNvPr>
                <p14:cNvContentPartPr/>
                <p14:nvPr/>
              </p14:nvContentPartPr>
              <p14:xfrm>
                <a:off x="1592368" y="1812710"/>
                <a:ext cx="2283480" cy="294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A85929-CEF4-13A9-3302-C65E51EDEA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83728" y="1803710"/>
                  <a:ext cx="230112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F38E91-83C0-38EA-4014-A8EC57FFFC28}"/>
              </a:ext>
            </a:extLst>
          </p:cNvPr>
          <p:cNvGrpSpPr/>
          <p:nvPr/>
        </p:nvGrpSpPr>
        <p:grpSpPr>
          <a:xfrm>
            <a:off x="1961008" y="2666630"/>
            <a:ext cx="4701960" cy="1330200"/>
            <a:chOff x="1961008" y="2666630"/>
            <a:chExt cx="4701960" cy="13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89D5D2-A3C2-FBE6-BFAD-5D1A957DC42E}"/>
                    </a:ext>
                  </a:extLst>
                </p14:cNvPr>
                <p14:cNvContentPartPr/>
                <p14:nvPr/>
              </p14:nvContentPartPr>
              <p14:xfrm>
                <a:off x="1961008" y="2836550"/>
                <a:ext cx="85680" cy="688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89D5D2-A3C2-FBE6-BFAD-5D1A957DC4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2368" y="2827550"/>
                  <a:ext cx="10332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B792D8-9468-EEEE-7BD0-DDF77F0E5361}"/>
                    </a:ext>
                  </a:extLst>
                </p14:cNvPr>
                <p14:cNvContentPartPr/>
                <p14:nvPr/>
              </p14:nvContentPartPr>
              <p14:xfrm>
                <a:off x="2015008" y="2903870"/>
                <a:ext cx="928080" cy="1092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B792D8-9468-EEEE-7BD0-DDF77F0E53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6008" y="2894870"/>
                  <a:ext cx="945720" cy="11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F3E391-8CF7-84BB-E0F0-96A49B3201AB}"/>
                    </a:ext>
                  </a:extLst>
                </p14:cNvPr>
                <p14:cNvContentPartPr/>
                <p14:nvPr/>
              </p14:nvContentPartPr>
              <p14:xfrm>
                <a:off x="2514688" y="2907110"/>
                <a:ext cx="187200" cy="13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F3E391-8CF7-84BB-E0F0-96A49B3201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06048" y="2898110"/>
                  <a:ext cx="204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0E3CB2-81E4-A07C-B2FB-6D96D169F166}"/>
                    </a:ext>
                  </a:extLst>
                </p14:cNvPr>
                <p14:cNvContentPartPr/>
                <p14:nvPr/>
              </p14:nvContentPartPr>
              <p14:xfrm>
                <a:off x="3345208" y="3123830"/>
                <a:ext cx="695880" cy="30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0E3CB2-81E4-A07C-B2FB-6D96D169F1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6208" y="3115190"/>
                  <a:ext cx="713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211576-80F6-03EE-3132-DFB24A8E3F1D}"/>
                    </a:ext>
                  </a:extLst>
                </p14:cNvPr>
                <p14:cNvContentPartPr/>
                <p14:nvPr/>
              </p14:nvContentPartPr>
              <p14:xfrm>
                <a:off x="3776128" y="2897390"/>
                <a:ext cx="190440" cy="8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211576-80F6-03EE-3132-DFB24A8E3F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7488" y="2888390"/>
                  <a:ext cx="208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3B9C24-8AA9-E874-7DCF-785A9DA0F399}"/>
                    </a:ext>
                  </a:extLst>
                </p14:cNvPr>
                <p14:cNvContentPartPr/>
                <p14:nvPr/>
              </p14:nvContentPartPr>
              <p14:xfrm>
                <a:off x="4509088" y="2712350"/>
                <a:ext cx="947160" cy="100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3B9C24-8AA9-E874-7DCF-785A9DA0F3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00088" y="2703710"/>
                  <a:ext cx="96480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C633BC-E8DA-0156-2C52-F2446457F242}"/>
                    </a:ext>
                  </a:extLst>
                </p14:cNvPr>
                <p14:cNvContentPartPr/>
                <p14:nvPr/>
              </p14:nvContentPartPr>
              <p14:xfrm>
                <a:off x="5065288" y="2810990"/>
                <a:ext cx="261000" cy="25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C633BC-E8DA-0156-2C52-F2446457F2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6648" y="2801990"/>
                  <a:ext cx="278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1CEAB7-5B7F-5E4B-530B-AB989AFAE027}"/>
                    </a:ext>
                  </a:extLst>
                </p14:cNvPr>
                <p14:cNvContentPartPr/>
                <p14:nvPr/>
              </p14:nvContentPartPr>
              <p14:xfrm>
                <a:off x="5906248" y="2906030"/>
                <a:ext cx="116640" cy="446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1CEAB7-5B7F-5E4B-530B-AB989AFAE0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7608" y="2897030"/>
                  <a:ext cx="134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C96E89-3260-1721-B242-359EFE337AF9}"/>
                    </a:ext>
                  </a:extLst>
                </p14:cNvPr>
                <p14:cNvContentPartPr/>
                <p14:nvPr/>
              </p14:nvContentPartPr>
              <p14:xfrm>
                <a:off x="6020368" y="2666630"/>
                <a:ext cx="642600" cy="522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C96E89-3260-1721-B242-359EFE337A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11728" y="2657630"/>
                  <a:ext cx="6602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BE8D6A-190F-9F83-F7FA-1102B91A4D1B}"/>
                    </a:ext>
                  </a:extLst>
                </p14:cNvPr>
                <p14:cNvContentPartPr/>
                <p14:nvPr/>
              </p14:nvContentPartPr>
              <p14:xfrm>
                <a:off x="6643888" y="2756990"/>
                <a:ext cx="12600" cy="72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BE8D6A-190F-9F83-F7FA-1102B91A4D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35248" y="2748350"/>
                  <a:ext cx="302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16D2F7-B59E-A68E-7309-EC4101DC711B}"/>
              </a:ext>
            </a:extLst>
          </p:cNvPr>
          <p:cNvGrpSpPr/>
          <p:nvPr/>
        </p:nvGrpSpPr>
        <p:grpSpPr>
          <a:xfrm>
            <a:off x="7098928" y="2546390"/>
            <a:ext cx="496440" cy="870480"/>
            <a:chOff x="7098928" y="2546390"/>
            <a:chExt cx="496440" cy="87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53A1B-CD1F-1994-8EAB-E857A3F45738}"/>
                    </a:ext>
                  </a:extLst>
                </p14:cNvPr>
                <p14:cNvContentPartPr/>
                <p14:nvPr/>
              </p14:nvContentPartPr>
              <p14:xfrm>
                <a:off x="7098928" y="2546390"/>
                <a:ext cx="496440" cy="519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53A1B-CD1F-1994-8EAB-E857A3F457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90288" y="2537390"/>
                  <a:ext cx="5140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F3782E-E745-F31D-500D-132051837573}"/>
                    </a:ext>
                  </a:extLst>
                </p14:cNvPr>
                <p14:cNvContentPartPr/>
                <p14:nvPr/>
              </p14:nvContentPartPr>
              <p14:xfrm>
                <a:off x="7383688" y="2638190"/>
                <a:ext cx="178920" cy="77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F3782E-E745-F31D-500D-1320518375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75048" y="2629550"/>
                  <a:ext cx="196560" cy="79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821246-1AE5-2CCE-0337-79E2321BDD68}"/>
                  </a:ext>
                </a:extLst>
              </p14:cNvPr>
              <p14:cNvContentPartPr/>
              <p14:nvPr/>
            </p14:nvContentPartPr>
            <p14:xfrm>
              <a:off x="7974448" y="2720270"/>
              <a:ext cx="430920" cy="291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821246-1AE5-2CCE-0337-79E2321BDD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65448" y="2711270"/>
                <a:ext cx="4485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68382F8-64C9-4A69-6CB7-9365F8604F7F}"/>
                  </a:ext>
                </a:extLst>
              </p14:cNvPr>
              <p14:cNvContentPartPr/>
              <p14:nvPr/>
            </p14:nvContentPartPr>
            <p14:xfrm>
              <a:off x="8175688" y="2135630"/>
              <a:ext cx="220320" cy="383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68382F8-64C9-4A69-6CB7-9365F8604F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67048" y="2126630"/>
                <a:ext cx="23796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F874295-764E-8F44-7564-939745186CF9}"/>
              </a:ext>
            </a:extLst>
          </p:cNvPr>
          <p:cNvGrpSpPr/>
          <p:nvPr/>
        </p:nvGrpSpPr>
        <p:grpSpPr>
          <a:xfrm>
            <a:off x="8794528" y="2403830"/>
            <a:ext cx="565920" cy="578160"/>
            <a:chOff x="8794528" y="2403830"/>
            <a:chExt cx="565920" cy="5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6985F3-CAC4-95DE-9284-0828E63C4C93}"/>
                    </a:ext>
                  </a:extLst>
                </p14:cNvPr>
                <p14:cNvContentPartPr/>
                <p14:nvPr/>
              </p14:nvContentPartPr>
              <p14:xfrm>
                <a:off x="8907568" y="2473310"/>
                <a:ext cx="169560" cy="508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6985F3-CAC4-95DE-9284-0828E63C4C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98928" y="2464670"/>
                  <a:ext cx="1872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91D92E-5B22-3466-85D4-56FEB2613CAE}"/>
                    </a:ext>
                  </a:extLst>
                </p14:cNvPr>
                <p14:cNvContentPartPr/>
                <p14:nvPr/>
              </p14:nvContentPartPr>
              <p14:xfrm>
                <a:off x="8794528" y="2627390"/>
                <a:ext cx="402840" cy="34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91D92E-5B22-3466-85D4-56FEB2613C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85888" y="2618750"/>
                  <a:ext cx="420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F84911-1A93-49CB-BC12-2B980AE68A82}"/>
                    </a:ext>
                  </a:extLst>
                </p14:cNvPr>
                <p14:cNvContentPartPr/>
                <p14:nvPr/>
              </p14:nvContentPartPr>
              <p14:xfrm>
                <a:off x="9176848" y="2693270"/>
                <a:ext cx="116640" cy="150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F84911-1A93-49CB-BC12-2B980AE68A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68208" y="2684630"/>
                  <a:ext cx="134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92FC9A-01FA-BDAD-DCAA-48B81CD36022}"/>
                    </a:ext>
                  </a:extLst>
                </p14:cNvPr>
                <p14:cNvContentPartPr/>
                <p14:nvPr/>
              </p14:nvContentPartPr>
              <p14:xfrm>
                <a:off x="9221128" y="2403830"/>
                <a:ext cx="139320" cy="155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92FC9A-01FA-BDAD-DCAA-48B81CD360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12128" y="2395190"/>
                  <a:ext cx="15696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01A05D-EFC4-69E7-9E35-8B078F0F4859}"/>
              </a:ext>
            </a:extLst>
          </p:cNvPr>
          <p:cNvGrpSpPr/>
          <p:nvPr/>
        </p:nvGrpSpPr>
        <p:grpSpPr>
          <a:xfrm>
            <a:off x="5281288" y="3883070"/>
            <a:ext cx="939960" cy="785160"/>
            <a:chOff x="5281288" y="3883070"/>
            <a:chExt cx="939960" cy="78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DA6F84-266C-0428-3676-16D0D9C948EC}"/>
                    </a:ext>
                  </a:extLst>
                </p14:cNvPr>
                <p14:cNvContentPartPr/>
                <p14:nvPr/>
              </p14:nvContentPartPr>
              <p14:xfrm>
                <a:off x="5325928" y="3883070"/>
                <a:ext cx="895320" cy="597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DA6F84-266C-0428-3676-16D0D9C948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16928" y="3874070"/>
                  <a:ext cx="91296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B63261-30FA-CE05-CA12-A733C60C4EB0}"/>
                    </a:ext>
                  </a:extLst>
                </p14:cNvPr>
                <p14:cNvContentPartPr/>
                <p14:nvPr/>
              </p14:nvContentPartPr>
              <p14:xfrm>
                <a:off x="5864848" y="4001510"/>
                <a:ext cx="58680" cy="156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B63261-30FA-CE05-CA12-A733C60C4E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56208" y="3992870"/>
                  <a:ext cx="76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5F09A3-D42C-AD73-704B-6EAE9DA6BD81}"/>
                    </a:ext>
                  </a:extLst>
                </p14:cNvPr>
                <p14:cNvContentPartPr/>
                <p14:nvPr/>
              </p14:nvContentPartPr>
              <p14:xfrm>
                <a:off x="5684848" y="4057310"/>
                <a:ext cx="125280" cy="610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5F09A3-D42C-AD73-704B-6EAE9DA6BD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76208" y="4048310"/>
                  <a:ext cx="1429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0463DC-4483-ED28-4F59-5AC48FAA64CB}"/>
                    </a:ext>
                  </a:extLst>
                </p14:cNvPr>
                <p14:cNvContentPartPr/>
                <p14:nvPr/>
              </p14:nvContentPartPr>
              <p14:xfrm>
                <a:off x="5281288" y="3971270"/>
                <a:ext cx="253800" cy="10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0463DC-4483-ED28-4F59-5AC48FAA64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72288" y="3962630"/>
                  <a:ext cx="27144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FF5BCD-B80F-E116-2BD1-68AAAD14F64B}"/>
              </a:ext>
            </a:extLst>
          </p:cNvPr>
          <p:cNvGrpSpPr/>
          <p:nvPr/>
        </p:nvGrpSpPr>
        <p:grpSpPr>
          <a:xfrm>
            <a:off x="6692128" y="3706310"/>
            <a:ext cx="1424880" cy="979560"/>
            <a:chOff x="6692128" y="3706310"/>
            <a:chExt cx="1424880" cy="9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1E7ED7-2955-8E50-8850-A6FE2DD6AE5F}"/>
                    </a:ext>
                  </a:extLst>
                </p14:cNvPr>
                <p14:cNvContentPartPr/>
                <p14:nvPr/>
              </p14:nvContentPartPr>
              <p14:xfrm>
                <a:off x="6729928" y="3966950"/>
                <a:ext cx="720" cy="28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1E7ED7-2955-8E50-8850-A6FE2DD6AE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21288" y="3957950"/>
                  <a:ext cx="18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2297D6-73B9-42FA-3BA0-35E0A0B1312A}"/>
                    </a:ext>
                  </a:extLst>
                </p14:cNvPr>
                <p14:cNvContentPartPr/>
                <p14:nvPr/>
              </p14:nvContentPartPr>
              <p14:xfrm>
                <a:off x="6692128" y="3766430"/>
                <a:ext cx="503640" cy="496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52297D6-73B9-42FA-3BA0-35E0A0B131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83128" y="3757430"/>
                  <a:ext cx="5212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8F5BD9-5884-AA86-7082-0EF17F37BA4B}"/>
                    </a:ext>
                  </a:extLst>
                </p14:cNvPr>
                <p14:cNvContentPartPr/>
                <p14:nvPr/>
              </p14:nvContentPartPr>
              <p14:xfrm>
                <a:off x="7169848" y="3706310"/>
                <a:ext cx="947160" cy="979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8F5BD9-5884-AA86-7082-0EF17F37BA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60848" y="3697310"/>
                  <a:ext cx="96480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98C3128-40D6-2899-D5F9-5E531B39A237}"/>
                    </a:ext>
                  </a:extLst>
                </p14:cNvPr>
                <p14:cNvContentPartPr/>
                <p14:nvPr/>
              </p14:nvContentPartPr>
              <p14:xfrm>
                <a:off x="7758448" y="3940670"/>
                <a:ext cx="118440" cy="14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98C3128-40D6-2899-D5F9-5E531B39A2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49448" y="3932030"/>
                  <a:ext cx="136080" cy="16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199714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06-05. DAO - Data Access Object</Template>
  <TotalTime>35</TotalTime>
  <Words>218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Montserrat</vt:lpstr>
      <vt:lpstr>Focus</vt:lpstr>
      <vt:lpstr>Lưu ý về cấu hình tạo table tự động</vt:lpstr>
      <vt:lpstr>application.properties</vt:lpstr>
      <vt:lpstr>application.properties</vt:lpstr>
      <vt:lpstr>application.properties</vt:lpstr>
      <vt:lpstr>application.properties</vt:lpstr>
      <vt:lpstr>application.properties</vt:lpstr>
      <vt:lpstr>application.properties</vt:lpstr>
      <vt:lpstr>application.properties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tạo DAO &amp; Lưu object </dc:title>
  <dc:creator>Le Nhat Tung</dc:creator>
  <cp:lastModifiedBy>Le Nhat Tung</cp:lastModifiedBy>
  <cp:revision>2</cp:revision>
  <dcterms:created xsi:type="dcterms:W3CDTF">2023-07-08T23:40:12Z</dcterms:created>
  <dcterms:modified xsi:type="dcterms:W3CDTF">2023-07-09T00:35:31Z</dcterms:modified>
</cp:coreProperties>
</file>