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9" r:id="rId3"/>
    <p:sldId id="260" r:id="rId4"/>
    <p:sldId id="257" r:id="rId5"/>
    <p:sldId id="258" r:id="rId6"/>
    <p:sldId id="261"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E724D1-044D-419E-B9ED-EDA05E500502}" v="11" dt="2021-10-10T23:30:07.3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76" d="100"/>
          <a:sy n="76" d="100"/>
        </p:scale>
        <p:origin x="3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had Almunif" userId="b782b1b9e80df5cc" providerId="LiveId" clId="{63E724D1-044D-419E-B9ED-EDA05E500502}"/>
    <pc:docChg chg="undo custSel addSld delSld modSld">
      <pc:chgData name="Fahad Almunif" userId="b782b1b9e80df5cc" providerId="LiveId" clId="{63E724D1-044D-419E-B9ED-EDA05E500502}" dt="2021-10-10T23:32:00.200" v="322" actId="47"/>
      <pc:docMkLst>
        <pc:docMk/>
      </pc:docMkLst>
      <pc:sldChg chg="modSp mod">
        <pc:chgData name="Fahad Almunif" userId="b782b1b9e80df5cc" providerId="LiveId" clId="{63E724D1-044D-419E-B9ED-EDA05E500502}" dt="2021-10-10T23:14:44.341" v="12" actId="20577"/>
        <pc:sldMkLst>
          <pc:docMk/>
          <pc:sldMk cId="2245439614" sldId="256"/>
        </pc:sldMkLst>
        <pc:spChg chg="mod">
          <ac:chgData name="Fahad Almunif" userId="b782b1b9e80df5cc" providerId="LiveId" clId="{63E724D1-044D-419E-B9ED-EDA05E500502}" dt="2021-10-10T23:14:44.341" v="12" actId="20577"/>
          <ac:spMkLst>
            <pc:docMk/>
            <pc:sldMk cId="2245439614" sldId="256"/>
            <ac:spMk id="3" creationId="{8D53D97E-5FE4-4DFF-A1BF-C12A03A6CD39}"/>
          </ac:spMkLst>
        </pc:spChg>
      </pc:sldChg>
      <pc:sldChg chg="addSp delSp modSp new mod setBg">
        <pc:chgData name="Fahad Almunif" userId="b782b1b9e80df5cc" providerId="LiveId" clId="{63E724D1-044D-419E-B9ED-EDA05E500502}" dt="2021-10-10T23:21:23.194" v="49" actId="20577"/>
        <pc:sldMkLst>
          <pc:docMk/>
          <pc:sldMk cId="1238273595" sldId="257"/>
        </pc:sldMkLst>
        <pc:spChg chg="del mod">
          <ac:chgData name="Fahad Almunif" userId="b782b1b9e80df5cc" providerId="LiveId" clId="{63E724D1-044D-419E-B9ED-EDA05E500502}" dt="2021-10-10T23:20:40.561" v="24" actId="478"/>
          <ac:spMkLst>
            <pc:docMk/>
            <pc:sldMk cId="1238273595" sldId="257"/>
            <ac:spMk id="2" creationId="{4119FFCB-7598-425D-AC46-D8D843129A32}"/>
          </ac:spMkLst>
        </pc:spChg>
        <pc:spChg chg="del">
          <ac:chgData name="Fahad Almunif" userId="b782b1b9e80df5cc" providerId="LiveId" clId="{63E724D1-044D-419E-B9ED-EDA05E500502}" dt="2021-10-10T23:19:54.987" v="14"/>
          <ac:spMkLst>
            <pc:docMk/>
            <pc:sldMk cId="1238273595" sldId="257"/>
            <ac:spMk id="3" creationId="{4DF9FF03-440E-4423-A9F5-250078504FF5}"/>
          </ac:spMkLst>
        </pc:spChg>
        <pc:spChg chg="add del">
          <ac:chgData name="Fahad Almunif" userId="b782b1b9e80df5cc" providerId="LiveId" clId="{63E724D1-044D-419E-B9ED-EDA05E500502}" dt="2021-10-10T23:21:12.726" v="34" actId="26606"/>
          <ac:spMkLst>
            <pc:docMk/>
            <pc:sldMk cId="1238273595" sldId="257"/>
            <ac:spMk id="18" creationId="{922314F7-656D-4F4F-8050-CCD6FC0FCF01}"/>
          </ac:spMkLst>
        </pc:spChg>
        <pc:spChg chg="add del">
          <ac:chgData name="Fahad Almunif" userId="b782b1b9e80df5cc" providerId="LiveId" clId="{63E724D1-044D-419E-B9ED-EDA05E500502}" dt="2021-10-10T23:21:12.723" v="33" actId="26606"/>
          <ac:spMkLst>
            <pc:docMk/>
            <pc:sldMk cId="1238273595" sldId="257"/>
            <ac:spMk id="24" creationId="{9117893C-B155-4545-8F88-813BE1AAEA66}"/>
          </ac:spMkLst>
        </pc:spChg>
        <pc:spChg chg="add del">
          <ac:chgData name="Fahad Almunif" userId="b782b1b9e80df5cc" providerId="LiveId" clId="{63E724D1-044D-419E-B9ED-EDA05E500502}" dt="2021-10-10T23:21:12.723" v="33" actId="26606"/>
          <ac:spMkLst>
            <pc:docMk/>
            <pc:sldMk cId="1238273595" sldId="257"/>
            <ac:spMk id="27" creationId="{1AEB7F98-32EC-40D3-89EE-C8433023163A}"/>
          </ac:spMkLst>
        </pc:spChg>
        <pc:spChg chg="add del">
          <ac:chgData name="Fahad Almunif" userId="b782b1b9e80df5cc" providerId="LiveId" clId="{63E724D1-044D-419E-B9ED-EDA05E500502}" dt="2021-10-10T23:21:12.723" v="33" actId="26606"/>
          <ac:spMkLst>
            <pc:docMk/>
            <pc:sldMk cId="1238273595" sldId="257"/>
            <ac:spMk id="31" creationId="{DAD9000E-708C-464D-A86F-4ABE391B6BE8}"/>
          </ac:spMkLst>
        </pc:spChg>
        <pc:spChg chg="add">
          <ac:chgData name="Fahad Almunif" userId="b782b1b9e80df5cc" providerId="LiveId" clId="{63E724D1-044D-419E-B9ED-EDA05E500502}" dt="2021-10-10T23:21:12.726" v="34" actId="26606"/>
          <ac:spMkLst>
            <pc:docMk/>
            <pc:sldMk cId="1238273595" sldId="257"/>
            <ac:spMk id="33" creationId="{EEE96A74-B62B-4642-AB22-7776A5F48CE7}"/>
          </ac:spMkLst>
        </pc:spChg>
        <pc:spChg chg="add mod">
          <ac:chgData name="Fahad Almunif" userId="b782b1b9e80df5cc" providerId="LiveId" clId="{63E724D1-044D-419E-B9ED-EDA05E500502}" dt="2021-10-10T23:21:23.194" v="49" actId="20577"/>
          <ac:spMkLst>
            <pc:docMk/>
            <pc:sldMk cId="1238273595" sldId="257"/>
            <ac:spMk id="35" creationId="{6C2A650D-2110-44ED-833F-AADBD94B3E8F}"/>
          </ac:spMkLst>
        </pc:spChg>
        <pc:grpChg chg="add del">
          <ac:chgData name="Fahad Almunif" userId="b782b1b9e80df5cc" providerId="LiveId" clId="{63E724D1-044D-419E-B9ED-EDA05E500502}" dt="2021-10-10T23:21:12.726" v="34" actId="26606"/>
          <ac:grpSpMkLst>
            <pc:docMk/>
            <pc:sldMk cId="1238273595" sldId="257"/>
            <ac:grpSpMk id="12" creationId="{F982E0B2-AA9C-441C-A08E-A9DF9CF12116}"/>
          </ac:grpSpMkLst>
        </pc:grpChg>
        <pc:picChg chg="add mod">
          <ac:chgData name="Fahad Almunif" userId="b782b1b9e80df5cc" providerId="LiveId" clId="{63E724D1-044D-419E-B9ED-EDA05E500502}" dt="2021-10-10T23:21:12.726" v="34" actId="26606"/>
          <ac:picMkLst>
            <pc:docMk/>
            <pc:sldMk cId="1238273595" sldId="257"/>
            <ac:picMk id="5" creationId="{C504F8F4-5641-4121-92B7-E80658CAD756}"/>
          </ac:picMkLst>
        </pc:picChg>
        <pc:picChg chg="add del mod">
          <ac:chgData name="Fahad Almunif" userId="b782b1b9e80df5cc" providerId="LiveId" clId="{63E724D1-044D-419E-B9ED-EDA05E500502}" dt="2021-10-10T23:21:00.369" v="29" actId="478"/>
          <ac:picMkLst>
            <pc:docMk/>
            <pc:sldMk cId="1238273595" sldId="257"/>
            <ac:picMk id="7" creationId="{D6011DB2-B349-40BF-8394-AEE903854FB9}"/>
          </ac:picMkLst>
        </pc:picChg>
        <pc:picChg chg="add del mod">
          <ac:chgData name="Fahad Almunif" userId="b782b1b9e80df5cc" providerId="LiveId" clId="{63E724D1-044D-419E-B9ED-EDA05E500502}" dt="2021-10-10T23:21:02.001" v="30" actId="478"/>
          <ac:picMkLst>
            <pc:docMk/>
            <pc:sldMk cId="1238273595" sldId="257"/>
            <ac:picMk id="9" creationId="{5AEAE2A4-84C3-4AFB-839D-254EE402BC25}"/>
          </ac:picMkLst>
        </pc:picChg>
        <pc:cxnChg chg="add del">
          <ac:chgData name="Fahad Almunif" userId="b782b1b9e80df5cc" providerId="LiveId" clId="{63E724D1-044D-419E-B9ED-EDA05E500502}" dt="2021-10-10T23:21:12.726" v="34" actId="26606"/>
          <ac:cxnSpMkLst>
            <pc:docMk/>
            <pc:sldMk cId="1238273595" sldId="257"/>
            <ac:cxnSpMk id="10" creationId="{701C0CAB-6A03-4C6A-9FAA-219847753628}"/>
          </ac:cxnSpMkLst>
        </pc:cxnChg>
        <pc:cxnChg chg="add del">
          <ac:chgData name="Fahad Almunif" userId="b782b1b9e80df5cc" providerId="LiveId" clId="{63E724D1-044D-419E-B9ED-EDA05E500502}" dt="2021-10-10T23:21:12.726" v="34" actId="26606"/>
          <ac:cxnSpMkLst>
            <pc:docMk/>
            <pc:sldMk cId="1238273595" sldId="257"/>
            <ac:cxnSpMk id="20" creationId="{32E97E5C-7A5F-424E-AAE4-654396E90799}"/>
          </ac:cxnSpMkLst>
        </pc:cxnChg>
        <pc:cxnChg chg="add del">
          <ac:chgData name="Fahad Almunif" userId="b782b1b9e80df5cc" providerId="LiveId" clId="{63E724D1-044D-419E-B9ED-EDA05E500502}" dt="2021-10-10T23:21:12.723" v="33" actId="26606"/>
          <ac:cxnSpMkLst>
            <pc:docMk/>
            <pc:sldMk cId="1238273595" sldId="257"/>
            <ac:cxnSpMk id="29" creationId="{77C6DF49-CBE3-4038-AC78-35DE4FD7CE8E}"/>
          </ac:cxnSpMkLst>
        </pc:cxnChg>
        <pc:cxnChg chg="add">
          <ac:chgData name="Fahad Almunif" userId="b782b1b9e80df5cc" providerId="LiveId" clId="{63E724D1-044D-419E-B9ED-EDA05E500502}" dt="2021-10-10T23:21:12.726" v="34" actId="26606"/>
          <ac:cxnSpMkLst>
            <pc:docMk/>
            <pc:sldMk cId="1238273595" sldId="257"/>
            <ac:cxnSpMk id="34" creationId="{3A513CAD-9784-4D35-BAF9-1F7DDD697BDB}"/>
          </ac:cxnSpMkLst>
        </pc:cxnChg>
      </pc:sldChg>
      <pc:sldChg chg="addSp delSp modSp new mod">
        <pc:chgData name="Fahad Almunif" userId="b782b1b9e80df5cc" providerId="LiveId" clId="{63E724D1-044D-419E-B9ED-EDA05E500502}" dt="2021-10-10T23:22:30.082" v="61" actId="1076"/>
        <pc:sldMkLst>
          <pc:docMk/>
          <pc:sldMk cId="343439666" sldId="258"/>
        </pc:sldMkLst>
        <pc:spChg chg="del">
          <ac:chgData name="Fahad Almunif" userId="b782b1b9e80df5cc" providerId="LiveId" clId="{63E724D1-044D-419E-B9ED-EDA05E500502}" dt="2021-10-10T23:21:42.050" v="52" actId="478"/>
          <ac:spMkLst>
            <pc:docMk/>
            <pc:sldMk cId="343439666" sldId="258"/>
            <ac:spMk id="2" creationId="{3F3E57CC-4E2D-440D-994A-247E2656D59B}"/>
          </ac:spMkLst>
        </pc:spChg>
        <pc:spChg chg="del">
          <ac:chgData name="Fahad Almunif" userId="b782b1b9e80df5cc" providerId="LiveId" clId="{63E724D1-044D-419E-B9ED-EDA05E500502}" dt="2021-10-10T23:21:41.237" v="51" actId="478"/>
          <ac:spMkLst>
            <pc:docMk/>
            <pc:sldMk cId="343439666" sldId="258"/>
            <ac:spMk id="3" creationId="{61DCB955-1876-4E20-968C-2DB9D76BCB55}"/>
          </ac:spMkLst>
        </pc:spChg>
        <pc:picChg chg="add mod">
          <ac:chgData name="Fahad Almunif" userId="b782b1b9e80df5cc" providerId="LiveId" clId="{63E724D1-044D-419E-B9ED-EDA05E500502}" dt="2021-10-10T23:21:51.643" v="60" actId="1076"/>
          <ac:picMkLst>
            <pc:docMk/>
            <pc:sldMk cId="343439666" sldId="258"/>
            <ac:picMk id="5" creationId="{2C7D44ED-0AD3-497A-A52A-942C960E7356}"/>
          </ac:picMkLst>
        </pc:picChg>
        <pc:picChg chg="add mod">
          <ac:chgData name="Fahad Almunif" userId="b782b1b9e80df5cc" providerId="LiveId" clId="{63E724D1-044D-419E-B9ED-EDA05E500502}" dt="2021-10-10T23:22:30.082" v="61" actId="1076"/>
          <ac:picMkLst>
            <pc:docMk/>
            <pc:sldMk cId="343439666" sldId="258"/>
            <ac:picMk id="7" creationId="{C2CE46BF-DBD3-4BD2-9A13-0B63BD5DFA48}"/>
          </ac:picMkLst>
        </pc:picChg>
      </pc:sldChg>
      <pc:sldChg chg="modSp new mod">
        <pc:chgData name="Fahad Almunif" userId="b782b1b9e80df5cc" providerId="LiveId" clId="{63E724D1-044D-419E-B9ED-EDA05E500502}" dt="2021-10-10T23:23:56.587" v="100" actId="313"/>
        <pc:sldMkLst>
          <pc:docMk/>
          <pc:sldMk cId="1916650736" sldId="259"/>
        </pc:sldMkLst>
        <pc:spChg chg="mod">
          <ac:chgData name="Fahad Almunif" userId="b782b1b9e80df5cc" providerId="LiveId" clId="{63E724D1-044D-419E-B9ED-EDA05E500502}" dt="2021-10-10T23:23:29.403" v="90" actId="313"/>
          <ac:spMkLst>
            <pc:docMk/>
            <pc:sldMk cId="1916650736" sldId="259"/>
            <ac:spMk id="2" creationId="{7C8E6180-8470-4FA0-A63B-DF0606D04AC2}"/>
          </ac:spMkLst>
        </pc:spChg>
        <pc:spChg chg="mod">
          <ac:chgData name="Fahad Almunif" userId="b782b1b9e80df5cc" providerId="LiveId" clId="{63E724D1-044D-419E-B9ED-EDA05E500502}" dt="2021-10-10T23:23:56.587" v="100" actId="313"/>
          <ac:spMkLst>
            <pc:docMk/>
            <pc:sldMk cId="1916650736" sldId="259"/>
            <ac:spMk id="3" creationId="{1FA9B0DD-3663-4287-8DDB-CA7439E2ED09}"/>
          </ac:spMkLst>
        </pc:spChg>
      </pc:sldChg>
      <pc:sldChg chg="modSp new mod">
        <pc:chgData name="Fahad Almunif" userId="b782b1b9e80df5cc" providerId="LiveId" clId="{63E724D1-044D-419E-B9ED-EDA05E500502}" dt="2021-10-10T23:26:30.558" v="213" actId="20577"/>
        <pc:sldMkLst>
          <pc:docMk/>
          <pc:sldMk cId="3844051816" sldId="260"/>
        </pc:sldMkLst>
        <pc:spChg chg="mod">
          <ac:chgData name="Fahad Almunif" userId="b782b1b9e80df5cc" providerId="LiveId" clId="{63E724D1-044D-419E-B9ED-EDA05E500502}" dt="2021-10-10T23:24:42.238" v="110" actId="20577"/>
          <ac:spMkLst>
            <pc:docMk/>
            <pc:sldMk cId="3844051816" sldId="260"/>
            <ac:spMk id="2" creationId="{3EA2DBA8-52B9-49D6-8A65-EF880782A250}"/>
          </ac:spMkLst>
        </pc:spChg>
        <pc:spChg chg="mod">
          <ac:chgData name="Fahad Almunif" userId="b782b1b9e80df5cc" providerId="LiveId" clId="{63E724D1-044D-419E-B9ED-EDA05E500502}" dt="2021-10-10T23:26:30.558" v="213" actId="20577"/>
          <ac:spMkLst>
            <pc:docMk/>
            <pc:sldMk cId="3844051816" sldId="260"/>
            <ac:spMk id="3" creationId="{70849A00-2D8C-40F6-9B6A-D787A0660BD4}"/>
          </ac:spMkLst>
        </pc:spChg>
      </pc:sldChg>
      <pc:sldChg chg="addSp delSp modSp new mod">
        <pc:chgData name="Fahad Almunif" userId="b782b1b9e80df5cc" providerId="LiveId" clId="{63E724D1-044D-419E-B9ED-EDA05E500502}" dt="2021-10-10T23:28:18.985" v="237" actId="1076"/>
        <pc:sldMkLst>
          <pc:docMk/>
          <pc:sldMk cId="1573135295" sldId="261"/>
        </pc:sldMkLst>
        <pc:spChg chg="del">
          <ac:chgData name="Fahad Almunif" userId="b782b1b9e80df5cc" providerId="LiveId" clId="{63E724D1-044D-419E-B9ED-EDA05E500502}" dt="2021-10-10T23:26:56.234" v="215" actId="478"/>
          <ac:spMkLst>
            <pc:docMk/>
            <pc:sldMk cId="1573135295" sldId="261"/>
            <ac:spMk id="2" creationId="{FDC3F490-5ABC-4322-A305-4615806E57F9}"/>
          </ac:spMkLst>
        </pc:spChg>
        <pc:spChg chg="del">
          <ac:chgData name="Fahad Almunif" userId="b782b1b9e80df5cc" providerId="LiveId" clId="{63E724D1-044D-419E-B9ED-EDA05E500502}" dt="2021-10-10T23:26:57.414" v="216" actId="478"/>
          <ac:spMkLst>
            <pc:docMk/>
            <pc:sldMk cId="1573135295" sldId="261"/>
            <ac:spMk id="3" creationId="{25DB3348-34A8-4B1D-AFF9-B650DA6953EB}"/>
          </ac:spMkLst>
        </pc:spChg>
        <pc:picChg chg="add mod">
          <ac:chgData name="Fahad Almunif" userId="b782b1b9e80df5cc" providerId="LiveId" clId="{63E724D1-044D-419E-B9ED-EDA05E500502}" dt="2021-10-10T23:28:14.213" v="236" actId="1076"/>
          <ac:picMkLst>
            <pc:docMk/>
            <pc:sldMk cId="1573135295" sldId="261"/>
            <ac:picMk id="5" creationId="{3C5B45AB-C367-4256-A6E6-45959F0D5AC2}"/>
          </ac:picMkLst>
        </pc:picChg>
        <pc:picChg chg="add mod">
          <ac:chgData name="Fahad Almunif" userId="b782b1b9e80df5cc" providerId="LiveId" clId="{63E724D1-044D-419E-B9ED-EDA05E500502}" dt="2021-10-10T23:28:18.985" v="237" actId="1076"/>
          <ac:picMkLst>
            <pc:docMk/>
            <pc:sldMk cId="1573135295" sldId="261"/>
            <ac:picMk id="7" creationId="{D9B0AFEA-3BCC-424E-BDDB-E5FB332BD90D}"/>
          </ac:picMkLst>
        </pc:picChg>
        <pc:picChg chg="add mod">
          <ac:chgData name="Fahad Almunif" userId="b782b1b9e80df5cc" providerId="LiveId" clId="{63E724D1-044D-419E-B9ED-EDA05E500502}" dt="2021-10-10T23:28:09.944" v="234" actId="14100"/>
          <ac:picMkLst>
            <pc:docMk/>
            <pc:sldMk cId="1573135295" sldId="261"/>
            <ac:picMk id="9" creationId="{755A7F69-5350-47E5-B9A6-CF9560CB6B30}"/>
          </ac:picMkLst>
        </pc:picChg>
      </pc:sldChg>
      <pc:sldChg chg="addSp delSp modSp new mod">
        <pc:chgData name="Fahad Almunif" userId="b782b1b9e80df5cc" providerId="LiveId" clId="{63E724D1-044D-419E-B9ED-EDA05E500502}" dt="2021-10-10T23:30:45.425" v="264" actId="478"/>
        <pc:sldMkLst>
          <pc:docMk/>
          <pc:sldMk cId="2812951033" sldId="262"/>
        </pc:sldMkLst>
        <pc:spChg chg="del">
          <ac:chgData name="Fahad Almunif" userId="b782b1b9e80df5cc" providerId="LiveId" clId="{63E724D1-044D-419E-B9ED-EDA05E500502}" dt="2021-10-10T23:28:48.406" v="239" actId="478"/>
          <ac:spMkLst>
            <pc:docMk/>
            <pc:sldMk cId="2812951033" sldId="262"/>
            <ac:spMk id="2" creationId="{DB0A9DA2-D23E-40DF-8B52-9FA6B5D31616}"/>
          </ac:spMkLst>
        </pc:spChg>
        <pc:spChg chg="del">
          <ac:chgData name="Fahad Almunif" userId="b782b1b9e80df5cc" providerId="LiveId" clId="{63E724D1-044D-419E-B9ED-EDA05E500502}" dt="2021-10-10T23:28:49.146" v="240" actId="478"/>
          <ac:spMkLst>
            <pc:docMk/>
            <pc:sldMk cId="2812951033" sldId="262"/>
            <ac:spMk id="3" creationId="{0ECE157B-78A0-4ECD-8C49-35A433B24C8D}"/>
          </ac:spMkLst>
        </pc:spChg>
        <pc:picChg chg="add del mod">
          <ac:chgData name="Fahad Almunif" userId="b782b1b9e80df5cc" providerId="LiveId" clId="{63E724D1-044D-419E-B9ED-EDA05E500502}" dt="2021-10-10T23:29:13.106" v="246" actId="478"/>
          <ac:picMkLst>
            <pc:docMk/>
            <pc:sldMk cId="2812951033" sldId="262"/>
            <ac:picMk id="5" creationId="{7BFB469B-9F7E-41CB-AEEF-A44E512FCBAB}"/>
          </ac:picMkLst>
        </pc:picChg>
        <pc:picChg chg="add mod">
          <ac:chgData name="Fahad Almunif" userId="b782b1b9e80df5cc" providerId="LiveId" clId="{63E724D1-044D-419E-B9ED-EDA05E500502}" dt="2021-10-10T23:30:23.751" v="259" actId="1076"/>
          <ac:picMkLst>
            <pc:docMk/>
            <pc:sldMk cId="2812951033" sldId="262"/>
            <ac:picMk id="7" creationId="{550E0DB1-2156-4918-9236-40F7BE27D251}"/>
          </ac:picMkLst>
        </pc:picChg>
        <pc:picChg chg="add del mod">
          <ac:chgData name="Fahad Almunif" userId="b782b1b9e80df5cc" providerId="LiveId" clId="{63E724D1-044D-419E-B9ED-EDA05E500502}" dt="2021-10-10T23:30:45.425" v="264" actId="478"/>
          <ac:picMkLst>
            <pc:docMk/>
            <pc:sldMk cId="2812951033" sldId="262"/>
            <ac:picMk id="9" creationId="{0A9D878C-75CC-48DC-9609-D18A10551D08}"/>
          </ac:picMkLst>
        </pc:picChg>
      </pc:sldChg>
      <pc:sldChg chg="delSp new del mod">
        <pc:chgData name="Fahad Almunif" userId="b782b1b9e80df5cc" providerId="LiveId" clId="{63E724D1-044D-419E-B9ED-EDA05E500502}" dt="2021-10-10T23:32:00.200" v="322" actId="47"/>
        <pc:sldMkLst>
          <pc:docMk/>
          <pc:sldMk cId="960841992" sldId="263"/>
        </pc:sldMkLst>
        <pc:spChg chg="del">
          <ac:chgData name="Fahad Almunif" userId="b782b1b9e80df5cc" providerId="LiveId" clId="{63E724D1-044D-419E-B9ED-EDA05E500502}" dt="2021-10-10T23:30:33.678" v="261" actId="478"/>
          <ac:spMkLst>
            <pc:docMk/>
            <pc:sldMk cId="960841992" sldId="263"/>
            <ac:spMk id="2" creationId="{24704AA5-30B5-461A-9E31-0FC205FF9F40}"/>
          </ac:spMkLst>
        </pc:spChg>
        <pc:spChg chg="del">
          <ac:chgData name="Fahad Almunif" userId="b782b1b9e80df5cc" providerId="LiveId" clId="{63E724D1-044D-419E-B9ED-EDA05E500502}" dt="2021-10-10T23:30:35.054" v="262" actId="478"/>
          <ac:spMkLst>
            <pc:docMk/>
            <pc:sldMk cId="960841992" sldId="263"/>
            <ac:spMk id="3" creationId="{F6932486-51B4-42C0-95C3-276872447214}"/>
          </ac:spMkLst>
        </pc:spChg>
      </pc:sldChg>
      <pc:sldChg chg="delSp modSp add mod">
        <pc:chgData name="Fahad Almunif" userId="b782b1b9e80df5cc" providerId="LiveId" clId="{63E724D1-044D-419E-B9ED-EDA05E500502}" dt="2021-10-10T23:30:53.151" v="266" actId="1076"/>
        <pc:sldMkLst>
          <pc:docMk/>
          <pc:sldMk cId="3340130207" sldId="264"/>
        </pc:sldMkLst>
        <pc:picChg chg="del">
          <ac:chgData name="Fahad Almunif" userId="b782b1b9e80df5cc" providerId="LiveId" clId="{63E724D1-044D-419E-B9ED-EDA05E500502}" dt="2021-10-10T23:30:48.797" v="265" actId="478"/>
          <ac:picMkLst>
            <pc:docMk/>
            <pc:sldMk cId="3340130207" sldId="264"/>
            <ac:picMk id="7" creationId="{550E0DB1-2156-4918-9236-40F7BE27D251}"/>
          </ac:picMkLst>
        </pc:picChg>
        <pc:picChg chg="mod">
          <ac:chgData name="Fahad Almunif" userId="b782b1b9e80df5cc" providerId="LiveId" clId="{63E724D1-044D-419E-B9ED-EDA05E500502}" dt="2021-10-10T23:30:53.151" v="266" actId="1076"/>
          <ac:picMkLst>
            <pc:docMk/>
            <pc:sldMk cId="3340130207" sldId="264"/>
            <ac:picMk id="9" creationId="{0A9D878C-75CC-48DC-9609-D18A10551D08}"/>
          </ac:picMkLst>
        </pc:picChg>
      </pc:sldChg>
      <pc:sldChg chg="modSp new mod">
        <pc:chgData name="Fahad Almunif" userId="b782b1b9e80df5cc" providerId="LiveId" clId="{63E724D1-044D-419E-B9ED-EDA05E500502}" dt="2021-10-10T23:31:54.456" v="321" actId="5793"/>
        <pc:sldMkLst>
          <pc:docMk/>
          <pc:sldMk cId="3856106349" sldId="265"/>
        </pc:sldMkLst>
        <pc:spChg chg="mod">
          <ac:chgData name="Fahad Almunif" userId="b782b1b9e80df5cc" providerId="LiveId" clId="{63E724D1-044D-419E-B9ED-EDA05E500502}" dt="2021-10-10T23:31:54.456" v="321" actId="5793"/>
          <ac:spMkLst>
            <pc:docMk/>
            <pc:sldMk cId="3856106349" sldId="265"/>
            <ac:spMk id="2" creationId="{8EE059AD-33D5-434A-9480-631EF7C622AA}"/>
          </ac:spMkLst>
        </pc:spChg>
        <pc:spChg chg="mod">
          <ac:chgData name="Fahad Almunif" userId="b782b1b9e80df5cc" providerId="LiveId" clId="{63E724D1-044D-419E-B9ED-EDA05E500502}" dt="2021-10-10T23:31:42.644" v="291" actId="20577"/>
          <ac:spMkLst>
            <pc:docMk/>
            <pc:sldMk cId="3856106349" sldId="265"/>
            <ac:spMk id="3" creationId="{253321DC-434A-4311-8454-047C829B1EB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10/11/2021</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111991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10/11/2021</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104840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10/11/2021</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120197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10/11/2021</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59431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10/11/2021</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48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10/11/2021</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88594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10/11/2021</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86315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10/11/2021</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277877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10/11/2021</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21124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10/11/2021</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1330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10/11/2021</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12662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10/11/2021</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690208259"/>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574333-14FC-47F5-AB65-7C6526E0A4B1}"/>
              </a:ext>
            </a:extLst>
          </p:cNvPr>
          <p:cNvSpPr>
            <a:spLocks noGrp="1"/>
          </p:cNvSpPr>
          <p:nvPr>
            <p:ph type="ctrTitle"/>
          </p:nvPr>
        </p:nvSpPr>
        <p:spPr>
          <a:xfrm>
            <a:off x="4983900" y="1079500"/>
            <a:ext cx="6119131" cy="2138400"/>
          </a:xfrm>
        </p:spPr>
        <p:txBody>
          <a:bodyPr>
            <a:normAutofit/>
          </a:bodyPr>
          <a:lstStyle/>
          <a:p>
            <a:r>
              <a:rPr lang="en-US" dirty="0"/>
              <a:t>Obesity levels  in the united states</a:t>
            </a:r>
          </a:p>
        </p:txBody>
      </p:sp>
      <p:sp>
        <p:nvSpPr>
          <p:cNvPr id="3" name="Subtitle 2">
            <a:extLst>
              <a:ext uri="{FF2B5EF4-FFF2-40B4-BE49-F238E27FC236}">
                <a16:creationId xmlns:a16="http://schemas.microsoft.com/office/drawing/2014/main" id="{8D53D97E-5FE4-4DFF-A1BF-C12A03A6CD39}"/>
              </a:ext>
            </a:extLst>
          </p:cNvPr>
          <p:cNvSpPr>
            <a:spLocks noGrp="1"/>
          </p:cNvSpPr>
          <p:nvPr>
            <p:ph type="subTitle" idx="1"/>
          </p:nvPr>
        </p:nvSpPr>
        <p:spPr>
          <a:xfrm>
            <a:off x="4980779" y="4113213"/>
            <a:ext cx="6125372" cy="1655762"/>
          </a:xfrm>
        </p:spPr>
        <p:txBody>
          <a:bodyPr>
            <a:normAutofit/>
          </a:bodyPr>
          <a:lstStyle/>
          <a:p>
            <a:r>
              <a:rPr lang="en-US" dirty="0"/>
              <a:t>Fahad Almunif</a:t>
            </a:r>
          </a:p>
        </p:txBody>
      </p:sp>
      <p:pic>
        <p:nvPicPr>
          <p:cNvPr id="4" name="Picture 3" descr="A network created with lines and dots">
            <a:extLst>
              <a:ext uri="{FF2B5EF4-FFF2-40B4-BE49-F238E27FC236}">
                <a16:creationId xmlns:a16="http://schemas.microsoft.com/office/drawing/2014/main" id="{F08FCFF5-0DF2-43F0-9D14-D71462211021}"/>
              </a:ext>
            </a:extLst>
          </p:cNvPr>
          <p:cNvPicPr>
            <a:picLocks noChangeAspect="1"/>
          </p:cNvPicPr>
          <p:nvPr/>
        </p:nvPicPr>
        <p:blipFill rotWithShape="1">
          <a:blip r:embed="rId2"/>
          <a:srcRect l="56268" r="12040"/>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543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E6180-8470-4FA0-A63B-DF0606D04AC2}"/>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1FA9B0DD-3663-4287-8DDB-CA7439E2ED09}"/>
              </a:ext>
            </a:extLst>
          </p:cNvPr>
          <p:cNvSpPr>
            <a:spLocks noGrp="1"/>
          </p:cNvSpPr>
          <p:nvPr>
            <p:ph idx="1"/>
          </p:nvPr>
        </p:nvSpPr>
        <p:spPr/>
        <p:txBody>
          <a:bodyPr/>
          <a:lstStyle/>
          <a:p>
            <a:r>
              <a:rPr lang="en-US" dirty="0"/>
              <a:t>project will be about socioeconomic impact on obesity levels for a sample of people living across the United states. The ones benefitting from the study is the health industry and the citizens by considering the common factors or keys that indicate an increase in the obesity for certain individuals.</a:t>
            </a:r>
          </a:p>
          <a:p>
            <a:r>
              <a:rPr lang="en-US" dirty="0"/>
              <a:t>The scope of the project or the questions I hope to find an answers to from the study: </a:t>
            </a:r>
          </a:p>
          <a:p>
            <a:pPr lvl="1"/>
            <a:r>
              <a:rPr lang="en-US" dirty="0"/>
              <a:t>	Q: How does the economy affect obesity?</a:t>
            </a:r>
          </a:p>
          <a:p>
            <a:pPr lvl="1"/>
            <a:r>
              <a:rPr lang="en-US" dirty="0"/>
              <a:t>	Q: which states suffer from obesity the most?</a:t>
            </a:r>
          </a:p>
          <a:p>
            <a:pPr lvl="1"/>
            <a:r>
              <a:rPr lang="en-US" dirty="0"/>
              <a:t>	Q: what is some approaches that might limit the obesity levels?</a:t>
            </a:r>
          </a:p>
        </p:txBody>
      </p:sp>
    </p:spTree>
    <p:extLst>
      <p:ext uri="{BB962C8B-B14F-4D97-AF65-F5344CB8AC3E}">
        <p14:creationId xmlns:p14="http://schemas.microsoft.com/office/powerpoint/2010/main" val="1916650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DBA8-52B9-49D6-8A65-EF880782A250}"/>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70849A00-2D8C-40F6-9B6A-D787A0660BD4}"/>
              </a:ext>
            </a:extLst>
          </p:cNvPr>
          <p:cNvSpPr>
            <a:spLocks noGrp="1"/>
          </p:cNvSpPr>
          <p:nvPr>
            <p:ph idx="1"/>
          </p:nvPr>
        </p:nvSpPr>
        <p:spPr/>
        <p:txBody>
          <a:bodyPr/>
          <a:lstStyle/>
          <a:p>
            <a:r>
              <a:rPr lang="en-US" dirty="0"/>
              <a:t>List of statistics of all different states thought out a range of years that indicate the obesity levels, income, location, age and many other features.</a:t>
            </a:r>
          </a:p>
          <a:p>
            <a:r>
              <a:rPr lang="en-US" dirty="0"/>
              <a:t>The data was obtained from Kaggle and originally the data is from the Behavioral Risk Factor Surveillance System.</a:t>
            </a:r>
          </a:p>
          <a:p>
            <a:r>
              <a:rPr lang="en-US" dirty="0"/>
              <a:t>Things to focus on (income, age, obesity level, number of people...etc.) with respect to location.</a:t>
            </a:r>
          </a:p>
        </p:txBody>
      </p:sp>
    </p:spTree>
    <p:extLst>
      <p:ext uri="{BB962C8B-B14F-4D97-AF65-F5344CB8AC3E}">
        <p14:creationId xmlns:p14="http://schemas.microsoft.com/office/powerpoint/2010/main" val="3844051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26">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28">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Content Placeholder 23">
            <a:extLst>
              <a:ext uri="{FF2B5EF4-FFF2-40B4-BE49-F238E27FC236}">
                <a16:creationId xmlns:a16="http://schemas.microsoft.com/office/drawing/2014/main" id="{6C2A650D-2110-44ED-833F-AADBD94B3E8F}"/>
              </a:ext>
            </a:extLst>
          </p:cNvPr>
          <p:cNvSpPr>
            <a:spLocks noGrp="1"/>
          </p:cNvSpPr>
          <p:nvPr>
            <p:ph idx="1"/>
          </p:nvPr>
        </p:nvSpPr>
        <p:spPr>
          <a:xfrm>
            <a:off x="5543552" y="540000"/>
            <a:ext cx="6107460" cy="2303213"/>
          </a:xfrm>
        </p:spPr>
        <p:txBody>
          <a:bodyPr anchor="ctr">
            <a:normAutofit/>
          </a:bodyPr>
          <a:lstStyle/>
          <a:p>
            <a:r>
              <a:rPr lang="en-US" dirty="0"/>
              <a:t>Importing</a:t>
            </a:r>
          </a:p>
        </p:txBody>
      </p:sp>
      <p:pic>
        <p:nvPicPr>
          <p:cNvPr id="5" name="Content Placeholder 4" descr="Text&#10;&#10;Description automatically generated">
            <a:extLst>
              <a:ext uri="{FF2B5EF4-FFF2-40B4-BE49-F238E27FC236}">
                <a16:creationId xmlns:a16="http://schemas.microsoft.com/office/drawing/2014/main" id="{C504F8F4-5641-4121-92B7-E80658CAD756}"/>
              </a:ext>
            </a:extLst>
          </p:cNvPr>
          <p:cNvPicPr>
            <a:picLocks noChangeAspect="1"/>
          </p:cNvPicPr>
          <p:nvPr/>
        </p:nvPicPr>
        <p:blipFill rotWithShape="1">
          <a:blip r:embed="rId2">
            <a:extLst>
              <a:ext uri="{28A0092B-C50C-407E-A947-70E740481C1C}">
                <a14:useLocalDpi xmlns:a14="http://schemas.microsoft.com/office/drawing/2010/main" val="0"/>
              </a:ext>
            </a:extLst>
          </a:blip>
          <a:srcRect r="21778"/>
          <a:stretch/>
        </p:blipFill>
        <p:spPr>
          <a:xfrm>
            <a:off x="20" y="3429000"/>
            <a:ext cx="12191977" cy="3429000"/>
          </a:xfrm>
          <a:prstGeom prst="rect">
            <a:avLst/>
          </a:prstGeom>
        </p:spPr>
      </p:pic>
    </p:spTree>
    <p:extLst>
      <p:ext uri="{BB962C8B-B14F-4D97-AF65-F5344CB8AC3E}">
        <p14:creationId xmlns:p14="http://schemas.microsoft.com/office/powerpoint/2010/main" val="1238273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with medium confidence">
            <a:extLst>
              <a:ext uri="{FF2B5EF4-FFF2-40B4-BE49-F238E27FC236}">
                <a16:creationId xmlns:a16="http://schemas.microsoft.com/office/drawing/2014/main" id="{2C7D44ED-0AD3-497A-A52A-942C960E7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004" y="166232"/>
            <a:ext cx="4105848" cy="6525536"/>
          </a:xfrm>
          <a:prstGeom prst="rect">
            <a:avLst/>
          </a:prstGeom>
        </p:spPr>
      </p:pic>
      <p:pic>
        <p:nvPicPr>
          <p:cNvPr id="7" name="Picture 6" descr="Text, table&#10;&#10;Description automatically generated with medium confidence">
            <a:extLst>
              <a:ext uri="{FF2B5EF4-FFF2-40B4-BE49-F238E27FC236}">
                <a16:creationId xmlns:a16="http://schemas.microsoft.com/office/drawing/2014/main" id="{C2CE46BF-DBD3-4BD2-9A13-0B63BD5DFA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0254" y="1452286"/>
            <a:ext cx="3886742" cy="3953427"/>
          </a:xfrm>
          <a:prstGeom prst="rect">
            <a:avLst/>
          </a:prstGeom>
        </p:spPr>
      </p:pic>
    </p:spTree>
    <p:extLst>
      <p:ext uri="{BB962C8B-B14F-4D97-AF65-F5344CB8AC3E}">
        <p14:creationId xmlns:p14="http://schemas.microsoft.com/office/powerpoint/2010/main" val="343439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with medium confidence">
            <a:extLst>
              <a:ext uri="{FF2B5EF4-FFF2-40B4-BE49-F238E27FC236}">
                <a16:creationId xmlns:a16="http://schemas.microsoft.com/office/drawing/2014/main" id="{3C5B45AB-C367-4256-A6E6-45959F0D5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974" y="4366773"/>
            <a:ext cx="8802328" cy="1914792"/>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D9B0AFEA-3BCC-424E-BDDB-E5FB332BD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974" y="2623099"/>
            <a:ext cx="2353003" cy="1228896"/>
          </a:xfrm>
          <a:prstGeom prst="rect">
            <a:avLst/>
          </a:prstGeom>
        </p:spPr>
      </p:pic>
      <p:pic>
        <p:nvPicPr>
          <p:cNvPr id="9" name="Picture 8" descr="Text&#10;&#10;Description automatically generated">
            <a:extLst>
              <a:ext uri="{FF2B5EF4-FFF2-40B4-BE49-F238E27FC236}">
                <a16:creationId xmlns:a16="http://schemas.microsoft.com/office/drawing/2014/main" id="{755A7F69-5350-47E5-B9A6-CF9560CB6B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2043" y="576435"/>
            <a:ext cx="6156259" cy="3275560"/>
          </a:xfrm>
          <a:prstGeom prst="rect">
            <a:avLst/>
          </a:prstGeom>
        </p:spPr>
      </p:pic>
    </p:spTree>
    <p:extLst>
      <p:ext uri="{BB962C8B-B14F-4D97-AF65-F5344CB8AC3E}">
        <p14:creationId xmlns:p14="http://schemas.microsoft.com/office/powerpoint/2010/main" val="1573135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10;&#10;Description automatically generated">
            <a:extLst>
              <a:ext uri="{FF2B5EF4-FFF2-40B4-BE49-F238E27FC236}">
                <a16:creationId xmlns:a16="http://schemas.microsoft.com/office/drawing/2014/main" id="{550E0DB1-2156-4918-9236-40F7BE27D2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8721" y="1142681"/>
            <a:ext cx="7916380" cy="4572638"/>
          </a:xfrm>
          <a:prstGeom prst="rect">
            <a:avLst/>
          </a:prstGeom>
        </p:spPr>
      </p:pic>
    </p:spTree>
    <p:extLst>
      <p:ext uri="{BB962C8B-B14F-4D97-AF65-F5344CB8AC3E}">
        <p14:creationId xmlns:p14="http://schemas.microsoft.com/office/powerpoint/2010/main" val="281295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10;&#10;Description automatically generated">
            <a:extLst>
              <a:ext uri="{FF2B5EF4-FFF2-40B4-BE49-F238E27FC236}">
                <a16:creationId xmlns:a16="http://schemas.microsoft.com/office/drawing/2014/main" id="{0A9D878C-75CC-48DC-9609-D18A10551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093" y="1147444"/>
            <a:ext cx="7773485" cy="4563112"/>
          </a:xfrm>
          <a:prstGeom prst="rect">
            <a:avLst/>
          </a:prstGeom>
        </p:spPr>
      </p:pic>
    </p:spTree>
    <p:extLst>
      <p:ext uri="{BB962C8B-B14F-4D97-AF65-F5344CB8AC3E}">
        <p14:creationId xmlns:p14="http://schemas.microsoft.com/office/powerpoint/2010/main" val="3340130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59AD-33D5-434A-9480-631EF7C622AA}"/>
              </a:ext>
            </a:extLst>
          </p:cNvPr>
          <p:cNvSpPr>
            <a:spLocks noGrp="1"/>
          </p:cNvSpPr>
          <p:nvPr>
            <p:ph type="ctrTitle"/>
          </p:nvPr>
        </p:nvSpPr>
        <p:spPr/>
        <p:txBody>
          <a:bodyPr/>
          <a:lstStyle/>
          <a:p>
            <a:r>
              <a:rPr lang="en-US" dirty="0">
                <a:sym typeface="Wingdings" panose="05000000000000000000" pitchFamily="2" charset="2"/>
              </a:rPr>
              <a:t></a:t>
            </a:r>
            <a:endParaRPr lang="en-US" dirty="0"/>
          </a:p>
        </p:txBody>
      </p:sp>
      <p:sp>
        <p:nvSpPr>
          <p:cNvPr id="3" name="Subtitle 2">
            <a:extLst>
              <a:ext uri="{FF2B5EF4-FFF2-40B4-BE49-F238E27FC236}">
                <a16:creationId xmlns:a16="http://schemas.microsoft.com/office/drawing/2014/main" id="{253321DC-434A-4311-8454-047C829B1EB4}"/>
              </a:ext>
            </a:extLst>
          </p:cNvPr>
          <p:cNvSpPr>
            <a:spLocks noGrp="1"/>
          </p:cNvSpPr>
          <p:nvPr>
            <p:ph type="subTitle" idx="1"/>
          </p:nvPr>
        </p:nvSpPr>
        <p:spPr/>
        <p:txBody>
          <a:bodyPr/>
          <a:lstStyle/>
          <a:p>
            <a:r>
              <a:rPr lang="en-US" dirty="0"/>
              <a:t>Thank you for listening</a:t>
            </a:r>
          </a:p>
        </p:txBody>
      </p:sp>
    </p:spTree>
    <p:extLst>
      <p:ext uri="{BB962C8B-B14F-4D97-AF65-F5344CB8AC3E}">
        <p14:creationId xmlns:p14="http://schemas.microsoft.com/office/powerpoint/2010/main" val="3856106349"/>
      </p:ext>
    </p:extLst>
  </p:cSld>
  <p:clrMapOvr>
    <a:masterClrMapping/>
  </p:clrMapOvr>
</p:sld>
</file>

<file path=ppt/theme/theme1.xml><?xml version="1.0" encoding="utf-8"?>
<a:theme xmlns:a="http://schemas.openxmlformats.org/drawingml/2006/main" name="LeafVTI">
  <a:themeElements>
    <a:clrScheme name="AnalogousFromDarkSeedLeftStep">
      <a:dk1>
        <a:srgbClr val="000000"/>
      </a:dk1>
      <a:lt1>
        <a:srgbClr val="FFFFFF"/>
      </a:lt1>
      <a:dk2>
        <a:srgbClr val="1C2F31"/>
      </a:dk2>
      <a:lt2>
        <a:srgbClr val="F1F3F0"/>
      </a:lt2>
      <a:accent1>
        <a:srgbClr val="A84DC3"/>
      </a:accent1>
      <a:accent2>
        <a:srgbClr val="6B43B5"/>
      </a:accent2>
      <a:accent3>
        <a:srgbClr val="4D54C3"/>
      </a:accent3>
      <a:accent4>
        <a:srgbClr val="3B74B1"/>
      </a:accent4>
      <a:accent5>
        <a:srgbClr val="4DB7C3"/>
      </a:accent5>
      <a:accent6>
        <a:srgbClr val="3BB18C"/>
      </a:accent6>
      <a:hlink>
        <a:srgbClr val="3C95B5"/>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19</TotalTime>
  <Words>193</Words>
  <Application>Microsoft Office PowerPoint</Application>
  <PresentationFormat>Widescreen</PresentationFormat>
  <Paragraphs>15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 Light</vt:lpstr>
      <vt:lpstr>Rockwell Nova Light</vt:lpstr>
      <vt:lpstr>Wingdings</vt:lpstr>
      <vt:lpstr>LeafVTI</vt:lpstr>
      <vt:lpstr>Obesity levels  in the united states</vt:lpstr>
      <vt:lpstr>Project Description</vt:lpstr>
      <vt:lpstr>dataset</vt:lpstr>
      <vt:lpstr>PowerPoint Presentation</vt:lpstr>
      <vt:lpstr>PowerPoint Presentation</vt:lpstr>
      <vt:lpstr>PowerPoint Presentation</vt:lpstr>
      <vt:lpstr>PowerPoint Presentation</vt:lpstr>
      <vt:lpstr>PowerPoint Presentation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levels  in the united states</dc:title>
  <dc:creator>Fahad Almunif</dc:creator>
  <cp:lastModifiedBy>Fahad Almunif</cp:lastModifiedBy>
  <cp:revision>1</cp:revision>
  <dcterms:created xsi:type="dcterms:W3CDTF">2021-10-10T23:12:58Z</dcterms:created>
  <dcterms:modified xsi:type="dcterms:W3CDTF">2021-10-10T23:32:00Z</dcterms:modified>
</cp:coreProperties>
</file>