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1"/>
  </p:notesMasterIdLst>
  <p:sldIdLst>
    <p:sldId id="295" r:id="rId4"/>
    <p:sldId id="257" r:id="rId5"/>
    <p:sldId id="258" r:id="rId6"/>
    <p:sldId id="259" r:id="rId7"/>
    <p:sldId id="260" r:id="rId8"/>
    <p:sldId id="261" r:id="rId9"/>
    <p:sldId id="262" r:id="rId10"/>
    <p:sldId id="290" r:id="rId11"/>
    <p:sldId id="306" r:id="rId12"/>
    <p:sldId id="293" r:id="rId13"/>
    <p:sldId id="307" r:id="rId14"/>
    <p:sldId id="300" r:id="rId15"/>
    <p:sldId id="301" r:id="rId16"/>
    <p:sldId id="302" r:id="rId17"/>
    <p:sldId id="265" r:id="rId18"/>
    <p:sldId id="266" r:id="rId19"/>
    <p:sldId id="267" r:id="rId20"/>
    <p:sldId id="296" r:id="rId21"/>
    <p:sldId id="297" r:id="rId22"/>
    <p:sldId id="309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82" r:id="rId32"/>
    <p:sldId id="291" r:id="rId33"/>
    <p:sldId id="292" r:id="rId34"/>
    <p:sldId id="287" r:id="rId35"/>
    <p:sldId id="288" r:id="rId36"/>
    <p:sldId id="304" r:id="rId37"/>
    <p:sldId id="305" r:id="rId38"/>
    <p:sldId id="308" r:id="rId39"/>
    <p:sldId id="289" r:id="rId40"/>
  </p:sldIdLst>
  <p:sldSz cx="9144000" cy="6858000" type="screen4x3"/>
  <p:notesSz cx="7559675" cy="10691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1522" y="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/>
            <a:t>introduction</a:t>
          </a:r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Plans et solution</a:t>
          </a:r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Résultats</a:t>
          </a:r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dirty="0"/>
            <a:t>Conclusions et 	Perspectives</a:t>
          </a:r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7B027E47-E020-BA47-9C9F-7B5DE7A11270}" type="presOf" srcId="{E93D5115-8932-4C1D-82DF-D367DE57F516}" destId="{124B828D-1023-45B1-98B6-911733854F4D}" srcOrd="0" destOrd="0" presId="urn:microsoft.com/office/officeart/2005/8/layout/hChevron3"/>
    <dgm:cxn modelId="{75FB6A49-F092-D940-9398-1F1713E488EB}" type="presOf" srcId="{B61C2E76-F771-4CE6-8D5A-7AB6CA2033A2}" destId="{2AEF49F0-7427-4DC0-8F7F-C2183E0A9BA5}" srcOrd="0" destOrd="0" presId="urn:microsoft.com/office/officeart/2005/8/layout/hChevron3"/>
    <dgm:cxn modelId="{C0B4CBA8-1292-694F-A7CF-464778E2DCBF}" type="presOf" srcId="{CDDA28CE-150F-48D2-A8BD-89EF5CE49ABB}" destId="{87F047C2-2D9B-4BB3-9C3A-A0D899B07791}" srcOrd="0" destOrd="0" presId="urn:microsoft.com/office/officeart/2005/8/layout/hChevron3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5F83596B-9B52-804B-A24B-08A00F7FBB6C}" type="presOf" srcId="{3A02C2A8-B972-43A8-9ABF-9D04E3CC2394}" destId="{B951C1F4-D550-4DFB-BF6B-A86241670BDA}" srcOrd="0" destOrd="0" presId="urn:microsoft.com/office/officeart/2005/8/layout/hChevron3"/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DF1BE9B0-1AFD-3249-BDA3-BE11C3781123}" type="presOf" srcId="{02EF7C8C-CB0D-4D05-95F5-7F8423A77775}" destId="{0C3E3CCB-4C40-4056-9A4D-35633460B7F3}" srcOrd="0" destOrd="0" presId="urn:microsoft.com/office/officeart/2005/8/layout/hChevron3"/>
    <dgm:cxn modelId="{A118D539-636F-274A-BA55-6D136C4A9BBF}" type="presParOf" srcId="{2AEF49F0-7427-4DC0-8F7F-C2183E0A9BA5}" destId="{0C3E3CCB-4C40-4056-9A4D-35633460B7F3}" srcOrd="0" destOrd="0" presId="urn:microsoft.com/office/officeart/2005/8/layout/hChevron3"/>
    <dgm:cxn modelId="{7A5F3280-E446-504F-821C-FFAEFEE15AA7}" type="presParOf" srcId="{2AEF49F0-7427-4DC0-8F7F-C2183E0A9BA5}" destId="{F9E8689D-C102-4650-A533-B83EA4FF7D6A}" srcOrd="1" destOrd="0" presId="urn:microsoft.com/office/officeart/2005/8/layout/hChevron3"/>
    <dgm:cxn modelId="{48713A98-2277-974B-B5A3-0C1F15E9FB19}" type="presParOf" srcId="{2AEF49F0-7427-4DC0-8F7F-C2183E0A9BA5}" destId="{87F047C2-2D9B-4BB3-9C3A-A0D899B07791}" srcOrd="2" destOrd="0" presId="urn:microsoft.com/office/officeart/2005/8/layout/hChevron3"/>
    <dgm:cxn modelId="{3E29F72D-8F75-964C-AFCA-C8522047C766}" type="presParOf" srcId="{2AEF49F0-7427-4DC0-8F7F-C2183E0A9BA5}" destId="{93F768BC-1DE0-4F1A-A474-315B717E6913}" srcOrd="3" destOrd="0" presId="urn:microsoft.com/office/officeart/2005/8/layout/hChevron3"/>
    <dgm:cxn modelId="{C30E5812-AFAC-CF4D-AE23-CA50E716D7DF}" type="presParOf" srcId="{2AEF49F0-7427-4DC0-8F7F-C2183E0A9BA5}" destId="{B951C1F4-D550-4DFB-BF6B-A86241670BDA}" srcOrd="4" destOrd="0" presId="urn:microsoft.com/office/officeart/2005/8/layout/hChevron3"/>
    <dgm:cxn modelId="{DA539E26-26A9-0A49-BA6C-7B324C39DB56}" type="presParOf" srcId="{2AEF49F0-7427-4DC0-8F7F-C2183E0A9BA5}" destId="{05106159-6FD8-4B58-B4B4-9BBDB64AE4BE}" srcOrd="5" destOrd="0" presId="urn:microsoft.com/office/officeart/2005/8/layout/hChevron3"/>
    <dgm:cxn modelId="{9BFB48B5-EBD7-774C-974C-9AD77CC46AEE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/>
            <a:t>introduction</a:t>
          </a:r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Plans et solution</a:t>
          </a:r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Résultats</a:t>
          </a:r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dirty="0"/>
            <a:t>Conclusions et 	Perspectives</a:t>
          </a:r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53040304-7055-C641-8C4A-2EF4D3292248}" type="presOf" srcId="{02EF7C8C-CB0D-4D05-95F5-7F8423A77775}" destId="{0C3E3CCB-4C40-4056-9A4D-35633460B7F3}" srcOrd="0" destOrd="0" presId="urn:microsoft.com/office/officeart/2005/8/layout/hChevron3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5B114C94-F86D-874A-8FF1-2121BBAA4B5C}" type="presOf" srcId="{B61C2E76-F771-4CE6-8D5A-7AB6CA2033A2}" destId="{2AEF49F0-7427-4DC0-8F7F-C2183E0A9BA5}" srcOrd="0" destOrd="0" presId="urn:microsoft.com/office/officeart/2005/8/layout/hChevron3"/>
    <dgm:cxn modelId="{2A59D532-CDAF-ED4B-9274-EB5FDF2C99B7}" type="presOf" srcId="{E93D5115-8932-4C1D-82DF-D367DE57F516}" destId="{124B828D-1023-45B1-98B6-911733854F4D}" srcOrd="0" destOrd="0" presId="urn:microsoft.com/office/officeart/2005/8/layout/hChevron3"/>
    <dgm:cxn modelId="{FCEA455A-9CFA-4C41-BFE3-EE145BC63EEA}" type="presOf" srcId="{CDDA28CE-150F-48D2-A8BD-89EF5CE49ABB}" destId="{87F047C2-2D9B-4BB3-9C3A-A0D899B07791}" srcOrd="0" destOrd="0" presId="urn:microsoft.com/office/officeart/2005/8/layout/hChevron3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2E78F89F-5BB0-9F41-91FD-AEA0B33CB3BE}" type="presOf" srcId="{3A02C2A8-B972-43A8-9ABF-9D04E3CC2394}" destId="{B951C1F4-D550-4DFB-BF6B-A86241670BDA}" srcOrd="0" destOrd="0" presId="urn:microsoft.com/office/officeart/2005/8/layout/hChevron3"/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8F6729C2-2648-F747-B231-DEB657FF1E98}" type="presParOf" srcId="{2AEF49F0-7427-4DC0-8F7F-C2183E0A9BA5}" destId="{0C3E3CCB-4C40-4056-9A4D-35633460B7F3}" srcOrd="0" destOrd="0" presId="urn:microsoft.com/office/officeart/2005/8/layout/hChevron3"/>
    <dgm:cxn modelId="{2B3CA3F1-79F3-CA47-BE59-C64469777D34}" type="presParOf" srcId="{2AEF49F0-7427-4DC0-8F7F-C2183E0A9BA5}" destId="{F9E8689D-C102-4650-A533-B83EA4FF7D6A}" srcOrd="1" destOrd="0" presId="urn:microsoft.com/office/officeart/2005/8/layout/hChevron3"/>
    <dgm:cxn modelId="{44107842-0D87-7D42-8626-5744729927C2}" type="presParOf" srcId="{2AEF49F0-7427-4DC0-8F7F-C2183E0A9BA5}" destId="{87F047C2-2D9B-4BB3-9C3A-A0D899B07791}" srcOrd="2" destOrd="0" presId="urn:microsoft.com/office/officeart/2005/8/layout/hChevron3"/>
    <dgm:cxn modelId="{E16A20B3-50B9-4440-9907-A21A41E2FF03}" type="presParOf" srcId="{2AEF49F0-7427-4DC0-8F7F-C2183E0A9BA5}" destId="{93F768BC-1DE0-4F1A-A474-315B717E6913}" srcOrd="3" destOrd="0" presId="urn:microsoft.com/office/officeart/2005/8/layout/hChevron3"/>
    <dgm:cxn modelId="{499E9601-D25B-7740-A4D8-442710035D19}" type="presParOf" srcId="{2AEF49F0-7427-4DC0-8F7F-C2183E0A9BA5}" destId="{B951C1F4-D550-4DFB-BF6B-A86241670BDA}" srcOrd="4" destOrd="0" presId="urn:microsoft.com/office/officeart/2005/8/layout/hChevron3"/>
    <dgm:cxn modelId="{81D9DF4F-20BF-D34B-A079-ED6BF98A014F}" type="presParOf" srcId="{2AEF49F0-7427-4DC0-8F7F-C2183E0A9BA5}" destId="{05106159-6FD8-4B58-B4B4-9BBDB64AE4BE}" srcOrd="5" destOrd="0" presId="urn:microsoft.com/office/officeart/2005/8/layout/hChevron3"/>
    <dgm:cxn modelId="{C0854E34-26F1-E340-A604-E773D8C32464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/>
            <a:t>introduction</a:t>
          </a:r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tx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dirty="0"/>
            <a:t>Plans et solution</a:t>
          </a:r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Résultats</a:t>
          </a:r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dirty="0"/>
            <a:t>Conclusions et 	Perspectives</a:t>
          </a:r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9E8A4C-3487-234E-883D-A78F9FF69274}" type="presOf" srcId="{02EF7C8C-CB0D-4D05-95F5-7F8423A77775}" destId="{0C3E3CCB-4C40-4056-9A4D-35633460B7F3}" srcOrd="0" destOrd="0" presId="urn:microsoft.com/office/officeart/2005/8/layout/hChevron3"/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A34D1DDA-DD04-164C-95DF-BA1FD3AE66D6}" type="presOf" srcId="{E93D5115-8932-4C1D-82DF-D367DE57F516}" destId="{124B828D-1023-45B1-98B6-911733854F4D}" srcOrd="0" destOrd="0" presId="urn:microsoft.com/office/officeart/2005/8/layout/hChevron3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8AFBC574-96D0-3B44-B3A4-93A5A9E8D331}" type="presOf" srcId="{3A02C2A8-B972-43A8-9ABF-9D04E3CC2394}" destId="{B951C1F4-D550-4DFB-BF6B-A86241670BDA}" srcOrd="0" destOrd="0" presId="urn:microsoft.com/office/officeart/2005/8/layout/hChevron3"/>
    <dgm:cxn modelId="{BFC683E3-8A38-9C40-83F3-500A3CF627A7}" type="presOf" srcId="{B61C2E76-F771-4CE6-8D5A-7AB6CA2033A2}" destId="{2AEF49F0-7427-4DC0-8F7F-C2183E0A9BA5}" srcOrd="0" destOrd="0" presId="urn:microsoft.com/office/officeart/2005/8/layout/hChevron3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8CA7BAB7-BBB1-1A4F-B644-9C9B287A4E58}" type="presOf" srcId="{CDDA28CE-150F-48D2-A8BD-89EF5CE49ABB}" destId="{87F047C2-2D9B-4BB3-9C3A-A0D899B07791}" srcOrd="0" destOrd="0" presId="urn:microsoft.com/office/officeart/2005/8/layout/hChevron3"/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90B6D36E-4785-1F43-892A-2E51EDEA86C2}" type="presParOf" srcId="{2AEF49F0-7427-4DC0-8F7F-C2183E0A9BA5}" destId="{0C3E3CCB-4C40-4056-9A4D-35633460B7F3}" srcOrd="0" destOrd="0" presId="urn:microsoft.com/office/officeart/2005/8/layout/hChevron3"/>
    <dgm:cxn modelId="{FDE2D465-A6C5-A04D-AB94-2D52340549E9}" type="presParOf" srcId="{2AEF49F0-7427-4DC0-8F7F-C2183E0A9BA5}" destId="{F9E8689D-C102-4650-A533-B83EA4FF7D6A}" srcOrd="1" destOrd="0" presId="urn:microsoft.com/office/officeart/2005/8/layout/hChevron3"/>
    <dgm:cxn modelId="{4478BEDD-1FAF-8749-B9F8-464CFD22C12C}" type="presParOf" srcId="{2AEF49F0-7427-4DC0-8F7F-C2183E0A9BA5}" destId="{87F047C2-2D9B-4BB3-9C3A-A0D899B07791}" srcOrd="2" destOrd="0" presId="urn:microsoft.com/office/officeart/2005/8/layout/hChevron3"/>
    <dgm:cxn modelId="{21DD7933-7D80-B346-B4AB-033D23A12B20}" type="presParOf" srcId="{2AEF49F0-7427-4DC0-8F7F-C2183E0A9BA5}" destId="{93F768BC-1DE0-4F1A-A474-315B717E6913}" srcOrd="3" destOrd="0" presId="urn:microsoft.com/office/officeart/2005/8/layout/hChevron3"/>
    <dgm:cxn modelId="{BDFFA029-B977-0343-8FEE-F8C5968E75B8}" type="presParOf" srcId="{2AEF49F0-7427-4DC0-8F7F-C2183E0A9BA5}" destId="{B951C1F4-D550-4DFB-BF6B-A86241670BDA}" srcOrd="4" destOrd="0" presId="urn:microsoft.com/office/officeart/2005/8/layout/hChevron3"/>
    <dgm:cxn modelId="{5F15E1BD-9E22-A243-BDE5-B2A43B59BB9B}" type="presParOf" srcId="{2AEF49F0-7427-4DC0-8F7F-C2183E0A9BA5}" destId="{05106159-6FD8-4B58-B4B4-9BBDB64AE4BE}" srcOrd="5" destOrd="0" presId="urn:microsoft.com/office/officeart/2005/8/layout/hChevron3"/>
    <dgm:cxn modelId="{16256C8E-78BE-2445-B4E1-C56EAC8B07D3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/>
            <a:t>introduction</a:t>
          </a:r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tx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dirty="0"/>
            <a:t>Plans et solution</a:t>
          </a:r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Résultats</a:t>
          </a:r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dirty="0"/>
            <a:t>Conclusions et 	Perspectives</a:t>
          </a:r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CFA7B3E-859A-F344-864E-03A3A3463DE2}" type="presOf" srcId="{E93D5115-8932-4C1D-82DF-D367DE57F516}" destId="{124B828D-1023-45B1-98B6-911733854F4D}" srcOrd="0" destOrd="0" presId="urn:microsoft.com/office/officeart/2005/8/layout/hChevron3"/>
    <dgm:cxn modelId="{A1F5691D-54B7-D54C-A1F7-183A1A232BB2}" type="presOf" srcId="{B61C2E76-F771-4CE6-8D5A-7AB6CA2033A2}" destId="{2AEF49F0-7427-4DC0-8F7F-C2183E0A9BA5}" srcOrd="0" destOrd="0" presId="urn:microsoft.com/office/officeart/2005/8/layout/hChevron3"/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0A8454D2-06AC-4643-AE1C-C8220E5A1433}" type="presOf" srcId="{02EF7C8C-CB0D-4D05-95F5-7F8423A77775}" destId="{0C3E3CCB-4C40-4056-9A4D-35633460B7F3}" srcOrd="0" destOrd="0" presId="urn:microsoft.com/office/officeart/2005/8/layout/hChevron3"/>
    <dgm:cxn modelId="{5EC74CD3-E591-0E47-954F-4C1C7A61B619}" type="presOf" srcId="{3A02C2A8-B972-43A8-9ABF-9D04E3CC2394}" destId="{B951C1F4-D550-4DFB-BF6B-A86241670BDA}" srcOrd="0" destOrd="0" presId="urn:microsoft.com/office/officeart/2005/8/layout/hChevron3"/>
    <dgm:cxn modelId="{CFBDA6DE-EC96-A247-97D2-51067697F17E}" type="presOf" srcId="{CDDA28CE-150F-48D2-A8BD-89EF5CE49ABB}" destId="{87F047C2-2D9B-4BB3-9C3A-A0D899B07791}" srcOrd="0" destOrd="0" presId="urn:microsoft.com/office/officeart/2005/8/layout/hChevron3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FD3A7767-48E3-A444-AFD1-9DF74EDA64AE}" type="presParOf" srcId="{2AEF49F0-7427-4DC0-8F7F-C2183E0A9BA5}" destId="{0C3E3CCB-4C40-4056-9A4D-35633460B7F3}" srcOrd="0" destOrd="0" presId="urn:microsoft.com/office/officeart/2005/8/layout/hChevron3"/>
    <dgm:cxn modelId="{94E3E19F-EE6C-FF4C-820B-3CCF2C74EA94}" type="presParOf" srcId="{2AEF49F0-7427-4DC0-8F7F-C2183E0A9BA5}" destId="{F9E8689D-C102-4650-A533-B83EA4FF7D6A}" srcOrd="1" destOrd="0" presId="urn:microsoft.com/office/officeart/2005/8/layout/hChevron3"/>
    <dgm:cxn modelId="{C2F7FAD6-6382-4B4D-8DA3-E9A40F6F581A}" type="presParOf" srcId="{2AEF49F0-7427-4DC0-8F7F-C2183E0A9BA5}" destId="{87F047C2-2D9B-4BB3-9C3A-A0D899B07791}" srcOrd="2" destOrd="0" presId="urn:microsoft.com/office/officeart/2005/8/layout/hChevron3"/>
    <dgm:cxn modelId="{B895392D-8F92-8C4F-90B4-999F851A3F7D}" type="presParOf" srcId="{2AEF49F0-7427-4DC0-8F7F-C2183E0A9BA5}" destId="{93F768BC-1DE0-4F1A-A474-315B717E6913}" srcOrd="3" destOrd="0" presId="urn:microsoft.com/office/officeart/2005/8/layout/hChevron3"/>
    <dgm:cxn modelId="{96471782-200F-A743-8FE7-892642EBCD45}" type="presParOf" srcId="{2AEF49F0-7427-4DC0-8F7F-C2183E0A9BA5}" destId="{B951C1F4-D550-4DFB-BF6B-A86241670BDA}" srcOrd="4" destOrd="0" presId="urn:microsoft.com/office/officeart/2005/8/layout/hChevron3"/>
    <dgm:cxn modelId="{F28254C7-6817-4C42-887A-0DD313CF9F78}" type="presParOf" srcId="{2AEF49F0-7427-4DC0-8F7F-C2183E0A9BA5}" destId="{05106159-6FD8-4B58-B4B4-9BBDB64AE4BE}" srcOrd="5" destOrd="0" presId="urn:microsoft.com/office/officeart/2005/8/layout/hChevron3"/>
    <dgm:cxn modelId="{D821F0BF-1360-C240-84DD-31CE70A86511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/>
            <a:t>introduction</a:t>
          </a:r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tx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dirty="0"/>
            <a:t>Plans et solution</a:t>
          </a:r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Résultats</a:t>
          </a:r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dirty="0"/>
            <a:t>Conclusions et 	Perspectives</a:t>
          </a:r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309ACFD9-B856-F741-8FBC-938E9F9B1490}" type="presOf" srcId="{E93D5115-8932-4C1D-82DF-D367DE57F516}" destId="{124B828D-1023-45B1-98B6-911733854F4D}" srcOrd="0" destOrd="0" presId="urn:microsoft.com/office/officeart/2005/8/layout/hChevron3"/>
    <dgm:cxn modelId="{8CE03AE8-2539-2E45-B0B0-E4E04DE14C1D}" type="presOf" srcId="{02EF7C8C-CB0D-4D05-95F5-7F8423A77775}" destId="{0C3E3CCB-4C40-4056-9A4D-35633460B7F3}" srcOrd="0" destOrd="0" presId="urn:microsoft.com/office/officeart/2005/8/layout/hChevron3"/>
    <dgm:cxn modelId="{5A24E4E5-5861-614E-9A77-4AB9CE7048FF}" type="presOf" srcId="{B61C2E76-F771-4CE6-8D5A-7AB6CA2033A2}" destId="{2AEF49F0-7427-4DC0-8F7F-C2183E0A9BA5}" srcOrd="0" destOrd="0" presId="urn:microsoft.com/office/officeart/2005/8/layout/hChevron3"/>
    <dgm:cxn modelId="{E95DE1A3-FC39-E947-A505-13B0FCD9FCFD}" type="presOf" srcId="{3A02C2A8-B972-43A8-9ABF-9D04E3CC2394}" destId="{B951C1F4-D550-4DFB-BF6B-A86241670BDA}" srcOrd="0" destOrd="0" presId="urn:microsoft.com/office/officeart/2005/8/layout/hChevron3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E4A320A3-DDBC-9742-8A2E-A90CAC8B5629}" type="presOf" srcId="{CDDA28CE-150F-48D2-A8BD-89EF5CE49ABB}" destId="{87F047C2-2D9B-4BB3-9C3A-A0D899B07791}" srcOrd="0" destOrd="0" presId="urn:microsoft.com/office/officeart/2005/8/layout/hChevron3"/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F538FD41-0802-1A46-8CCA-C50C53C7A376}" type="presParOf" srcId="{2AEF49F0-7427-4DC0-8F7F-C2183E0A9BA5}" destId="{0C3E3CCB-4C40-4056-9A4D-35633460B7F3}" srcOrd="0" destOrd="0" presId="urn:microsoft.com/office/officeart/2005/8/layout/hChevron3"/>
    <dgm:cxn modelId="{239789E3-6DE2-B341-8333-6B8F102F254E}" type="presParOf" srcId="{2AEF49F0-7427-4DC0-8F7F-C2183E0A9BA5}" destId="{F9E8689D-C102-4650-A533-B83EA4FF7D6A}" srcOrd="1" destOrd="0" presId="urn:microsoft.com/office/officeart/2005/8/layout/hChevron3"/>
    <dgm:cxn modelId="{0DFCF560-75A9-4546-8223-6838DD477226}" type="presParOf" srcId="{2AEF49F0-7427-4DC0-8F7F-C2183E0A9BA5}" destId="{87F047C2-2D9B-4BB3-9C3A-A0D899B07791}" srcOrd="2" destOrd="0" presId="urn:microsoft.com/office/officeart/2005/8/layout/hChevron3"/>
    <dgm:cxn modelId="{BD3633AF-BFB1-DA4E-A6BD-7EE0FB815281}" type="presParOf" srcId="{2AEF49F0-7427-4DC0-8F7F-C2183E0A9BA5}" destId="{93F768BC-1DE0-4F1A-A474-315B717E6913}" srcOrd="3" destOrd="0" presId="urn:microsoft.com/office/officeart/2005/8/layout/hChevron3"/>
    <dgm:cxn modelId="{7F8CECDB-8395-3440-9510-811868B4937D}" type="presParOf" srcId="{2AEF49F0-7427-4DC0-8F7F-C2183E0A9BA5}" destId="{B951C1F4-D550-4DFB-BF6B-A86241670BDA}" srcOrd="4" destOrd="0" presId="urn:microsoft.com/office/officeart/2005/8/layout/hChevron3"/>
    <dgm:cxn modelId="{C070EB43-66E7-134C-9346-CB943F142CB3}" type="presParOf" srcId="{2AEF49F0-7427-4DC0-8F7F-C2183E0A9BA5}" destId="{05106159-6FD8-4B58-B4B4-9BBDB64AE4BE}" srcOrd="5" destOrd="0" presId="urn:microsoft.com/office/officeart/2005/8/layout/hChevron3"/>
    <dgm:cxn modelId="{69571D6D-0B1A-7B48-869B-24D33D28FFBD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tx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dirty="0" smtClean="0"/>
            <a:t>Plans et solution</a:t>
          </a:r>
          <a:endParaRPr lang="fr-FR" dirty="0"/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b="1" dirty="0" smtClean="0">
              <a:solidFill>
                <a:srgbClr val="FF0000"/>
              </a:solidFill>
            </a:rPr>
            <a:t>Résultats</a:t>
          </a:r>
          <a:endParaRPr lang="fr-FR" dirty="0"/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dirty="0" smtClean="0"/>
            <a:t>Conclusions et 	Perspectives</a:t>
          </a:r>
          <a:endParaRPr lang="fr-FR" dirty="0"/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5E984E85-0791-C44E-9DE6-A49F073C4E74}" type="presOf" srcId="{B61C2E76-F771-4CE6-8D5A-7AB6CA2033A2}" destId="{2AEF49F0-7427-4DC0-8F7F-C2183E0A9BA5}" srcOrd="0" destOrd="0" presId="urn:microsoft.com/office/officeart/2005/8/layout/hChevron3"/>
    <dgm:cxn modelId="{F1AA76CE-60D9-C04E-97CE-36C00F1661AB}" type="presOf" srcId="{E93D5115-8932-4C1D-82DF-D367DE57F516}" destId="{124B828D-1023-45B1-98B6-911733854F4D}" srcOrd="0" destOrd="0" presId="urn:microsoft.com/office/officeart/2005/8/layout/hChevron3"/>
    <dgm:cxn modelId="{C8AAEDD0-91C2-C242-9978-80911B2E2913}" type="presOf" srcId="{CDDA28CE-150F-48D2-A8BD-89EF5CE49ABB}" destId="{87F047C2-2D9B-4BB3-9C3A-A0D899B07791}" srcOrd="0" destOrd="0" presId="urn:microsoft.com/office/officeart/2005/8/layout/hChevron3"/>
    <dgm:cxn modelId="{64823493-EE5D-8B4D-A5A6-73C311F22610}" type="presOf" srcId="{3A02C2A8-B972-43A8-9ABF-9D04E3CC2394}" destId="{B951C1F4-D550-4DFB-BF6B-A86241670BDA}" srcOrd="0" destOrd="0" presId="urn:microsoft.com/office/officeart/2005/8/layout/hChevron3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45CD9BA8-B9C8-FE4C-B609-F35146522E6E}" type="presOf" srcId="{02EF7C8C-CB0D-4D05-95F5-7F8423A77775}" destId="{0C3E3CCB-4C40-4056-9A4D-35633460B7F3}" srcOrd="0" destOrd="0" presId="urn:microsoft.com/office/officeart/2005/8/layout/hChevron3"/>
    <dgm:cxn modelId="{61ABCC75-83A7-4148-B4CC-C722D7D344C0}" type="presParOf" srcId="{2AEF49F0-7427-4DC0-8F7F-C2183E0A9BA5}" destId="{0C3E3CCB-4C40-4056-9A4D-35633460B7F3}" srcOrd="0" destOrd="0" presId="urn:microsoft.com/office/officeart/2005/8/layout/hChevron3"/>
    <dgm:cxn modelId="{1A61424C-6623-BF49-A023-17425F1F166C}" type="presParOf" srcId="{2AEF49F0-7427-4DC0-8F7F-C2183E0A9BA5}" destId="{F9E8689D-C102-4650-A533-B83EA4FF7D6A}" srcOrd="1" destOrd="0" presId="urn:microsoft.com/office/officeart/2005/8/layout/hChevron3"/>
    <dgm:cxn modelId="{50E5FFBA-B0AC-D345-8C10-8FE8FE449195}" type="presParOf" srcId="{2AEF49F0-7427-4DC0-8F7F-C2183E0A9BA5}" destId="{87F047C2-2D9B-4BB3-9C3A-A0D899B07791}" srcOrd="2" destOrd="0" presId="urn:microsoft.com/office/officeart/2005/8/layout/hChevron3"/>
    <dgm:cxn modelId="{0954DD49-07DF-3E41-906C-29A2FB8C9899}" type="presParOf" srcId="{2AEF49F0-7427-4DC0-8F7F-C2183E0A9BA5}" destId="{93F768BC-1DE0-4F1A-A474-315B717E6913}" srcOrd="3" destOrd="0" presId="urn:microsoft.com/office/officeart/2005/8/layout/hChevron3"/>
    <dgm:cxn modelId="{E20DC617-1522-8F47-B02F-0838393152A7}" type="presParOf" srcId="{2AEF49F0-7427-4DC0-8F7F-C2183E0A9BA5}" destId="{B951C1F4-D550-4DFB-BF6B-A86241670BDA}" srcOrd="4" destOrd="0" presId="urn:microsoft.com/office/officeart/2005/8/layout/hChevron3"/>
    <dgm:cxn modelId="{928718AD-283F-6D46-A72C-74DD97E1F6F9}" type="presParOf" srcId="{2AEF49F0-7427-4DC0-8F7F-C2183E0A9BA5}" destId="{05106159-6FD8-4B58-B4B4-9BBDB64AE4BE}" srcOrd="5" destOrd="0" presId="urn:microsoft.com/office/officeart/2005/8/layout/hChevron3"/>
    <dgm:cxn modelId="{F9CEDAE0-2F12-3B4C-994F-D278B9D53B0B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tx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dirty="0" smtClean="0"/>
            <a:t>Plans et solution</a:t>
          </a:r>
          <a:endParaRPr lang="fr-FR" dirty="0"/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b="1" dirty="0" smtClean="0">
              <a:solidFill>
                <a:srgbClr val="FF0000"/>
              </a:solidFill>
            </a:rPr>
            <a:t>Résultats</a:t>
          </a:r>
          <a:endParaRPr lang="fr-FR" dirty="0"/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dirty="0" smtClean="0"/>
            <a:t>Conclusions et 	Perspectives</a:t>
          </a:r>
          <a:endParaRPr lang="fr-FR" dirty="0"/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034C5B61-5C7B-2D4E-92DF-8F8BF01629EB}" type="presOf" srcId="{E93D5115-8932-4C1D-82DF-D367DE57F516}" destId="{124B828D-1023-45B1-98B6-911733854F4D}" srcOrd="0" destOrd="0" presId="urn:microsoft.com/office/officeart/2005/8/layout/hChevron3"/>
    <dgm:cxn modelId="{6B72FD55-A686-A94B-A3D7-AEDEB0FAF2E4}" type="presOf" srcId="{3A02C2A8-B972-43A8-9ABF-9D04E3CC2394}" destId="{B951C1F4-D550-4DFB-BF6B-A86241670BDA}" srcOrd="0" destOrd="0" presId="urn:microsoft.com/office/officeart/2005/8/layout/hChevron3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764A3E93-0534-E94B-8519-C1A7770FDE6D}" type="presOf" srcId="{B61C2E76-F771-4CE6-8D5A-7AB6CA2033A2}" destId="{2AEF49F0-7427-4DC0-8F7F-C2183E0A9BA5}" srcOrd="0" destOrd="0" presId="urn:microsoft.com/office/officeart/2005/8/layout/hChevron3"/>
    <dgm:cxn modelId="{558A7C0A-5F4B-4241-9BED-8F11E1600B66}" type="presOf" srcId="{02EF7C8C-CB0D-4D05-95F5-7F8423A77775}" destId="{0C3E3CCB-4C40-4056-9A4D-35633460B7F3}" srcOrd="0" destOrd="0" presId="urn:microsoft.com/office/officeart/2005/8/layout/hChevron3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C992E694-E47D-9B40-A01B-C5B76BD11993}" type="presOf" srcId="{CDDA28CE-150F-48D2-A8BD-89EF5CE49ABB}" destId="{87F047C2-2D9B-4BB3-9C3A-A0D899B07791}" srcOrd="0" destOrd="0" presId="urn:microsoft.com/office/officeart/2005/8/layout/hChevron3"/>
    <dgm:cxn modelId="{C3E95F73-E82B-9B47-9259-CDB8BEBBA003}" type="presParOf" srcId="{2AEF49F0-7427-4DC0-8F7F-C2183E0A9BA5}" destId="{0C3E3CCB-4C40-4056-9A4D-35633460B7F3}" srcOrd="0" destOrd="0" presId="urn:microsoft.com/office/officeart/2005/8/layout/hChevron3"/>
    <dgm:cxn modelId="{D0CFF8C0-B66D-7C47-8A8F-45A5AFCFB8FF}" type="presParOf" srcId="{2AEF49F0-7427-4DC0-8F7F-C2183E0A9BA5}" destId="{F9E8689D-C102-4650-A533-B83EA4FF7D6A}" srcOrd="1" destOrd="0" presId="urn:microsoft.com/office/officeart/2005/8/layout/hChevron3"/>
    <dgm:cxn modelId="{B7E47254-1510-9740-A93A-881966CF9362}" type="presParOf" srcId="{2AEF49F0-7427-4DC0-8F7F-C2183E0A9BA5}" destId="{87F047C2-2D9B-4BB3-9C3A-A0D899B07791}" srcOrd="2" destOrd="0" presId="urn:microsoft.com/office/officeart/2005/8/layout/hChevron3"/>
    <dgm:cxn modelId="{55F6E4D7-7209-074C-A997-C388380873FD}" type="presParOf" srcId="{2AEF49F0-7427-4DC0-8F7F-C2183E0A9BA5}" destId="{93F768BC-1DE0-4F1A-A474-315B717E6913}" srcOrd="3" destOrd="0" presId="urn:microsoft.com/office/officeart/2005/8/layout/hChevron3"/>
    <dgm:cxn modelId="{B7DEDD62-379A-904E-A11C-5347ECF24C75}" type="presParOf" srcId="{2AEF49F0-7427-4DC0-8F7F-C2183E0A9BA5}" destId="{B951C1F4-D550-4DFB-BF6B-A86241670BDA}" srcOrd="4" destOrd="0" presId="urn:microsoft.com/office/officeart/2005/8/layout/hChevron3"/>
    <dgm:cxn modelId="{D6F7ED97-457D-8E4B-B19D-D242890C89CF}" type="presParOf" srcId="{2AEF49F0-7427-4DC0-8F7F-C2183E0A9BA5}" destId="{05106159-6FD8-4B58-B4B4-9BBDB64AE4BE}" srcOrd="5" destOrd="0" presId="urn:microsoft.com/office/officeart/2005/8/layout/hChevron3"/>
    <dgm:cxn modelId="{98BBD2EE-7CDF-2844-8382-F47440D82697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/>
            <a:t>introduction</a:t>
          </a:r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tx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dirty="0"/>
            <a:t>Plans et solution</a:t>
          </a:r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chemeClr val="tx2"/>
        </a:solidFill>
      </dgm:spPr>
      <dgm:t>
        <a:bodyPr/>
        <a:lstStyle/>
        <a:p>
          <a:r>
            <a:rPr lang="fr-FR" dirty="0"/>
            <a:t>Résultats</a:t>
          </a:r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chemeClr val="bg1"/>
        </a:solidFill>
      </dgm:spPr>
      <dgm:t>
        <a:bodyPr/>
        <a:lstStyle/>
        <a:p>
          <a:pPr algn="ctr"/>
          <a:r>
            <a:rPr lang="fr-FR" b="1" dirty="0" smtClean="0">
              <a:solidFill>
                <a:srgbClr val="FF0000"/>
              </a:solidFill>
            </a:rPr>
            <a:t>Conclusion </a:t>
          </a:r>
          <a:r>
            <a:rPr lang="fr-FR" b="1" dirty="0">
              <a:solidFill>
                <a:srgbClr val="FF0000"/>
              </a:solidFill>
            </a:rPr>
            <a:t>et 	Perspectives</a:t>
          </a:r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F1F4551-35E7-417C-937C-79DFFE5A4E88}" type="presOf" srcId="{3A02C2A8-B972-43A8-9ABF-9D04E3CC2394}" destId="{B951C1F4-D550-4DFB-BF6B-A86241670BDA}" srcOrd="0" destOrd="0" presId="urn:microsoft.com/office/officeart/2005/8/layout/hChevron3"/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C60B8F56-1759-4DD9-AD8C-2B071974591A}" type="presOf" srcId="{B61C2E76-F771-4CE6-8D5A-7AB6CA2033A2}" destId="{2AEF49F0-7427-4DC0-8F7F-C2183E0A9BA5}" srcOrd="0" destOrd="0" presId="urn:microsoft.com/office/officeart/2005/8/layout/hChevron3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8DA4A750-D03B-424A-B670-B81D31EC7CA8}" type="presOf" srcId="{CDDA28CE-150F-48D2-A8BD-89EF5CE49ABB}" destId="{87F047C2-2D9B-4BB3-9C3A-A0D899B07791}" srcOrd="0" destOrd="0" presId="urn:microsoft.com/office/officeart/2005/8/layout/hChevron3"/>
    <dgm:cxn modelId="{F0E348E5-0B33-4F84-B9D1-ED8B7DDEDD42}" type="presOf" srcId="{02EF7C8C-CB0D-4D05-95F5-7F8423A77775}" destId="{0C3E3CCB-4C40-4056-9A4D-35633460B7F3}" srcOrd="0" destOrd="0" presId="urn:microsoft.com/office/officeart/2005/8/layout/hChevron3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78EA1EBB-2D33-4981-88DB-2E37391969D4}" type="presOf" srcId="{E93D5115-8932-4C1D-82DF-D367DE57F516}" destId="{124B828D-1023-45B1-98B6-911733854F4D}" srcOrd="0" destOrd="0" presId="urn:microsoft.com/office/officeart/2005/8/layout/hChevron3"/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702E0049-AD74-4B7B-913A-2451ADE5B7DD}" type="presParOf" srcId="{2AEF49F0-7427-4DC0-8F7F-C2183E0A9BA5}" destId="{0C3E3CCB-4C40-4056-9A4D-35633460B7F3}" srcOrd="0" destOrd="0" presId="urn:microsoft.com/office/officeart/2005/8/layout/hChevron3"/>
    <dgm:cxn modelId="{10109EAB-27E2-4C95-B54E-BDAB506B47E7}" type="presParOf" srcId="{2AEF49F0-7427-4DC0-8F7F-C2183E0A9BA5}" destId="{F9E8689D-C102-4650-A533-B83EA4FF7D6A}" srcOrd="1" destOrd="0" presId="urn:microsoft.com/office/officeart/2005/8/layout/hChevron3"/>
    <dgm:cxn modelId="{B0B18D89-516D-478E-888E-9F439A7B7815}" type="presParOf" srcId="{2AEF49F0-7427-4DC0-8F7F-C2183E0A9BA5}" destId="{87F047C2-2D9B-4BB3-9C3A-A0D899B07791}" srcOrd="2" destOrd="0" presId="urn:microsoft.com/office/officeart/2005/8/layout/hChevron3"/>
    <dgm:cxn modelId="{020D765D-7CF7-4890-973F-11E148479242}" type="presParOf" srcId="{2AEF49F0-7427-4DC0-8F7F-C2183E0A9BA5}" destId="{93F768BC-1DE0-4F1A-A474-315B717E6913}" srcOrd="3" destOrd="0" presId="urn:microsoft.com/office/officeart/2005/8/layout/hChevron3"/>
    <dgm:cxn modelId="{5E5AA158-5A2E-45F0-960A-1CD88BEE832E}" type="presParOf" srcId="{2AEF49F0-7427-4DC0-8F7F-C2183E0A9BA5}" destId="{B951C1F4-D550-4DFB-BF6B-A86241670BDA}" srcOrd="4" destOrd="0" presId="urn:microsoft.com/office/officeart/2005/8/layout/hChevron3"/>
    <dgm:cxn modelId="{833F8A69-78CA-4031-B5F6-DEB0E394E50F}" type="presParOf" srcId="{2AEF49F0-7427-4DC0-8F7F-C2183E0A9BA5}" destId="{05106159-6FD8-4B58-B4B4-9BBDB64AE4BE}" srcOrd="5" destOrd="0" presId="urn:microsoft.com/office/officeart/2005/8/layout/hChevron3"/>
    <dgm:cxn modelId="{2429D47B-1EEB-4130-846B-592455979E73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/>
            <a:t>introduction</a:t>
          </a:r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tx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dirty="0"/>
            <a:t>Plans et solution</a:t>
          </a:r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chemeClr val="tx2"/>
        </a:solidFill>
      </dgm:spPr>
      <dgm:t>
        <a:bodyPr/>
        <a:lstStyle/>
        <a:p>
          <a:r>
            <a:rPr lang="fr-FR" dirty="0"/>
            <a:t>Résultats</a:t>
          </a:r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chemeClr val="bg1"/>
        </a:solidFill>
      </dgm:spPr>
      <dgm:t>
        <a:bodyPr/>
        <a:lstStyle/>
        <a:p>
          <a:pPr algn="ctr"/>
          <a:r>
            <a:rPr lang="fr-FR" b="1" dirty="0" smtClean="0">
              <a:solidFill>
                <a:srgbClr val="FF0000"/>
              </a:solidFill>
            </a:rPr>
            <a:t>Conclusion </a:t>
          </a:r>
          <a:r>
            <a:rPr lang="fr-FR" b="1" dirty="0">
              <a:solidFill>
                <a:srgbClr val="FF0000"/>
              </a:solidFill>
            </a:rPr>
            <a:t>et 	Perspectives</a:t>
          </a:r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EBA5515-8261-44B3-8BE5-B6F7CB20A8F5}" type="presOf" srcId="{3A02C2A8-B972-43A8-9ABF-9D04E3CC2394}" destId="{B951C1F4-D550-4DFB-BF6B-A86241670BDA}" srcOrd="0" destOrd="0" presId="urn:microsoft.com/office/officeart/2005/8/layout/hChevron3"/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FF85543F-1C3D-4A91-852B-EDC707162322}" type="presOf" srcId="{B61C2E76-F771-4CE6-8D5A-7AB6CA2033A2}" destId="{2AEF49F0-7427-4DC0-8F7F-C2183E0A9BA5}" srcOrd="0" destOrd="0" presId="urn:microsoft.com/office/officeart/2005/8/layout/hChevron3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E2087E67-31D2-422C-BAA5-51C199F4295A}" type="presOf" srcId="{E93D5115-8932-4C1D-82DF-D367DE57F516}" destId="{124B828D-1023-45B1-98B6-911733854F4D}" srcOrd="0" destOrd="0" presId="urn:microsoft.com/office/officeart/2005/8/layout/hChevron3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5A291728-76FC-4D5F-8289-099E6EF30E98}" type="presOf" srcId="{02EF7C8C-CB0D-4D05-95F5-7F8423A77775}" destId="{0C3E3CCB-4C40-4056-9A4D-35633460B7F3}" srcOrd="0" destOrd="0" presId="urn:microsoft.com/office/officeart/2005/8/layout/hChevron3"/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B9EF5451-3E2C-4BCA-84C6-3D74EFC7BF14}" type="presOf" srcId="{CDDA28CE-150F-48D2-A8BD-89EF5CE49ABB}" destId="{87F047C2-2D9B-4BB3-9C3A-A0D899B07791}" srcOrd="0" destOrd="0" presId="urn:microsoft.com/office/officeart/2005/8/layout/hChevron3"/>
    <dgm:cxn modelId="{5A4DFD72-1ECE-4442-839D-A72EEF98F4F6}" type="presParOf" srcId="{2AEF49F0-7427-4DC0-8F7F-C2183E0A9BA5}" destId="{0C3E3CCB-4C40-4056-9A4D-35633460B7F3}" srcOrd="0" destOrd="0" presId="urn:microsoft.com/office/officeart/2005/8/layout/hChevron3"/>
    <dgm:cxn modelId="{BDD4019E-0C03-4009-8FF4-013C12D30A5B}" type="presParOf" srcId="{2AEF49F0-7427-4DC0-8F7F-C2183E0A9BA5}" destId="{F9E8689D-C102-4650-A533-B83EA4FF7D6A}" srcOrd="1" destOrd="0" presId="urn:microsoft.com/office/officeart/2005/8/layout/hChevron3"/>
    <dgm:cxn modelId="{ADCC8041-15E7-4C9A-9AEF-260E93AB9B15}" type="presParOf" srcId="{2AEF49F0-7427-4DC0-8F7F-C2183E0A9BA5}" destId="{87F047C2-2D9B-4BB3-9C3A-A0D899B07791}" srcOrd="2" destOrd="0" presId="urn:microsoft.com/office/officeart/2005/8/layout/hChevron3"/>
    <dgm:cxn modelId="{37D28DF4-F009-447B-A801-9CF657D27EB7}" type="presParOf" srcId="{2AEF49F0-7427-4DC0-8F7F-C2183E0A9BA5}" destId="{93F768BC-1DE0-4F1A-A474-315B717E6913}" srcOrd="3" destOrd="0" presId="urn:microsoft.com/office/officeart/2005/8/layout/hChevron3"/>
    <dgm:cxn modelId="{045DE3A0-E6F1-4863-A055-E82B138E985D}" type="presParOf" srcId="{2AEF49F0-7427-4DC0-8F7F-C2183E0A9BA5}" destId="{B951C1F4-D550-4DFB-BF6B-A86241670BDA}" srcOrd="4" destOrd="0" presId="urn:microsoft.com/office/officeart/2005/8/layout/hChevron3"/>
    <dgm:cxn modelId="{8BBEBABB-E10C-42F7-85CF-48B80D5C0530}" type="presParOf" srcId="{2AEF49F0-7427-4DC0-8F7F-C2183E0A9BA5}" destId="{05106159-6FD8-4B58-B4B4-9BBDB64AE4BE}" srcOrd="5" destOrd="0" presId="urn:microsoft.com/office/officeart/2005/8/layout/hChevron3"/>
    <dgm:cxn modelId="{1937E56E-3187-4377-B135-49EF8150AD22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/>
            <a:t>introduction</a:t>
          </a:r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tx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dirty="0"/>
            <a:t>Plans et solution</a:t>
          </a:r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chemeClr val="tx2"/>
        </a:solidFill>
      </dgm:spPr>
      <dgm:t>
        <a:bodyPr/>
        <a:lstStyle/>
        <a:p>
          <a:r>
            <a:rPr lang="fr-FR" dirty="0"/>
            <a:t>Résultats</a:t>
          </a:r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chemeClr val="bg1"/>
        </a:solidFill>
      </dgm:spPr>
      <dgm:t>
        <a:bodyPr/>
        <a:lstStyle/>
        <a:p>
          <a:pPr algn="ctr"/>
          <a:r>
            <a:rPr lang="fr-FR" b="1" dirty="0" smtClean="0">
              <a:solidFill>
                <a:srgbClr val="FF0000"/>
              </a:solidFill>
            </a:rPr>
            <a:t>Conclusion </a:t>
          </a:r>
          <a:r>
            <a:rPr lang="fr-FR" b="1" dirty="0">
              <a:solidFill>
                <a:srgbClr val="FF0000"/>
              </a:solidFill>
            </a:rPr>
            <a:t>et 	Perspectives</a:t>
          </a:r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CDE281C-A6A9-4B05-9060-59F14F0D4532}" type="presOf" srcId="{02EF7C8C-CB0D-4D05-95F5-7F8423A77775}" destId="{0C3E3CCB-4C40-4056-9A4D-35633460B7F3}" srcOrd="0" destOrd="0" presId="urn:microsoft.com/office/officeart/2005/8/layout/hChevron3"/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22B08302-D0A6-49C0-BEA4-7685E4B41692}" type="presOf" srcId="{B61C2E76-F771-4CE6-8D5A-7AB6CA2033A2}" destId="{2AEF49F0-7427-4DC0-8F7F-C2183E0A9BA5}" srcOrd="0" destOrd="0" presId="urn:microsoft.com/office/officeart/2005/8/layout/hChevron3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F5C20151-6531-4D1A-AE08-83E07C7CB62F}" type="presOf" srcId="{3A02C2A8-B972-43A8-9ABF-9D04E3CC2394}" destId="{B951C1F4-D550-4DFB-BF6B-A86241670BDA}" srcOrd="0" destOrd="0" presId="urn:microsoft.com/office/officeart/2005/8/layout/hChevron3"/>
    <dgm:cxn modelId="{9B766D00-91B1-4EB4-9C36-DA1A4E2BBCFC}" type="presOf" srcId="{E93D5115-8932-4C1D-82DF-D367DE57F516}" destId="{124B828D-1023-45B1-98B6-911733854F4D}" srcOrd="0" destOrd="0" presId="urn:microsoft.com/office/officeart/2005/8/layout/hChevron3"/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DA140EE0-F639-4B96-BB30-5CCF2DB24737}" type="presOf" srcId="{CDDA28CE-150F-48D2-A8BD-89EF5CE49ABB}" destId="{87F047C2-2D9B-4BB3-9C3A-A0D899B07791}" srcOrd="0" destOrd="0" presId="urn:microsoft.com/office/officeart/2005/8/layout/hChevron3"/>
    <dgm:cxn modelId="{8CB1EF0B-2965-4E4E-AFB5-30F055BA2E81}" type="presParOf" srcId="{2AEF49F0-7427-4DC0-8F7F-C2183E0A9BA5}" destId="{0C3E3CCB-4C40-4056-9A4D-35633460B7F3}" srcOrd="0" destOrd="0" presId="urn:microsoft.com/office/officeart/2005/8/layout/hChevron3"/>
    <dgm:cxn modelId="{78B7B9E6-46D9-4FE7-B42F-BB604052E690}" type="presParOf" srcId="{2AEF49F0-7427-4DC0-8F7F-C2183E0A9BA5}" destId="{F9E8689D-C102-4650-A533-B83EA4FF7D6A}" srcOrd="1" destOrd="0" presId="urn:microsoft.com/office/officeart/2005/8/layout/hChevron3"/>
    <dgm:cxn modelId="{0BC68CFA-5BB2-4CD1-8A04-7C755858E8D0}" type="presParOf" srcId="{2AEF49F0-7427-4DC0-8F7F-C2183E0A9BA5}" destId="{87F047C2-2D9B-4BB3-9C3A-A0D899B07791}" srcOrd="2" destOrd="0" presId="urn:microsoft.com/office/officeart/2005/8/layout/hChevron3"/>
    <dgm:cxn modelId="{2AB183DB-16AA-49F1-B069-E02D36780E73}" type="presParOf" srcId="{2AEF49F0-7427-4DC0-8F7F-C2183E0A9BA5}" destId="{93F768BC-1DE0-4F1A-A474-315B717E6913}" srcOrd="3" destOrd="0" presId="urn:microsoft.com/office/officeart/2005/8/layout/hChevron3"/>
    <dgm:cxn modelId="{1AB0E43F-FBFB-46BB-9C0A-793119EFD66F}" type="presParOf" srcId="{2AEF49F0-7427-4DC0-8F7F-C2183E0A9BA5}" destId="{B951C1F4-D550-4DFB-BF6B-A86241670BDA}" srcOrd="4" destOrd="0" presId="urn:microsoft.com/office/officeart/2005/8/layout/hChevron3"/>
    <dgm:cxn modelId="{59912C1D-C179-412B-9C12-1D3CAD0569B1}" type="presParOf" srcId="{2AEF49F0-7427-4DC0-8F7F-C2183E0A9BA5}" destId="{05106159-6FD8-4B58-B4B4-9BBDB64AE4BE}" srcOrd="5" destOrd="0" presId="urn:microsoft.com/office/officeart/2005/8/layout/hChevron3"/>
    <dgm:cxn modelId="{57A03372-659A-4DD1-8CF9-9A06CF4D5E37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/>
            <a:t>introduction</a:t>
          </a:r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tx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dirty="0"/>
            <a:t>Plans et solution</a:t>
          </a:r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chemeClr val="tx2"/>
        </a:solidFill>
      </dgm:spPr>
      <dgm:t>
        <a:bodyPr/>
        <a:lstStyle/>
        <a:p>
          <a:r>
            <a:rPr lang="fr-FR" dirty="0"/>
            <a:t>Résultats</a:t>
          </a:r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chemeClr val="bg1"/>
        </a:solidFill>
      </dgm:spPr>
      <dgm:t>
        <a:bodyPr/>
        <a:lstStyle/>
        <a:p>
          <a:pPr algn="ctr"/>
          <a:r>
            <a:rPr lang="fr-FR" b="1" dirty="0" smtClean="0">
              <a:solidFill>
                <a:srgbClr val="FF0000"/>
              </a:solidFill>
            </a:rPr>
            <a:t>Conclusion </a:t>
          </a:r>
          <a:r>
            <a:rPr lang="fr-FR" b="1" dirty="0">
              <a:solidFill>
                <a:srgbClr val="FF0000"/>
              </a:solidFill>
            </a:rPr>
            <a:t>et 	Perspectives</a:t>
          </a:r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2F9DB9-2A1A-431D-933F-5CA605AB138A}" type="presOf" srcId="{CDDA28CE-150F-48D2-A8BD-89EF5CE49ABB}" destId="{87F047C2-2D9B-4BB3-9C3A-A0D899B07791}" srcOrd="0" destOrd="0" presId="urn:microsoft.com/office/officeart/2005/8/layout/hChevron3"/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F7B75F4D-377B-4696-BFC8-41B2ABDA0D58}" type="presOf" srcId="{02EF7C8C-CB0D-4D05-95F5-7F8423A77775}" destId="{0C3E3CCB-4C40-4056-9A4D-35633460B7F3}" srcOrd="0" destOrd="0" presId="urn:microsoft.com/office/officeart/2005/8/layout/hChevron3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DA94B744-939C-4B77-A134-0172A1F856BA}" type="presOf" srcId="{B61C2E76-F771-4CE6-8D5A-7AB6CA2033A2}" destId="{2AEF49F0-7427-4DC0-8F7F-C2183E0A9BA5}" srcOrd="0" destOrd="0" presId="urn:microsoft.com/office/officeart/2005/8/layout/hChevron3"/>
    <dgm:cxn modelId="{7E22323F-6625-4F18-8445-B82C5FD74AC5}" type="presOf" srcId="{3A02C2A8-B972-43A8-9ABF-9D04E3CC2394}" destId="{B951C1F4-D550-4DFB-BF6B-A86241670BDA}" srcOrd="0" destOrd="0" presId="urn:microsoft.com/office/officeart/2005/8/layout/hChevron3"/>
    <dgm:cxn modelId="{31AE0C5A-62BB-4BE9-87D0-EAA7770F3BCB}" type="presOf" srcId="{E93D5115-8932-4C1D-82DF-D367DE57F516}" destId="{124B828D-1023-45B1-98B6-911733854F4D}" srcOrd="0" destOrd="0" presId="urn:microsoft.com/office/officeart/2005/8/layout/hChevron3"/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2B2104AE-3CC8-4D3B-B3B2-B2D15981246D}" type="presParOf" srcId="{2AEF49F0-7427-4DC0-8F7F-C2183E0A9BA5}" destId="{0C3E3CCB-4C40-4056-9A4D-35633460B7F3}" srcOrd="0" destOrd="0" presId="urn:microsoft.com/office/officeart/2005/8/layout/hChevron3"/>
    <dgm:cxn modelId="{F80BD03D-70B8-4E10-970D-8C9C04D3DE5C}" type="presParOf" srcId="{2AEF49F0-7427-4DC0-8F7F-C2183E0A9BA5}" destId="{F9E8689D-C102-4650-A533-B83EA4FF7D6A}" srcOrd="1" destOrd="0" presId="urn:microsoft.com/office/officeart/2005/8/layout/hChevron3"/>
    <dgm:cxn modelId="{61712D21-CF4B-4B1F-AC3E-C596D55DDC1F}" type="presParOf" srcId="{2AEF49F0-7427-4DC0-8F7F-C2183E0A9BA5}" destId="{87F047C2-2D9B-4BB3-9C3A-A0D899B07791}" srcOrd="2" destOrd="0" presId="urn:microsoft.com/office/officeart/2005/8/layout/hChevron3"/>
    <dgm:cxn modelId="{9C580D22-ED6E-42BE-A586-80E6AD7FC000}" type="presParOf" srcId="{2AEF49F0-7427-4DC0-8F7F-C2183E0A9BA5}" destId="{93F768BC-1DE0-4F1A-A474-315B717E6913}" srcOrd="3" destOrd="0" presId="urn:microsoft.com/office/officeart/2005/8/layout/hChevron3"/>
    <dgm:cxn modelId="{F4A8BD87-2928-4CBF-A612-BCC50B8BE8AF}" type="presParOf" srcId="{2AEF49F0-7427-4DC0-8F7F-C2183E0A9BA5}" destId="{B951C1F4-D550-4DFB-BF6B-A86241670BDA}" srcOrd="4" destOrd="0" presId="urn:microsoft.com/office/officeart/2005/8/layout/hChevron3"/>
    <dgm:cxn modelId="{CB2A4175-06B7-47B9-B34C-EF62E245DAD7}" type="presParOf" srcId="{2AEF49F0-7427-4DC0-8F7F-C2183E0A9BA5}" destId="{05106159-6FD8-4B58-B4B4-9BBDB64AE4BE}" srcOrd="5" destOrd="0" presId="urn:microsoft.com/office/officeart/2005/8/layout/hChevron3"/>
    <dgm:cxn modelId="{BE3B5434-62B8-490D-8B44-4B073472169E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/>
            <a:t>introduction</a:t>
          </a:r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Plans et solution</a:t>
          </a:r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Résultats</a:t>
          </a:r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dirty="0"/>
            <a:t>Conclusions et 	Perspectives</a:t>
          </a:r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CD0240B5-1194-484F-AF2F-F4BCF1895299}" type="presOf" srcId="{3A02C2A8-B972-43A8-9ABF-9D04E3CC2394}" destId="{B951C1F4-D550-4DFB-BF6B-A86241670BDA}" srcOrd="0" destOrd="0" presId="urn:microsoft.com/office/officeart/2005/8/layout/hChevron3"/>
    <dgm:cxn modelId="{960736DB-673E-5F42-9185-B9C3EE4A3013}" type="presOf" srcId="{E93D5115-8932-4C1D-82DF-D367DE57F516}" destId="{124B828D-1023-45B1-98B6-911733854F4D}" srcOrd="0" destOrd="0" presId="urn:microsoft.com/office/officeart/2005/8/layout/hChevron3"/>
    <dgm:cxn modelId="{93CAC55D-A5DE-3844-A94D-BD88EE3418D0}" type="presOf" srcId="{02EF7C8C-CB0D-4D05-95F5-7F8423A77775}" destId="{0C3E3CCB-4C40-4056-9A4D-35633460B7F3}" srcOrd="0" destOrd="0" presId="urn:microsoft.com/office/officeart/2005/8/layout/hChevron3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DFFBA8A9-904D-3743-9E89-B46D576E8D94}" type="presOf" srcId="{B61C2E76-F771-4CE6-8D5A-7AB6CA2033A2}" destId="{2AEF49F0-7427-4DC0-8F7F-C2183E0A9BA5}" srcOrd="0" destOrd="0" presId="urn:microsoft.com/office/officeart/2005/8/layout/hChevron3"/>
    <dgm:cxn modelId="{9AB79A21-CEAD-E843-9A76-986495F666E4}" type="presOf" srcId="{CDDA28CE-150F-48D2-A8BD-89EF5CE49ABB}" destId="{87F047C2-2D9B-4BB3-9C3A-A0D899B07791}" srcOrd="0" destOrd="0" presId="urn:microsoft.com/office/officeart/2005/8/layout/hChevron3"/>
    <dgm:cxn modelId="{797BE3F9-8507-CE40-BF4D-F623423C42FB}" type="presParOf" srcId="{2AEF49F0-7427-4DC0-8F7F-C2183E0A9BA5}" destId="{0C3E3CCB-4C40-4056-9A4D-35633460B7F3}" srcOrd="0" destOrd="0" presId="urn:microsoft.com/office/officeart/2005/8/layout/hChevron3"/>
    <dgm:cxn modelId="{514F80E3-58D7-0C47-AA64-AEDDF4330CB0}" type="presParOf" srcId="{2AEF49F0-7427-4DC0-8F7F-C2183E0A9BA5}" destId="{F9E8689D-C102-4650-A533-B83EA4FF7D6A}" srcOrd="1" destOrd="0" presId="urn:microsoft.com/office/officeart/2005/8/layout/hChevron3"/>
    <dgm:cxn modelId="{BE002DC8-B02B-9F42-B128-71D8923B96B1}" type="presParOf" srcId="{2AEF49F0-7427-4DC0-8F7F-C2183E0A9BA5}" destId="{87F047C2-2D9B-4BB3-9C3A-A0D899B07791}" srcOrd="2" destOrd="0" presId="urn:microsoft.com/office/officeart/2005/8/layout/hChevron3"/>
    <dgm:cxn modelId="{3B60F4EC-9554-C445-A166-49D8240E5E7D}" type="presParOf" srcId="{2AEF49F0-7427-4DC0-8F7F-C2183E0A9BA5}" destId="{93F768BC-1DE0-4F1A-A474-315B717E6913}" srcOrd="3" destOrd="0" presId="urn:microsoft.com/office/officeart/2005/8/layout/hChevron3"/>
    <dgm:cxn modelId="{FA32DD33-23E8-B748-95C0-A14C6768294D}" type="presParOf" srcId="{2AEF49F0-7427-4DC0-8F7F-C2183E0A9BA5}" destId="{B951C1F4-D550-4DFB-BF6B-A86241670BDA}" srcOrd="4" destOrd="0" presId="urn:microsoft.com/office/officeart/2005/8/layout/hChevron3"/>
    <dgm:cxn modelId="{8C5DAED5-ED7A-7D49-B786-ADC379617CFE}" type="presParOf" srcId="{2AEF49F0-7427-4DC0-8F7F-C2183E0A9BA5}" destId="{05106159-6FD8-4B58-B4B4-9BBDB64AE4BE}" srcOrd="5" destOrd="0" presId="urn:microsoft.com/office/officeart/2005/8/layout/hChevron3"/>
    <dgm:cxn modelId="{B62FEC2D-6F52-7849-A87B-415AB341CB8C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/>
            <a:t>introduction</a:t>
          </a:r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tx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dirty="0"/>
            <a:t>Plans et solution</a:t>
          </a:r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chemeClr val="tx2"/>
        </a:solidFill>
      </dgm:spPr>
      <dgm:t>
        <a:bodyPr/>
        <a:lstStyle/>
        <a:p>
          <a:r>
            <a:rPr lang="fr-FR" dirty="0"/>
            <a:t>Résultats</a:t>
          </a:r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chemeClr val="bg1"/>
        </a:solidFill>
      </dgm:spPr>
      <dgm:t>
        <a:bodyPr/>
        <a:lstStyle/>
        <a:p>
          <a:pPr algn="ctr"/>
          <a:r>
            <a:rPr lang="fr-FR" b="1" dirty="0" smtClean="0">
              <a:solidFill>
                <a:srgbClr val="FF0000"/>
              </a:solidFill>
            </a:rPr>
            <a:t>Conclusion </a:t>
          </a:r>
          <a:r>
            <a:rPr lang="fr-FR" b="1" dirty="0">
              <a:solidFill>
                <a:srgbClr val="FF0000"/>
              </a:solidFill>
            </a:rPr>
            <a:t>et 	Perspectives</a:t>
          </a:r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C20DCC6-DBB7-4B2E-AFC9-0FCF035C07D3}" type="presOf" srcId="{E93D5115-8932-4C1D-82DF-D367DE57F516}" destId="{124B828D-1023-45B1-98B6-911733854F4D}" srcOrd="0" destOrd="0" presId="urn:microsoft.com/office/officeart/2005/8/layout/hChevron3"/>
    <dgm:cxn modelId="{B6077BA6-291C-4D98-8613-2DAAD77ABCD6}" type="presOf" srcId="{CDDA28CE-150F-48D2-A8BD-89EF5CE49ABB}" destId="{87F047C2-2D9B-4BB3-9C3A-A0D899B07791}" srcOrd="0" destOrd="0" presId="urn:microsoft.com/office/officeart/2005/8/layout/hChevron3"/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E3CE4B1E-8937-4FC3-AF40-690DB573AEB4}" type="presOf" srcId="{02EF7C8C-CB0D-4D05-95F5-7F8423A77775}" destId="{0C3E3CCB-4C40-4056-9A4D-35633460B7F3}" srcOrd="0" destOrd="0" presId="urn:microsoft.com/office/officeart/2005/8/layout/hChevron3"/>
    <dgm:cxn modelId="{F26C654E-A0B9-4F08-AAB4-84C2B74BE608}" type="presOf" srcId="{3A02C2A8-B972-43A8-9ABF-9D04E3CC2394}" destId="{B951C1F4-D550-4DFB-BF6B-A86241670BDA}" srcOrd="0" destOrd="0" presId="urn:microsoft.com/office/officeart/2005/8/layout/hChevron3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D6417A0B-EBF7-46EC-8611-8ECC17B60903}" type="presOf" srcId="{B61C2E76-F771-4CE6-8D5A-7AB6CA2033A2}" destId="{2AEF49F0-7427-4DC0-8F7F-C2183E0A9BA5}" srcOrd="0" destOrd="0" presId="urn:microsoft.com/office/officeart/2005/8/layout/hChevron3"/>
    <dgm:cxn modelId="{B10C2B79-28AE-4DB2-8B0E-A80A8E2978E9}" type="presParOf" srcId="{2AEF49F0-7427-4DC0-8F7F-C2183E0A9BA5}" destId="{0C3E3CCB-4C40-4056-9A4D-35633460B7F3}" srcOrd="0" destOrd="0" presId="urn:microsoft.com/office/officeart/2005/8/layout/hChevron3"/>
    <dgm:cxn modelId="{5F5D7ACC-64CD-4712-A7BF-D91E93F5C046}" type="presParOf" srcId="{2AEF49F0-7427-4DC0-8F7F-C2183E0A9BA5}" destId="{F9E8689D-C102-4650-A533-B83EA4FF7D6A}" srcOrd="1" destOrd="0" presId="urn:microsoft.com/office/officeart/2005/8/layout/hChevron3"/>
    <dgm:cxn modelId="{81D0D419-815E-4780-8973-72DE64FE3945}" type="presParOf" srcId="{2AEF49F0-7427-4DC0-8F7F-C2183E0A9BA5}" destId="{87F047C2-2D9B-4BB3-9C3A-A0D899B07791}" srcOrd="2" destOrd="0" presId="urn:microsoft.com/office/officeart/2005/8/layout/hChevron3"/>
    <dgm:cxn modelId="{AF090059-1DF0-45B9-9D0E-F2056A00281E}" type="presParOf" srcId="{2AEF49F0-7427-4DC0-8F7F-C2183E0A9BA5}" destId="{93F768BC-1DE0-4F1A-A474-315B717E6913}" srcOrd="3" destOrd="0" presId="urn:microsoft.com/office/officeart/2005/8/layout/hChevron3"/>
    <dgm:cxn modelId="{C9B4FF52-4834-4578-B889-292905D5AE44}" type="presParOf" srcId="{2AEF49F0-7427-4DC0-8F7F-C2183E0A9BA5}" destId="{B951C1F4-D550-4DFB-BF6B-A86241670BDA}" srcOrd="4" destOrd="0" presId="urn:microsoft.com/office/officeart/2005/8/layout/hChevron3"/>
    <dgm:cxn modelId="{291C6DF9-2183-4CCE-9A5A-4C1377FF6290}" type="presParOf" srcId="{2AEF49F0-7427-4DC0-8F7F-C2183E0A9BA5}" destId="{05106159-6FD8-4B58-B4B4-9BBDB64AE4BE}" srcOrd="5" destOrd="0" presId="urn:microsoft.com/office/officeart/2005/8/layout/hChevron3"/>
    <dgm:cxn modelId="{FC1A939B-7606-46A6-B243-D4AAA240148D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/>
            <a:t>introduction</a:t>
          </a:r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Plans et solution</a:t>
          </a:r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Résultats</a:t>
          </a:r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dirty="0"/>
            <a:t>Conclusions et 	Perspectives</a:t>
          </a:r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3E99C2F-8A08-41F4-A3A4-6A026A96EDD1}" type="presOf" srcId="{E93D5115-8932-4C1D-82DF-D367DE57F516}" destId="{124B828D-1023-45B1-98B6-911733854F4D}" srcOrd="0" destOrd="0" presId="urn:microsoft.com/office/officeart/2005/8/layout/hChevron3"/>
    <dgm:cxn modelId="{09FB1CF5-31D2-4C9B-802A-1491AFB99F1B}" type="presOf" srcId="{02EF7C8C-CB0D-4D05-95F5-7F8423A77775}" destId="{0C3E3CCB-4C40-4056-9A4D-35633460B7F3}" srcOrd="0" destOrd="0" presId="urn:microsoft.com/office/officeart/2005/8/layout/hChevron3"/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E8B4C608-D687-4B2A-8838-8F3E51941229}" type="presOf" srcId="{B61C2E76-F771-4CE6-8D5A-7AB6CA2033A2}" destId="{2AEF49F0-7427-4DC0-8F7F-C2183E0A9BA5}" srcOrd="0" destOrd="0" presId="urn:microsoft.com/office/officeart/2005/8/layout/hChevron3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F1433D57-69A4-4E6B-B547-94BA40508B3C}" type="presOf" srcId="{3A02C2A8-B972-43A8-9ABF-9D04E3CC2394}" destId="{B951C1F4-D550-4DFB-BF6B-A86241670BDA}" srcOrd="0" destOrd="0" presId="urn:microsoft.com/office/officeart/2005/8/layout/hChevron3"/>
    <dgm:cxn modelId="{350D9859-C225-4689-8370-D3C55A258E0C}" type="presOf" srcId="{CDDA28CE-150F-48D2-A8BD-89EF5CE49ABB}" destId="{87F047C2-2D9B-4BB3-9C3A-A0D899B07791}" srcOrd="0" destOrd="0" presId="urn:microsoft.com/office/officeart/2005/8/layout/hChevron3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DC0F92FC-157D-44F2-A5F4-77EF187F2DEC}" type="presParOf" srcId="{2AEF49F0-7427-4DC0-8F7F-C2183E0A9BA5}" destId="{0C3E3CCB-4C40-4056-9A4D-35633460B7F3}" srcOrd="0" destOrd="0" presId="urn:microsoft.com/office/officeart/2005/8/layout/hChevron3"/>
    <dgm:cxn modelId="{4D9BC9AF-2C15-4636-9CB0-DD1E51718781}" type="presParOf" srcId="{2AEF49F0-7427-4DC0-8F7F-C2183E0A9BA5}" destId="{F9E8689D-C102-4650-A533-B83EA4FF7D6A}" srcOrd="1" destOrd="0" presId="urn:microsoft.com/office/officeart/2005/8/layout/hChevron3"/>
    <dgm:cxn modelId="{E255470D-6140-4C5E-AD5C-BF2305CF8E3B}" type="presParOf" srcId="{2AEF49F0-7427-4DC0-8F7F-C2183E0A9BA5}" destId="{87F047C2-2D9B-4BB3-9C3A-A0D899B07791}" srcOrd="2" destOrd="0" presId="urn:microsoft.com/office/officeart/2005/8/layout/hChevron3"/>
    <dgm:cxn modelId="{3561742B-470E-4151-90C8-6C0813C8CF62}" type="presParOf" srcId="{2AEF49F0-7427-4DC0-8F7F-C2183E0A9BA5}" destId="{93F768BC-1DE0-4F1A-A474-315B717E6913}" srcOrd="3" destOrd="0" presId="urn:microsoft.com/office/officeart/2005/8/layout/hChevron3"/>
    <dgm:cxn modelId="{2925015A-4976-4CA3-8D39-237B9A3D3982}" type="presParOf" srcId="{2AEF49F0-7427-4DC0-8F7F-C2183E0A9BA5}" destId="{B951C1F4-D550-4DFB-BF6B-A86241670BDA}" srcOrd="4" destOrd="0" presId="urn:microsoft.com/office/officeart/2005/8/layout/hChevron3"/>
    <dgm:cxn modelId="{709514E2-6571-47C7-BEF9-0A952FD22BA3}" type="presParOf" srcId="{2AEF49F0-7427-4DC0-8F7F-C2183E0A9BA5}" destId="{05106159-6FD8-4B58-B4B4-9BBDB64AE4BE}" srcOrd="5" destOrd="0" presId="urn:microsoft.com/office/officeart/2005/8/layout/hChevron3"/>
    <dgm:cxn modelId="{697E4A89-2A17-43F9-B68F-E3239A6CD3F2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/>
            <a:t>introduction</a:t>
          </a:r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Plans et solution</a:t>
          </a:r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Résultats</a:t>
          </a:r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dirty="0"/>
            <a:t>Conclusions et 	Perspectives</a:t>
          </a:r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95E3035F-19FD-41D9-84F8-76165F276FE6}" type="presOf" srcId="{3A02C2A8-B972-43A8-9ABF-9D04E3CC2394}" destId="{B951C1F4-D550-4DFB-BF6B-A86241670BDA}" srcOrd="0" destOrd="0" presId="urn:microsoft.com/office/officeart/2005/8/layout/hChevron3"/>
    <dgm:cxn modelId="{E43A92B3-6A39-432A-A2B1-BF76F13D18C8}" type="presOf" srcId="{02EF7C8C-CB0D-4D05-95F5-7F8423A77775}" destId="{0C3E3CCB-4C40-4056-9A4D-35633460B7F3}" srcOrd="0" destOrd="0" presId="urn:microsoft.com/office/officeart/2005/8/layout/hChevron3"/>
    <dgm:cxn modelId="{B99A0D7B-5B42-4D6B-BF6C-6C224D01205A}" type="presOf" srcId="{CDDA28CE-150F-48D2-A8BD-89EF5CE49ABB}" destId="{87F047C2-2D9B-4BB3-9C3A-A0D899B07791}" srcOrd="0" destOrd="0" presId="urn:microsoft.com/office/officeart/2005/8/layout/hChevron3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8D110B49-E8F0-4DBF-8503-E3DAA0278CDB}" type="presOf" srcId="{B61C2E76-F771-4CE6-8D5A-7AB6CA2033A2}" destId="{2AEF49F0-7427-4DC0-8F7F-C2183E0A9BA5}" srcOrd="0" destOrd="0" presId="urn:microsoft.com/office/officeart/2005/8/layout/hChevron3"/>
    <dgm:cxn modelId="{C6BCD840-4863-4A95-BBD7-7B5D8826CB4A}" type="presOf" srcId="{E93D5115-8932-4C1D-82DF-D367DE57F516}" destId="{124B828D-1023-45B1-98B6-911733854F4D}" srcOrd="0" destOrd="0" presId="urn:microsoft.com/office/officeart/2005/8/layout/hChevron3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D9842B82-CC5C-4F50-87E5-D60F53110065}" type="presParOf" srcId="{2AEF49F0-7427-4DC0-8F7F-C2183E0A9BA5}" destId="{0C3E3CCB-4C40-4056-9A4D-35633460B7F3}" srcOrd="0" destOrd="0" presId="urn:microsoft.com/office/officeart/2005/8/layout/hChevron3"/>
    <dgm:cxn modelId="{AB833CD8-41D2-4E5F-8C9B-182D3734E84A}" type="presParOf" srcId="{2AEF49F0-7427-4DC0-8F7F-C2183E0A9BA5}" destId="{F9E8689D-C102-4650-A533-B83EA4FF7D6A}" srcOrd="1" destOrd="0" presId="urn:microsoft.com/office/officeart/2005/8/layout/hChevron3"/>
    <dgm:cxn modelId="{93D23BDF-5319-43CF-8946-FE91EF3102F7}" type="presParOf" srcId="{2AEF49F0-7427-4DC0-8F7F-C2183E0A9BA5}" destId="{87F047C2-2D9B-4BB3-9C3A-A0D899B07791}" srcOrd="2" destOrd="0" presId="urn:microsoft.com/office/officeart/2005/8/layout/hChevron3"/>
    <dgm:cxn modelId="{F4618307-BBF9-4416-BD41-A0410C916A03}" type="presParOf" srcId="{2AEF49F0-7427-4DC0-8F7F-C2183E0A9BA5}" destId="{93F768BC-1DE0-4F1A-A474-315B717E6913}" srcOrd="3" destOrd="0" presId="urn:microsoft.com/office/officeart/2005/8/layout/hChevron3"/>
    <dgm:cxn modelId="{E3A7DD4F-6F93-4EA7-A8FD-CEA0D791CAE8}" type="presParOf" srcId="{2AEF49F0-7427-4DC0-8F7F-C2183E0A9BA5}" destId="{B951C1F4-D550-4DFB-BF6B-A86241670BDA}" srcOrd="4" destOrd="0" presId="urn:microsoft.com/office/officeart/2005/8/layout/hChevron3"/>
    <dgm:cxn modelId="{DAD5EB01-7FA5-485F-82C1-0167F962015A}" type="presParOf" srcId="{2AEF49F0-7427-4DC0-8F7F-C2183E0A9BA5}" destId="{05106159-6FD8-4B58-B4B4-9BBDB64AE4BE}" srcOrd="5" destOrd="0" presId="urn:microsoft.com/office/officeart/2005/8/layout/hChevron3"/>
    <dgm:cxn modelId="{8EC705D7-E6B2-4FCA-9A9A-2FF1B53FE537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/>
            <a:t>introduction</a:t>
          </a:r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Plans et solution</a:t>
          </a:r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Résultats</a:t>
          </a:r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dirty="0"/>
            <a:t>Conclusions et 	Perspectives</a:t>
          </a:r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1141429-032F-4225-937F-CEE2D4D2A69F}" type="presOf" srcId="{CDDA28CE-150F-48D2-A8BD-89EF5CE49ABB}" destId="{87F047C2-2D9B-4BB3-9C3A-A0D899B07791}" srcOrd="0" destOrd="0" presId="urn:microsoft.com/office/officeart/2005/8/layout/hChevron3"/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9BCEEBD3-C6C6-446B-B499-49CFE6C8C25E}" type="presOf" srcId="{B61C2E76-F771-4CE6-8D5A-7AB6CA2033A2}" destId="{2AEF49F0-7427-4DC0-8F7F-C2183E0A9BA5}" srcOrd="0" destOrd="0" presId="urn:microsoft.com/office/officeart/2005/8/layout/hChevron3"/>
    <dgm:cxn modelId="{C06B3BAA-5E48-4AB5-B4ED-CC064B6E6779}" type="presOf" srcId="{3A02C2A8-B972-43A8-9ABF-9D04E3CC2394}" destId="{B951C1F4-D550-4DFB-BF6B-A86241670BDA}" srcOrd="0" destOrd="0" presId="urn:microsoft.com/office/officeart/2005/8/layout/hChevron3"/>
    <dgm:cxn modelId="{95DEB803-A6A6-498D-A9AA-B4A30E9A1AFB}" type="presOf" srcId="{02EF7C8C-CB0D-4D05-95F5-7F8423A77775}" destId="{0C3E3CCB-4C40-4056-9A4D-35633460B7F3}" srcOrd="0" destOrd="0" presId="urn:microsoft.com/office/officeart/2005/8/layout/hChevron3"/>
    <dgm:cxn modelId="{AE13FD4F-E113-4AB9-AF29-E17EEA540A9E}" type="presOf" srcId="{E93D5115-8932-4C1D-82DF-D367DE57F516}" destId="{124B828D-1023-45B1-98B6-911733854F4D}" srcOrd="0" destOrd="0" presId="urn:microsoft.com/office/officeart/2005/8/layout/hChevron3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DD784ECE-DBBA-479E-B3FD-665346C17CE3}" type="presParOf" srcId="{2AEF49F0-7427-4DC0-8F7F-C2183E0A9BA5}" destId="{0C3E3CCB-4C40-4056-9A4D-35633460B7F3}" srcOrd="0" destOrd="0" presId="urn:microsoft.com/office/officeart/2005/8/layout/hChevron3"/>
    <dgm:cxn modelId="{019A1AE3-FB66-4722-9368-B267381522DA}" type="presParOf" srcId="{2AEF49F0-7427-4DC0-8F7F-C2183E0A9BA5}" destId="{F9E8689D-C102-4650-A533-B83EA4FF7D6A}" srcOrd="1" destOrd="0" presId="urn:microsoft.com/office/officeart/2005/8/layout/hChevron3"/>
    <dgm:cxn modelId="{F8B9A648-8DF1-4CA9-9FD4-6D75A2EB6E91}" type="presParOf" srcId="{2AEF49F0-7427-4DC0-8F7F-C2183E0A9BA5}" destId="{87F047C2-2D9B-4BB3-9C3A-A0D899B07791}" srcOrd="2" destOrd="0" presId="urn:microsoft.com/office/officeart/2005/8/layout/hChevron3"/>
    <dgm:cxn modelId="{BFA762B1-642E-4930-BA8C-7F8C24AD0873}" type="presParOf" srcId="{2AEF49F0-7427-4DC0-8F7F-C2183E0A9BA5}" destId="{93F768BC-1DE0-4F1A-A474-315B717E6913}" srcOrd="3" destOrd="0" presId="urn:microsoft.com/office/officeart/2005/8/layout/hChevron3"/>
    <dgm:cxn modelId="{CD119DDF-C440-4817-964F-A6EB80ABC818}" type="presParOf" srcId="{2AEF49F0-7427-4DC0-8F7F-C2183E0A9BA5}" destId="{B951C1F4-D550-4DFB-BF6B-A86241670BDA}" srcOrd="4" destOrd="0" presId="urn:microsoft.com/office/officeart/2005/8/layout/hChevron3"/>
    <dgm:cxn modelId="{CC305E0F-E84D-4A42-99BD-3EDF90B3BE03}" type="presParOf" srcId="{2AEF49F0-7427-4DC0-8F7F-C2183E0A9BA5}" destId="{05106159-6FD8-4B58-B4B4-9BBDB64AE4BE}" srcOrd="5" destOrd="0" presId="urn:microsoft.com/office/officeart/2005/8/layout/hChevron3"/>
    <dgm:cxn modelId="{6426EA78-43FA-4A09-A58B-BE0BBC83A416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/>
            <a:t>introduction</a:t>
          </a:r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Plans et solution</a:t>
          </a:r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Résultats</a:t>
          </a:r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dirty="0"/>
            <a:t>Conclusions et 	Perspectives</a:t>
          </a:r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88497253-CEA2-A445-9775-939DD03D2B3A}" type="presOf" srcId="{3A02C2A8-B972-43A8-9ABF-9D04E3CC2394}" destId="{B951C1F4-D550-4DFB-BF6B-A86241670BDA}" srcOrd="0" destOrd="0" presId="urn:microsoft.com/office/officeart/2005/8/layout/hChevron3"/>
    <dgm:cxn modelId="{6FB1E1F8-4E69-7747-ACC0-9CE92A8B834C}" type="presOf" srcId="{02EF7C8C-CB0D-4D05-95F5-7F8423A77775}" destId="{0C3E3CCB-4C40-4056-9A4D-35633460B7F3}" srcOrd="0" destOrd="0" presId="urn:microsoft.com/office/officeart/2005/8/layout/hChevron3"/>
    <dgm:cxn modelId="{265B9808-9EF1-D94C-83F3-85FBAAF3A16F}" type="presOf" srcId="{E93D5115-8932-4C1D-82DF-D367DE57F516}" destId="{124B828D-1023-45B1-98B6-911733854F4D}" srcOrd="0" destOrd="0" presId="urn:microsoft.com/office/officeart/2005/8/layout/hChevron3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6E49DEC9-331E-4A4C-875D-5162084143BA}" type="presOf" srcId="{CDDA28CE-150F-48D2-A8BD-89EF5CE49ABB}" destId="{87F047C2-2D9B-4BB3-9C3A-A0D899B07791}" srcOrd="0" destOrd="0" presId="urn:microsoft.com/office/officeart/2005/8/layout/hChevron3"/>
    <dgm:cxn modelId="{87F9A05A-2119-6F45-B12A-E9D2306DB542}" type="presOf" srcId="{B61C2E76-F771-4CE6-8D5A-7AB6CA2033A2}" destId="{2AEF49F0-7427-4DC0-8F7F-C2183E0A9BA5}" srcOrd="0" destOrd="0" presId="urn:microsoft.com/office/officeart/2005/8/layout/hChevron3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8FA1C208-A6AF-B34D-8A7B-C1BF07A544A0}" type="presParOf" srcId="{2AEF49F0-7427-4DC0-8F7F-C2183E0A9BA5}" destId="{0C3E3CCB-4C40-4056-9A4D-35633460B7F3}" srcOrd="0" destOrd="0" presId="urn:microsoft.com/office/officeart/2005/8/layout/hChevron3"/>
    <dgm:cxn modelId="{624BFD2B-EEF6-DA4E-A834-88E064EEDC4A}" type="presParOf" srcId="{2AEF49F0-7427-4DC0-8F7F-C2183E0A9BA5}" destId="{F9E8689D-C102-4650-A533-B83EA4FF7D6A}" srcOrd="1" destOrd="0" presId="urn:microsoft.com/office/officeart/2005/8/layout/hChevron3"/>
    <dgm:cxn modelId="{EA49C139-A32B-6B4A-B01D-ACEE97919145}" type="presParOf" srcId="{2AEF49F0-7427-4DC0-8F7F-C2183E0A9BA5}" destId="{87F047C2-2D9B-4BB3-9C3A-A0D899B07791}" srcOrd="2" destOrd="0" presId="urn:microsoft.com/office/officeart/2005/8/layout/hChevron3"/>
    <dgm:cxn modelId="{4660E071-6D66-5F45-B3C3-2AD9B0CCC4EB}" type="presParOf" srcId="{2AEF49F0-7427-4DC0-8F7F-C2183E0A9BA5}" destId="{93F768BC-1DE0-4F1A-A474-315B717E6913}" srcOrd="3" destOrd="0" presId="urn:microsoft.com/office/officeart/2005/8/layout/hChevron3"/>
    <dgm:cxn modelId="{DF014D43-CB38-C243-A113-13BE2447E17F}" type="presParOf" srcId="{2AEF49F0-7427-4DC0-8F7F-C2183E0A9BA5}" destId="{B951C1F4-D550-4DFB-BF6B-A86241670BDA}" srcOrd="4" destOrd="0" presId="urn:microsoft.com/office/officeart/2005/8/layout/hChevron3"/>
    <dgm:cxn modelId="{FC7A1907-080D-0543-97EF-134562DE0F6D}" type="presParOf" srcId="{2AEF49F0-7427-4DC0-8F7F-C2183E0A9BA5}" destId="{05106159-6FD8-4B58-B4B4-9BBDB64AE4BE}" srcOrd="5" destOrd="0" presId="urn:microsoft.com/office/officeart/2005/8/layout/hChevron3"/>
    <dgm:cxn modelId="{21F0A467-422E-7743-8F28-86703C675573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/>
            <a:t>introduction</a:t>
          </a:r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Plans et solution</a:t>
          </a:r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Résultats</a:t>
          </a:r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dirty="0"/>
            <a:t>Conclusions et 	Perspectives</a:t>
          </a:r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0BC5BD3-63AB-BD4D-B7F4-688857272D52}" type="presOf" srcId="{E93D5115-8932-4C1D-82DF-D367DE57F516}" destId="{124B828D-1023-45B1-98B6-911733854F4D}" srcOrd="0" destOrd="0" presId="urn:microsoft.com/office/officeart/2005/8/layout/hChevron3"/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2A2BE87C-E3ED-6540-A821-DEB427320439}" type="presOf" srcId="{CDDA28CE-150F-48D2-A8BD-89EF5CE49ABB}" destId="{87F047C2-2D9B-4BB3-9C3A-A0D899B07791}" srcOrd="0" destOrd="0" presId="urn:microsoft.com/office/officeart/2005/8/layout/hChevron3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C475C634-71EB-D041-AABA-B4F7CED838D0}" type="presOf" srcId="{B61C2E76-F771-4CE6-8D5A-7AB6CA2033A2}" destId="{2AEF49F0-7427-4DC0-8F7F-C2183E0A9BA5}" srcOrd="0" destOrd="0" presId="urn:microsoft.com/office/officeart/2005/8/layout/hChevron3"/>
    <dgm:cxn modelId="{ED2A7938-CD24-974C-A50F-F2D45DA37EB6}" type="presOf" srcId="{3A02C2A8-B972-43A8-9ABF-9D04E3CC2394}" destId="{B951C1F4-D550-4DFB-BF6B-A86241670BDA}" srcOrd="0" destOrd="0" presId="urn:microsoft.com/office/officeart/2005/8/layout/hChevron3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E951E105-4F19-A34D-B07D-021A6CCC46F7}" type="presOf" srcId="{02EF7C8C-CB0D-4D05-95F5-7F8423A77775}" destId="{0C3E3CCB-4C40-4056-9A4D-35633460B7F3}" srcOrd="0" destOrd="0" presId="urn:microsoft.com/office/officeart/2005/8/layout/hChevron3"/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09E95D77-172B-6942-8164-67107D6706E2}" type="presParOf" srcId="{2AEF49F0-7427-4DC0-8F7F-C2183E0A9BA5}" destId="{0C3E3CCB-4C40-4056-9A4D-35633460B7F3}" srcOrd="0" destOrd="0" presId="urn:microsoft.com/office/officeart/2005/8/layout/hChevron3"/>
    <dgm:cxn modelId="{482C1F36-E3A2-564C-883E-33FE164E5F6B}" type="presParOf" srcId="{2AEF49F0-7427-4DC0-8F7F-C2183E0A9BA5}" destId="{F9E8689D-C102-4650-A533-B83EA4FF7D6A}" srcOrd="1" destOrd="0" presId="urn:microsoft.com/office/officeart/2005/8/layout/hChevron3"/>
    <dgm:cxn modelId="{1C8F8611-CE97-194C-8648-79851472F5EA}" type="presParOf" srcId="{2AEF49F0-7427-4DC0-8F7F-C2183E0A9BA5}" destId="{87F047C2-2D9B-4BB3-9C3A-A0D899B07791}" srcOrd="2" destOrd="0" presId="urn:microsoft.com/office/officeart/2005/8/layout/hChevron3"/>
    <dgm:cxn modelId="{DD36635D-2864-1541-8EA6-AE63891A09AF}" type="presParOf" srcId="{2AEF49F0-7427-4DC0-8F7F-C2183E0A9BA5}" destId="{93F768BC-1DE0-4F1A-A474-315B717E6913}" srcOrd="3" destOrd="0" presId="urn:microsoft.com/office/officeart/2005/8/layout/hChevron3"/>
    <dgm:cxn modelId="{F41A8E45-49DF-3847-A6C9-D89721E678B2}" type="presParOf" srcId="{2AEF49F0-7427-4DC0-8F7F-C2183E0A9BA5}" destId="{B951C1F4-D550-4DFB-BF6B-A86241670BDA}" srcOrd="4" destOrd="0" presId="urn:microsoft.com/office/officeart/2005/8/layout/hChevron3"/>
    <dgm:cxn modelId="{670DAE54-CFD4-274F-8368-11A2BD42D894}" type="presParOf" srcId="{2AEF49F0-7427-4DC0-8F7F-C2183E0A9BA5}" destId="{05106159-6FD8-4B58-B4B4-9BBDB64AE4BE}" srcOrd="5" destOrd="0" presId="urn:microsoft.com/office/officeart/2005/8/layout/hChevron3"/>
    <dgm:cxn modelId="{7901FF8E-55E5-5046-A58E-9332B9FA0279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/>
            <a:t>introduction</a:t>
          </a:r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Plans et solution</a:t>
          </a:r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Résultats</a:t>
          </a:r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dirty="0"/>
            <a:t>Conclusions et 	Perspectives</a:t>
          </a:r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87F2746-E7E4-413F-827A-42D401BA06D3}" type="presOf" srcId="{02EF7C8C-CB0D-4D05-95F5-7F8423A77775}" destId="{0C3E3CCB-4C40-4056-9A4D-35633460B7F3}" srcOrd="0" destOrd="0" presId="urn:microsoft.com/office/officeart/2005/8/layout/hChevron3"/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00E4D631-31D5-4792-906E-06BEB5055898}" type="presOf" srcId="{CDDA28CE-150F-48D2-A8BD-89EF5CE49ABB}" destId="{87F047C2-2D9B-4BB3-9C3A-A0D899B07791}" srcOrd="0" destOrd="0" presId="urn:microsoft.com/office/officeart/2005/8/layout/hChevron3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9CC09C25-AABF-4CC4-8853-527FD1ED328C}" type="presOf" srcId="{E93D5115-8932-4C1D-82DF-D367DE57F516}" destId="{124B828D-1023-45B1-98B6-911733854F4D}" srcOrd="0" destOrd="0" presId="urn:microsoft.com/office/officeart/2005/8/layout/hChevron3"/>
    <dgm:cxn modelId="{325CB846-77EA-4E3C-B368-ADF95E5ACD96}" type="presOf" srcId="{B61C2E76-F771-4CE6-8D5A-7AB6CA2033A2}" destId="{2AEF49F0-7427-4DC0-8F7F-C2183E0A9BA5}" srcOrd="0" destOrd="0" presId="urn:microsoft.com/office/officeart/2005/8/layout/hChevron3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85074059-3D47-4673-9735-4B5B2FDE6EFD}" type="presOf" srcId="{3A02C2A8-B972-43A8-9ABF-9D04E3CC2394}" destId="{B951C1F4-D550-4DFB-BF6B-A86241670BDA}" srcOrd="0" destOrd="0" presId="urn:microsoft.com/office/officeart/2005/8/layout/hChevron3"/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41D63928-FD1D-49EF-8447-26D9E6066EB9}" type="presParOf" srcId="{2AEF49F0-7427-4DC0-8F7F-C2183E0A9BA5}" destId="{0C3E3CCB-4C40-4056-9A4D-35633460B7F3}" srcOrd="0" destOrd="0" presId="urn:microsoft.com/office/officeart/2005/8/layout/hChevron3"/>
    <dgm:cxn modelId="{910D5FAC-C597-4715-9BC2-93BE24B10166}" type="presParOf" srcId="{2AEF49F0-7427-4DC0-8F7F-C2183E0A9BA5}" destId="{F9E8689D-C102-4650-A533-B83EA4FF7D6A}" srcOrd="1" destOrd="0" presId="urn:microsoft.com/office/officeart/2005/8/layout/hChevron3"/>
    <dgm:cxn modelId="{BDEEB87A-B603-4B7B-8365-59717901790D}" type="presParOf" srcId="{2AEF49F0-7427-4DC0-8F7F-C2183E0A9BA5}" destId="{87F047C2-2D9B-4BB3-9C3A-A0D899B07791}" srcOrd="2" destOrd="0" presId="urn:microsoft.com/office/officeart/2005/8/layout/hChevron3"/>
    <dgm:cxn modelId="{AFB18C10-C760-46D8-ADC3-423F953D9CC6}" type="presParOf" srcId="{2AEF49F0-7427-4DC0-8F7F-C2183E0A9BA5}" destId="{93F768BC-1DE0-4F1A-A474-315B717E6913}" srcOrd="3" destOrd="0" presId="urn:microsoft.com/office/officeart/2005/8/layout/hChevron3"/>
    <dgm:cxn modelId="{AF466A9A-F83C-46F4-9F45-A15E88681A87}" type="presParOf" srcId="{2AEF49F0-7427-4DC0-8F7F-C2183E0A9BA5}" destId="{B951C1F4-D550-4DFB-BF6B-A86241670BDA}" srcOrd="4" destOrd="0" presId="urn:microsoft.com/office/officeart/2005/8/layout/hChevron3"/>
    <dgm:cxn modelId="{EAC41ACA-3C7B-4A51-B068-750E62880126}" type="presParOf" srcId="{2AEF49F0-7427-4DC0-8F7F-C2183E0A9BA5}" destId="{05106159-6FD8-4B58-B4B4-9BBDB64AE4BE}" srcOrd="5" destOrd="0" presId="urn:microsoft.com/office/officeart/2005/8/layout/hChevron3"/>
    <dgm:cxn modelId="{31CB0E0E-58C7-4A9F-86AA-5E66124A126D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/>
            <a:t>introduction</a:t>
          </a:r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Plans et solution</a:t>
          </a:r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Résultats</a:t>
          </a:r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dirty="0"/>
            <a:t>Conclusions et 	Perspectives</a:t>
          </a:r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15AB262D-41E3-EE40-B679-34EC04E1F474}" type="presOf" srcId="{3A02C2A8-B972-43A8-9ABF-9D04E3CC2394}" destId="{B951C1F4-D550-4DFB-BF6B-A86241670BDA}" srcOrd="0" destOrd="0" presId="urn:microsoft.com/office/officeart/2005/8/layout/hChevron3"/>
    <dgm:cxn modelId="{B75D8A62-2A7F-4948-B234-98505DFDD0D2}" type="presOf" srcId="{B61C2E76-F771-4CE6-8D5A-7AB6CA2033A2}" destId="{2AEF49F0-7427-4DC0-8F7F-C2183E0A9BA5}" srcOrd="0" destOrd="0" presId="urn:microsoft.com/office/officeart/2005/8/layout/hChevron3"/>
    <dgm:cxn modelId="{DE3405E6-FED7-6D44-96D3-59F21C8BD610}" type="presOf" srcId="{E93D5115-8932-4C1D-82DF-D367DE57F516}" destId="{124B828D-1023-45B1-98B6-911733854F4D}" srcOrd="0" destOrd="0" presId="urn:microsoft.com/office/officeart/2005/8/layout/hChevron3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6ACD3753-2A81-3C4F-8FA9-42D1A56331CC}" type="presOf" srcId="{CDDA28CE-150F-48D2-A8BD-89EF5CE49ABB}" destId="{87F047C2-2D9B-4BB3-9C3A-A0D899B07791}" srcOrd="0" destOrd="0" presId="urn:microsoft.com/office/officeart/2005/8/layout/hChevron3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073205F7-EA26-BE43-A667-37A66257DC0F}" type="presOf" srcId="{02EF7C8C-CB0D-4D05-95F5-7F8423A77775}" destId="{0C3E3CCB-4C40-4056-9A4D-35633460B7F3}" srcOrd="0" destOrd="0" presId="urn:microsoft.com/office/officeart/2005/8/layout/hChevron3"/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1802D390-F70B-FF40-8761-AC65FDAC9354}" type="presParOf" srcId="{2AEF49F0-7427-4DC0-8F7F-C2183E0A9BA5}" destId="{0C3E3CCB-4C40-4056-9A4D-35633460B7F3}" srcOrd="0" destOrd="0" presId="urn:microsoft.com/office/officeart/2005/8/layout/hChevron3"/>
    <dgm:cxn modelId="{FEEA9D1C-84C9-734B-9E5B-8F99A68393D2}" type="presParOf" srcId="{2AEF49F0-7427-4DC0-8F7F-C2183E0A9BA5}" destId="{F9E8689D-C102-4650-A533-B83EA4FF7D6A}" srcOrd="1" destOrd="0" presId="urn:microsoft.com/office/officeart/2005/8/layout/hChevron3"/>
    <dgm:cxn modelId="{38118F42-72DC-B34B-A3F2-E822F7D5E137}" type="presParOf" srcId="{2AEF49F0-7427-4DC0-8F7F-C2183E0A9BA5}" destId="{87F047C2-2D9B-4BB3-9C3A-A0D899B07791}" srcOrd="2" destOrd="0" presId="urn:microsoft.com/office/officeart/2005/8/layout/hChevron3"/>
    <dgm:cxn modelId="{88A417CD-4C1C-2142-8CF0-DB22D099F6D3}" type="presParOf" srcId="{2AEF49F0-7427-4DC0-8F7F-C2183E0A9BA5}" destId="{93F768BC-1DE0-4F1A-A474-315B717E6913}" srcOrd="3" destOrd="0" presId="urn:microsoft.com/office/officeart/2005/8/layout/hChevron3"/>
    <dgm:cxn modelId="{79C7F70F-2BFF-FE4C-A832-4A6A45619876}" type="presParOf" srcId="{2AEF49F0-7427-4DC0-8F7F-C2183E0A9BA5}" destId="{B951C1F4-D550-4DFB-BF6B-A86241670BDA}" srcOrd="4" destOrd="0" presId="urn:microsoft.com/office/officeart/2005/8/layout/hChevron3"/>
    <dgm:cxn modelId="{7484E438-C6A6-7042-8A27-88217704A83B}" type="presParOf" srcId="{2AEF49F0-7427-4DC0-8F7F-C2183E0A9BA5}" destId="{05106159-6FD8-4B58-B4B4-9BBDB64AE4BE}" srcOrd="5" destOrd="0" presId="urn:microsoft.com/office/officeart/2005/8/layout/hChevron3"/>
    <dgm:cxn modelId="{F83BABE5-BF0F-3941-9366-44DF37603A80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/>
            <a:t>introduction</a:t>
          </a:r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Plans et solution</a:t>
          </a:r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Résultats</a:t>
          </a:r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dirty="0"/>
            <a:t>Conclusions et 	Perspectives</a:t>
          </a:r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0B4004A-0BDD-44A1-8908-63F502C664AB}" type="presOf" srcId="{B61C2E76-F771-4CE6-8D5A-7AB6CA2033A2}" destId="{2AEF49F0-7427-4DC0-8F7F-C2183E0A9BA5}" srcOrd="0" destOrd="0" presId="urn:microsoft.com/office/officeart/2005/8/layout/hChevron3"/>
    <dgm:cxn modelId="{BE6CB72C-4B8B-439E-BF1D-7B8D7DBDBCC8}" type="presOf" srcId="{02EF7C8C-CB0D-4D05-95F5-7F8423A77775}" destId="{0C3E3CCB-4C40-4056-9A4D-35633460B7F3}" srcOrd="0" destOrd="0" presId="urn:microsoft.com/office/officeart/2005/8/layout/hChevron3"/>
    <dgm:cxn modelId="{D2603670-1A81-41EA-913E-33E37A39A07A}" type="presOf" srcId="{E93D5115-8932-4C1D-82DF-D367DE57F516}" destId="{124B828D-1023-45B1-98B6-911733854F4D}" srcOrd="0" destOrd="0" presId="urn:microsoft.com/office/officeart/2005/8/layout/hChevron3"/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946543C8-D53B-4815-B355-A8C28FD2A93B}" type="presOf" srcId="{3A02C2A8-B972-43A8-9ABF-9D04E3CC2394}" destId="{B951C1F4-D550-4DFB-BF6B-A86241670BDA}" srcOrd="0" destOrd="0" presId="urn:microsoft.com/office/officeart/2005/8/layout/hChevron3"/>
    <dgm:cxn modelId="{8B935412-F34A-4C95-BDE2-950FBAA81842}" type="presOf" srcId="{CDDA28CE-150F-48D2-A8BD-89EF5CE49ABB}" destId="{87F047C2-2D9B-4BB3-9C3A-A0D899B07791}" srcOrd="0" destOrd="0" presId="urn:microsoft.com/office/officeart/2005/8/layout/hChevron3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91F72505-2E3D-4B91-AB08-F29013853682}" type="presParOf" srcId="{2AEF49F0-7427-4DC0-8F7F-C2183E0A9BA5}" destId="{0C3E3CCB-4C40-4056-9A4D-35633460B7F3}" srcOrd="0" destOrd="0" presId="urn:microsoft.com/office/officeart/2005/8/layout/hChevron3"/>
    <dgm:cxn modelId="{3BDD21BE-23FF-4779-BCFC-90D0973E5EEF}" type="presParOf" srcId="{2AEF49F0-7427-4DC0-8F7F-C2183E0A9BA5}" destId="{F9E8689D-C102-4650-A533-B83EA4FF7D6A}" srcOrd="1" destOrd="0" presId="urn:microsoft.com/office/officeart/2005/8/layout/hChevron3"/>
    <dgm:cxn modelId="{EAA5DC29-2D9C-451F-9C00-F063AF635A93}" type="presParOf" srcId="{2AEF49F0-7427-4DC0-8F7F-C2183E0A9BA5}" destId="{87F047C2-2D9B-4BB3-9C3A-A0D899B07791}" srcOrd="2" destOrd="0" presId="urn:microsoft.com/office/officeart/2005/8/layout/hChevron3"/>
    <dgm:cxn modelId="{36D62878-7DFD-4068-8968-C754264D43E2}" type="presParOf" srcId="{2AEF49F0-7427-4DC0-8F7F-C2183E0A9BA5}" destId="{93F768BC-1DE0-4F1A-A474-315B717E6913}" srcOrd="3" destOrd="0" presId="urn:microsoft.com/office/officeart/2005/8/layout/hChevron3"/>
    <dgm:cxn modelId="{95AC5D10-5DBF-4343-BF5C-46C06B5B2460}" type="presParOf" srcId="{2AEF49F0-7427-4DC0-8F7F-C2183E0A9BA5}" destId="{B951C1F4-D550-4DFB-BF6B-A86241670BDA}" srcOrd="4" destOrd="0" presId="urn:microsoft.com/office/officeart/2005/8/layout/hChevron3"/>
    <dgm:cxn modelId="{7D25C7A5-FF6E-4000-8419-3C93C6A3461A}" type="presParOf" srcId="{2AEF49F0-7427-4DC0-8F7F-C2183E0A9BA5}" destId="{05106159-6FD8-4B58-B4B4-9BBDB64AE4BE}" srcOrd="5" destOrd="0" presId="urn:microsoft.com/office/officeart/2005/8/layout/hChevron3"/>
    <dgm:cxn modelId="{C8743B6D-5F92-4CC4-9FD1-7EEDE0C6CCE3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/>
            <a:t>introduction</a:t>
          </a:r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Plans et solution</a:t>
          </a:r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Résultats</a:t>
          </a:r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dirty="0"/>
            <a:t>Conclusions et 	Perspectives</a:t>
          </a:r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4B112FCE-15D9-4D43-BB0B-8E0445B57716}" type="presOf" srcId="{CDDA28CE-150F-48D2-A8BD-89EF5CE49ABB}" destId="{87F047C2-2D9B-4BB3-9C3A-A0D899B07791}" srcOrd="0" destOrd="0" presId="urn:microsoft.com/office/officeart/2005/8/layout/hChevron3"/>
    <dgm:cxn modelId="{4C83F41C-BD78-0747-B84B-C6EB0A725537}" type="presOf" srcId="{3A02C2A8-B972-43A8-9ABF-9D04E3CC2394}" destId="{B951C1F4-D550-4DFB-BF6B-A86241670BDA}" srcOrd="0" destOrd="0" presId="urn:microsoft.com/office/officeart/2005/8/layout/hChevron3"/>
    <dgm:cxn modelId="{AC0A2797-A283-4B4B-9D86-FE64B60F168E}" type="presOf" srcId="{E93D5115-8932-4C1D-82DF-D367DE57F516}" destId="{124B828D-1023-45B1-98B6-911733854F4D}" srcOrd="0" destOrd="0" presId="urn:microsoft.com/office/officeart/2005/8/layout/hChevron3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0E835960-A299-6748-A4A3-EDFA378C9BCC}" type="presOf" srcId="{02EF7C8C-CB0D-4D05-95F5-7F8423A77775}" destId="{0C3E3CCB-4C40-4056-9A4D-35633460B7F3}" srcOrd="0" destOrd="0" presId="urn:microsoft.com/office/officeart/2005/8/layout/hChevron3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FCDE2756-8756-AE48-BE40-91D250C9567D}" type="presOf" srcId="{B61C2E76-F771-4CE6-8D5A-7AB6CA2033A2}" destId="{2AEF49F0-7427-4DC0-8F7F-C2183E0A9BA5}" srcOrd="0" destOrd="0" presId="urn:microsoft.com/office/officeart/2005/8/layout/hChevron3"/>
    <dgm:cxn modelId="{5C56823E-0E4B-D141-BBCE-5DE9489BEC57}" type="presParOf" srcId="{2AEF49F0-7427-4DC0-8F7F-C2183E0A9BA5}" destId="{0C3E3CCB-4C40-4056-9A4D-35633460B7F3}" srcOrd="0" destOrd="0" presId="urn:microsoft.com/office/officeart/2005/8/layout/hChevron3"/>
    <dgm:cxn modelId="{0A51419B-6CC6-5C4D-A733-2896329CA455}" type="presParOf" srcId="{2AEF49F0-7427-4DC0-8F7F-C2183E0A9BA5}" destId="{F9E8689D-C102-4650-A533-B83EA4FF7D6A}" srcOrd="1" destOrd="0" presId="urn:microsoft.com/office/officeart/2005/8/layout/hChevron3"/>
    <dgm:cxn modelId="{51F0D114-AA3A-B641-BAD7-F41D7CE3E433}" type="presParOf" srcId="{2AEF49F0-7427-4DC0-8F7F-C2183E0A9BA5}" destId="{87F047C2-2D9B-4BB3-9C3A-A0D899B07791}" srcOrd="2" destOrd="0" presId="urn:microsoft.com/office/officeart/2005/8/layout/hChevron3"/>
    <dgm:cxn modelId="{C2126811-C766-1741-ABC1-29B91D76CBE3}" type="presParOf" srcId="{2AEF49F0-7427-4DC0-8F7F-C2183E0A9BA5}" destId="{93F768BC-1DE0-4F1A-A474-315B717E6913}" srcOrd="3" destOrd="0" presId="urn:microsoft.com/office/officeart/2005/8/layout/hChevron3"/>
    <dgm:cxn modelId="{22537DDA-1423-BB49-8DF9-84DE2D1AA60F}" type="presParOf" srcId="{2AEF49F0-7427-4DC0-8F7F-C2183E0A9BA5}" destId="{B951C1F4-D550-4DFB-BF6B-A86241670BDA}" srcOrd="4" destOrd="0" presId="urn:microsoft.com/office/officeart/2005/8/layout/hChevron3"/>
    <dgm:cxn modelId="{EECFDDCB-C067-4544-B7BB-4AEDE0E1AF0E}" type="presParOf" srcId="{2AEF49F0-7427-4DC0-8F7F-C2183E0A9BA5}" destId="{05106159-6FD8-4B58-B4B4-9BBDB64AE4BE}" srcOrd="5" destOrd="0" presId="urn:microsoft.com/office/officeart/2005/8/layout/hChevron3"/>
    <dgm:cxn modelId="{D54C9315-1323-BF46-9120-97D9786706FD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61C2E76-F771-4CE6-8D5A-7AB6CA2033A2}" type="doc">
      <dgm:prSet loTypeId="urn:microsoft.com/office/officeart/2005/8/layout/hChevron3" loCatId="process" qsTypeId="urn:microsoft.com/office/officeart/2005/8/quickstyle/simple2" qsCatId="simple" csTypeId="urn:microsoft.com/office/officeart/2005/8/colors/accent5_1" csCatId="accent5" phldr="1"/>
      <dgm:spPr/>
    </dgm:pt>
    <dgm:pt modelId="{02EF7C8C-CB0D-4D05-95F5-7F8423A77775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/>
            <a:t>introduction</a:t>
          </a:r>
        </a:p>
      </dgm:t>
    </dgm:pt>
    <dgm:pt modelId="{88BE2C14-9DF9-4048-ACEA-10440B90301E}" type="parTrans" cxnId="{DF9AF8E6-86F8-437B-92F8-F7B186B74131}">
      <dgm:prSet/>
      <dgm:spPr/>
      <dgm:t>
        <a:bodyPr/>
        <a:lstStyle/>
        <a:p>
          <a:endParaRPr lang="fr-FR"/>
        </a:p>
      </dgm:t>
    </dgm:pt>
    <dgm:pt modelId="{FE5FF765-E95B-4494-A7C2-8D54EFA44305}" type="sibTrans" cxnId="{DF9AF8E6-86F8-437B-92F8-F7B186B74131}">
      <dgm:prSet/>
      <dgm:spPr/>
      <dgm:t>
        <a:bodyPr/>
        <a:lstStyle/>
        <a:p>
          <a:endParaRPr lang="fr-FR"/>
        </a:p>
      </dgm:t>
    </dgm:pt>
    <dgm:pt modelId="{CDDA28CE-150F-48D2-A8BD-89EF5CE49AB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  <a:ln>
          <a:solidFill>
            <a:schemeClr val="bg2"/>
          </a:solidFill>
        </a:ln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Plans et solution</a:t>
          </a:r>
        </a:p>
      </dgm:t>
    </dgm:pt>
    <dgm:pt modelId="{F8C37B95-C473-4FDA-B58D-A26C314066BC}" type="parTrans" cxnId="{E283022A-A124-4F98-8E7D-10AF4BFBFAE0}">
      <dgm:prSet/>
      <dgm:spPr/>
      <dgm:t>
        <a:bodyPr/>
        <a:lstStyle/>
        <a:p>
          <a:endParaRPr lang="fr-FR"/>
        </a:p>
      </dgm:t>
    </dgm:pt>
    <dgm:pt modelId="{ED719AC0-1CFC-4E6D-ADB0-6E47A4D2A0F7}" type="sibTrans" cxnId="{E283022A-A124-4F98-8E7D-10AF4BFBFAE0}">
      <dgm:prSet/>
      <dgm:spPr/>
      <dgm:t>
        <a:bodyPr/>
        <a:lstStyle/>
        <a:p>
          <a:endParaRPr lang="fr-FR"/>
        </a:p>
      </dgm:t>
    </dgm:pt>
    <dgm:pt modelId="{3A02C2A8-B972-43A8-9ABF-9D04E3CC2394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Résultats</a:t>
          </a:r>
        </a:p>
      </dgm:t>
    </dgm:pt>
    <dgm:pt modelId="{4BCF6353-92AB-440B-AF02-8927D8983C4C}" type="parTrans" cxnId="{2CF9814D-F8FD-4D0D-AD2C-3B03D46F157F}">
      <dgm:prSet/>
      <dgm:spPr/>
      <dgm:t>
        <a:bodyPr/>
        <a:lstStyle/>
        <a:p>
          <a:endParaRPr lang="fr-FR"/>
        </a:p>
      </dgm:t>
    </dgm:pt>
    <dgm:pt modelId="{65526109-61E5-474A-B089-381AB8CCADB6}" type="sibTrans" cxnId="{2CF9814D-F8FD-4D0D-AD2C-3B03D46F157F}">
      <dgm:prSet/>
      <dgm:spPr/>
      <dgm:t>
        <a:bodyPr/>
        <a:lstStyle/>
        <a:p>
          <a:endParaRPr lang="fr-FR"/>
        </a:p>
      </dgm:t>
    </dgm:pt>
    <dgm:pt modelId="{E93D5115-8932-4C1D-82DF-D367DE57F516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dirty="0"/>
            <a:t>Conclusions et 	Perspectives</a:t>
          </a:r>
        </a:p>
      </dgm:t>
    </dgm:pt>
    <dgm:pt modelId="{49245E44-CC18-4C8E-B15C-B7D5300D0720}" type="parTrans" cxnId="{CA55464E-37E3-43C4-B44C-CC9EB021891C}">
      <dgm:prSet/>
      <dgm:spPr/>
      <dgm:t>
        <a:bodyPr/>
        <a:lstStyle/>
        <a:p>
          <a:endParaRPr lang="fr-FR"/>
        </a:p>
      </dgm:t>
    </dgm:pt>
    <dgm:pt modelId="{4E6818CB-B5D9-4741-83AC-9308053A4648}" type="sibTrans" cxnId="{CA55464E-37E3-43C4-B44C-CC9EB021891C}">
      <dgm:prSet/>
      <dgm:spPr/>
      <dgm:t>
        <a:bodyPr/>
        <a:lstStyle/>
        <a:p>
          <a:endParaRPr lang="fr-FR"/>
        </a:p>
      </dgm:t>
    </dgm:pt>
    <dgm:pt modelId="{2AEF49F0-7427-4DC0-8F7F-C2183E0A9BA5}" type="pres">
      <dgm:prSet presAssocID="{B61C2E76-F771-4CE6-8D5A-7AB6CA2033A2}" presName="Name0" presStyleCnt="0">
        <dgm:presLayoutVars>
          <dgm:dir/>
          <dgm:resizeHandles val="exact"/>
        </dgm:presLayoutVars>
      </dgm:prSet>
      <dgm:spPr/>
    </dgm:pt>
    <dgm:pt modelId="{0C3E3CCB-4C40-4056-9A4D-35633460B7F3}" type="pres">
      <dgm:prSet presAssocID="{02EF7C8C-CB0D-4D05-95F5-7F8423A7777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E8689D-C102-4650-A533-B83EA4FF7D6A}" type="pres">
      <dgm:prSet presAssocID="{FE5FF765-E95B-4494-A7C2-8D54EFA44305}" presName="parSpace" presStyleCnt="0"/>
      <dgm:spPr/>
    </dgm:pt>
    <dgm:pt modelId="{87F047C2-2D9B-4BB3-9C3A-A0D899B07791}" type="pres">
      <dgm:prSet presAssocID="{CDDA28CE-150F-48D2-A8BD-89EF5CE49AB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F768BC-1DE0-4F1A-A474-315B717E6913}" type="pres">
      <dgm:prSet presAssocID="{ED719AC0-1CFC-4E6D-ADB0-6E47A4D2A0F7}" presName="parSpace" presStyleCnt="0"/>
      <dgm:spPr/>
    </dgm:pt>
    <dgm:pt modelId="{B951C1F4-D550-4DFB-BF6B-A86241670BDA}" type="pres">
      <dgm:prSet presAssocID="{3A02C2A8-B972-43A8-9ABF-9D04E3CC23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106159-6FD8-4B58-B4B4-9BBDB64AE4BE}" type="pres">
      <dgm:prSet presAssocID="{65526109-61E5-474A-B089-381AB8CCADB6}" presName="parSpace" presStyleCnt="0"/>
      <dgm:spPr/>
    </dgm:pt>
    <dgm:pt modelId="{124B828D-1023-45B1-98B6-911733854F4D}" type="pres">
      <dgm:prSet presAssocID="{E93D5115-8932-4C1D-82DF-D367DE57F51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A55464E-37E3-43C4-B44C-CC9EB021891C}" srcId="{B61C2E76-F771-4CE6-8D5A-7AB6CA2033A2}" destId="{E93D5115-8932-4C1D-82DF-D367DE57F516}" srcOrd="3" destOrd="0" parTransId="{49245E44-CC18-4C8E-B15C-B7D5300D0720}" sibTransId="{4E6818CB-B5D9-4741-83AC-9308053A4648}"/>
    <dgm:cxn modelId="{28AF58AF-9F8F-D346-B830-274E320717A7}" type="presOf" srcId="{CDDA28CE-150F-48D2-A8BD-89EF5CE49ABB}" destId="{87F047C2-2D9B-4BB3-9C3A-A0D899B07791}" srcOrd="0" destOrd="0" presId="urn:microsoft.com/office/officeart/2005/8/layout/hChevron3"/>
    <dgm:cxn modelId="{AA5961CE-C777-A849-9780-6593C38DBACA}" type="presOf" srcId="{02EF7C8C-CB0D-4D05-95F5-7F8423A77775}" destId="{0C3E3CCB-4C40-4056-9A4D-35633460B7F3}" srcOrd="0" destOrd="0" presId="urn:microsoft.com/office/officeart/2005/8/layout/hChevron3"/>
    <dgm:cxn modelId="{B9460C2C-FB83-2445-AFB5-D286578EEBF9}" type="presOf" srcId="{E93D5115-8932-4C1D-82DF-D367DE57F516}" destId="{124B828D-1023-45B1-98B6-911733854F4D}" srcOrd="0" destOrd="0" presId="urn:microsoft.com/office/officeart/2005/8/layout/hChevron3"/>
    <dgm:cxn modelId="{2CF9814D-F8FD-4D0D-AD2C-3B03D46F157F}" srcId="{B61C2E76-F771-4CE6-8D5A-7AB6CA2033A2}" destId="{3A02C2A8-B972-43A8-9ABF-9D04E3CC2394}" srcOrd="2" destOrd="0" parTransId="{4BCF6353-92AB-440B-AF02-8927D8983C4C}" sibTransId="{65526109-61E5-474A-B089-381AB8CCADB6}"/>
    <dgm:cxn modelId="{16097482-31E2-B64A-AEDA-B41F585EE0A3}" type="presOf" srcId="{3A02C2A8-B972-43A8-9ABF-9D04E3CC2394}" destId="{B951C1F4-D550-4DFB-BF6B-A86241670BDA}" srcOrd="0" destOrd="0" presId="urn:microsoft.com/office/officeart/2005/8/layout/hChevron3"/>
    <dgm:cxn modelId="{DF9AF8E6-86F8-437B-92F8-F7B186B74131}" srcId="{B61C2E76-F771-4CE6-8D5A-7AB6CA2033A2}" destId="{02EF7C8C-CB0D-4D05-95F5-7F8423A77775}" srcOrd="0" destOrd="0" parTransId="{88BE2C14-9DF9-4048-ACEA-10440B90301E}" sibTransId="{FE5FF765-E95B-4494-A7C2-8D54EFA44305}"/>
    <dgm:cxn modelId="{6491DC6E-F5B8-C344-BF8D-C47ED12E36AB}" type="presOf" srcId="{B61C2E76-F771-4CE6-8D5A-7AB6CA2033A2}" destId="{2AEF49F0-7427-4DC0-8F7F-C2183E0A9BA5}" srcOrd="0" destOrd="0" presId="urn:microsoft.com/office/officeart/2005/8/layout/hChevron3"/>
    <dgm:cxn modelId="{E283022A-A124-4F98-8E7D-10AF4BFBFAE0}" srcId="{B61C2E76-F771-4CE6-8D5A-7AB6CA2033A2}" destId="{CDDA28CE-150F-48D2-A8BD-89EF5CE49ABB}" srcOrd="1" destOrd="0" parTransId="{F8C37B95-C473-4FDA-B58D-A26C314066BC}" sibTransId="{ED719AC0-1CFC-4E6D-ADB0-6E47A4D2A0F7}"/>
    <dgm:cxn modelId="{033E1A29-55A0-3947-8470-8C5BEC168034}" type="presParOf" srcId="{2AEF49F0-7427-4DC0-8F7F-C2183E0A9BA5}" destId="{0C3E3CCB-4C40-4056-9A4D-35633460B7F3}" srcOrd="0" destOrd="0" presId="urn:microsoft.com/office/officeart/2005/8/layout/hChevron3"/>
    <dgm:cxn modelId="{E4B2226C-9395-874A-880F-A55DD8A71E6F}" type="presParOf" srcId="{2AEF49F0-7427-4DC0-8F7F-C2183E0A9BA5}" destId="{F9E8689D-C102-4650-A533-B83EA4FF7D6A}" srcOrd="1" destOrd="0" presId="urn:microsoft.com/office/officeart/2005/8/layout/hChevron3"/>
    <dgm:cxn modelId="{0AB095BF-9345-6E46-87C0-C5C4BCCE972A}" type="presParOf" srcId="{2AEF49F0-7427-4DC0-8F7F-C2183E0A9BA5}" destId="{87F047C2-2D9B-4BB3-9C3A-A0D899B07791}" srcOrd="2" destOrd="0" presId="urn:microsoft.com/office/officeart/2005/8/layout/hChevron3"/>
    <dgm:cxn modelId="{5EFDD94A-89C7-7D48-A778-8D1D361EC1DD}" type="presParOf" srcId="{2AEF49F0-7427-4DC0-8F7F-C2183E0A9BA5}" destId="{93F768BC-1DE0-4F1A-A474-315B717E6913}" srcOrd="3" destOrd="0" presId="urn:microsoft.com/office/officeart/2005/8/layout/hChevron3"/>
    <dgm:cxn modelId="{B651DDB6-691D-4F4F-931C-FAD955205DF9}" type="presParOf" srcId="{2AEF49F0-7427-4DC0-8F7F-C2183E0A9BA5}" destId="{B951C1F4-D550-4DFB-BF6B-A86241670BDA}" srcOrd="4" destOrd="0" presId="urn:microsoft.com/office/officeart/2005/8/layout/hChevron3"/>
    <dgm:cxn modelId="{DB96DB7A-4765-1C47-A0E3-5388A748296C}" type="presParOf" srcId="{2AEF49F0-7427-4DC0-8F7F-C2183E0A9BA5}" destId="{05106159-6FD8-4B58-B4B4-9BBDB64AE4BE}" srcOrd="5" destOrd="0" presId="urn:microsoft.com/office/officeart/2005/8/layout/hChevron3"/>
    <dgm:cxn modelId="{A7F6E77F-610B-9345-85AB-6C381BFC4269}" type="presParOf" srcId="{2AEF49F0-7427-4DC0-8F7F-C2183E0A9BA5}" destId="{124B828D-1023-45B1-98B6-911733854F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introduction</a:t>
          </a:r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>
              <a:solidFill>
                <a:srgbClr val="FF0000"/>
              </a:solidFill>
            </a:rPr>
            <a:t>Plans et solution</a:t>
          </a:r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Résultats</a:t>
          </a:r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Conclusions et 	Perspectives</a:t>
          </a:r>
        </a:p>
      </dsp:txBody>
      <dsp:txXfrm>
        <a:off x="6669509" y="0"/>
        <a:ext cx="2255787" cy="4320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introduction</a:t>
          </a:r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>
              <a:solidFill>
                <a:srgbClr val="FF0000"/>
              </a:solidFill>
            </a:rPr>
            <a:t>Plans et solution</a:t>
          </a:r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Résultats</a:t>
          </a:r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Conclusions et 	Perspectives</a:t>
          </a:r>
        </a:p>
      </dsp:txBody>
      <dsp:txXfrm>
        <a:off x="6669509" y="0"/>
        <a:ext cx="2255787" cy="4320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introduction</a:t>
          </a:r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tx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Plans et solution</a:t>
          </a:r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solidFill>
          <a:schemeClr val="bg1"/>
        </a:soli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>
              <a:solidFill>
                <a:srgbClr val="FF0000"/>
              </a:solidFill>
            </a:rPr>
            <a:t>Résultats</a:t>
          </a:r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Conclusions et 	Perspectives</a:t>
          </a:r>
        </a:p>
      </dsp:txBody>
      <dsp:txXfrm>
        <a:off x="6669509" y="0"/>
        <a:ext cx="2255787" cy="4320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introduction</a:t>
          </a:r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tx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Plans et solution</a:t>
          </a:r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solidFill>
          <a:schemeClr val="bg1"/>
        </a:soli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>
              <a:solidFill>
                <a:srgbClr val="FF0000"/>
              </a:solidFill>
            </a:rPr>
            <a:t>Résultats</a:t>
          </a:r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Conclusions et 	Perspectives</a:t>
          </a:r>
        </a:p>
      </dsp:txBody>
      <dsp:txXfrm>
        <a:off x="6669509" y="0"/>
        <a:ext cx="2255787" cy="4320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introduction</a:t>
          </a:r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tx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Plans et solution</a:t>
          </a:r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solidFill>
          <a:schemeClr val="bg1"/>
        </a:soli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>
              <a:solidFill>
                <a:srgbClr val="FF0000"/>
              </a:solidFill>
            </a:rPr>
            <a:t>Résultats</a:t>
          </a:r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Conclusions et 	Perspectives</a:t>
          </a:r>
        </a:p>
      </dsp:txBody>
      <dsp:txXfrm>
        <a:off x="6669509" y="0"/>
        <a:ext cx="2255787" cy="4320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tx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Plans et solution</a:t>
          </a:r>
          <a:endParaRPr lang="fr-FR" sz="1300" kern="1200" dirty="0"/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solidFill>
          <a:schemeClr val="bg1"/>
        </a:soli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>
              <a:solidFill>
                <a:srgbClr val="FF0000"/>
              </a:solidFill>
            </a:rPr>
            <a:t>Résultats</a:t>
          </a:r>
          <a:endParaRPr lang="fr-FR" sz="1300" kern="1200" dirty="0"/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Conclusions et 	Perspectives</a:t>
          </a:r>
          <a:endParaRPr lang="fr-FR" sz="1300" kern="1200" dirty="0"/>
        </a:p>
      </dsp:txBody>
      <dsp:txXfrm>
        <a:off x="6669509" y="0"/>
        <a:ext cx="2255787" cy="4320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tx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Plans et solution</a:t>
          </a:r>
          <a:endParaRPr lang="fr-FR" sz="1300" kern="1200" dirty="0"/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solidFill>
          <a:schemeClr val="bg1"/>
        </a:soli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>
              <a:solidFill>
                <a:srgbClr val="FF0000"/>
              </a:solidFill>
            </a:rPr>
            <a:t>Résultats</a:t>
          </a:r>
          <a:endParaRPr lang="fr-FR" sz="1300" kern="1200" dirty="0"/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Conclusions et 	Perspectives</a:t>
          </a:r>
          <a:endParaRPr lang="fr-FR" sz="1300" kern="1200" dirty="0"/>
        </a:p>
      </dsp:txBody>
      <dsp:txXfrm>
        <a:off x="6669509" y="0"/>
        <a:ext cx="2255787" cy="4320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introduction</a:t>
          </a:r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tx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Plans et solution</a:t>
          </a:r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solidFill>
          <a:schemeClr val="tx2"/>
        </a:soli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Résultats</a:t>
          </a:r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solidFill>
          <a:schemeClr val="bg1"/>
        </a:soli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>
              <a:solidFill>
                <a:srgbClr val="FF0000"/>
              </a:solidFill>
            </a:rPr>
            <a:t>Conclusion </a:t>
          </a:r>
          <a:r>
            <a:rPr lang="fr-FR" sz="1300" b="1" kern="1200" dirty="0">
              <a:solidFill>
                <a:srgbClr val="FF0000"/>
              </a:solidFill>
            </a:rPr>
            <a:t>et 	Perspectives</a:t>
          </a:r>
        </a:p>
      </dsp:txBody>
      <dsp:txXfrm>
        <a:off x="6669509" y="0"/>
        <a:ext cx="2255787" cy="4320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introduction</a:t>
          </a:r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tx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Plans et solution</a:t>
          </a:r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solidFill>
          <a:schemeClr val="tx2"/>
        </a:soli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Résultats</a:t>
          </a:r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solidFill>
          <a:schemeClr val="bg1"/>
        </a:soli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>
              <a:solidFill>
                <a:srgbClr val="FF0000"/>
              </a:solidFill>
            </a:rPr>
            <a:t>Conclusion </a:t>
          </a:r>
          <a:r>
            <a:rPr lang="fr-FR" sz="1300" b="1" kern="1200" dirty="0">
              <a:solidFill>
                <a:srgbClr val="FF0000"/>
              </a:solidFill>
            </a:rPr>
            <a:t>et 	Perspectives</a:t>
          </a:r>
        </a:p>
      </dsp:txBody>
      <dsp:txXfrm>
        <a:off x="6669509" y="0"/>
        <a:ext cx="2255787" cy="4320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introduction</a:t>
          </a:r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tx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Plans et solution</a:t>
          </a:r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solidFill>
          <a:schemeClr val="tx2"/>
        </a:soli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Résultats</a:t>
          </a:r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solidFill>
          <a:schemeClr val="bg1"/>
        </a:soli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>
              <a:solidFill>
                <a:srgbClr val="FF0000"/>
              </a:solidFill>
            </a:rPr>
            <a:t>Conclusion </a:t>
          </a:r>
          <a:r>
            <a:rPr lang="fr-FR" sz="1300" b="1" kern="1200" dirty="0">
              <a:solidFill>
                <a:srgbClr val="FF0000"/>
              </a:solidFill>
            </a:rPr>
            <a:t>et 	Perspectives</a:t>
          </a:r>
        </a:p>
      </dsp:txBody>
      <dsp:txXfrm>
        <a:off x="6669509" y="0"/>
        <a:ext cx="2255787" cy="43204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introduction</a:t>
          </a:r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tx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Plans et solution</a:t>
          </a:r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solidFill>
          <a:schemeClr val="tx2"/>
        </a:soli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Résultats</a:t>
          </a:r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solidFill>
          <a:schemeClr val="bg1"/>
        </a:soli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>
              <a:solidFill>
                <a:srgbClr val="FF0000"/>
              </a:solidFill>
            </a:rPr>
            <a:t>Conclusion </a:t>
          </a:r>
          <a:r>
            <a:rPr lang="fr-FR" sz="1300" b="1" kern="1200" dirty="0">
              <a:solidFill>
                <a:srgbClr val="FF0000"/>
              </a:solidFill>
            </a:rPr>
            <a:t>et 	Perspectives</a:t>
          </a:r>
        </a:p>
      </dsp:txBody>
      <dsp:txXfrm>
        <a:off x="6669509" y="0"/>
        <a:ext cx="2255787" cy="4320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introduction</a:t>
          </a:r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>
              <a:solidFill>
                <a:srgbClr val="FF0000"/>
              </a:solidFill>
            </a:rPr>
            <a:t>Plans et solution</a:t>
          </a:r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Résultats</a:t>
          </a:r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Conclusions et 	Perspectives</a:t>
          </a:r>
        </a:p>
      </dsp:txBody>
      <dsp:txXfrm>
        <a:off x="6669509" y="0"/>
        <a:ext cx="2255787" cy="43204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introduction</a:t>
          </a:r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tx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Plans et solution</a:t>
          </a:r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solidFill>
          <a:schemeClr val="tx2"/>
        </a:soli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Résultats</a:t>
          </a:r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solidFill>
          <a:schemeClr val="bg1"/>
        </a:soli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>
              <a:solidFill>
                <a:srgbClr val="FF0000"/>
              </a:solidFill>
            </a:rPr>
            <a:t>Conclusion </a:t>
          </a:r>
          <a:r>
            <a:rPr lang="fr-FR" sz="1300" b="1" kern="1200" dirty="0">
              <a:solidFill>
                <a:srgbClr val="FF0000"/>
              </a:solidFill>
            </a:rPr>
            <a:t>et 	Perspectives</a:t>
          </a:r>
        </a:p>
      </dsp:txBody>
      <dsp:txXfrm>
        <a:off x="6669509" y="0"/>
        <a:ext cx="2255787" cy="43204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introduction</a:t>
          </a:r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>
              <a:solidFill>
                <a:srgbClr val="FF0000"/>
              </a:solidFill>
            </a:rPr>
            <a:t>Plans et solution</a:t>
          </a:r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Résultats</a:t>
          </a:r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Conclusions et 	Perspectives</a:t>
          </a:r>
        </a:p>
      </dsp:txBody>
      <dsp:txXfrm>
        <a:off x="6669509" y="0"/>
        <a:ext cx="2255787" cy="43204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introduction</a:t>
          </a:r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>
              <a:solidFill>
                <a:srgbClr val="FF0000"/>
              </a:solidFill>
            </a:rPr>
            <a:t>Plans et solution</a:t>
          </a:r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Résultats</a:t>
          </a:r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Conclusions et 	Perspectives</a:t>
          </a:r>
        </a:p>
      </dsp:txBody>
      <dsp:txXfrm>
        <a:off x="6669509" y="0"/>
        <a:ext cx="2255787" cy="43204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introduction</a:t>
          </a:r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>
              <a:solidFill>
                <a:srgbClr val="FF0000"/>
              </a:solidFill>
            </a:rPr>
            <a:t>Plans et solution</a:t>
          </a:r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Résultats</a:t>
          </a:r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Conclusions et 	Perspectives</a:t>
          </a:r>
        </a:p>
      </dsp:txBody>
      <dsp:txXfrm>
        <a:off x="6669509" y="0"/>
        <a:ext cx="2255787" cy="432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introduction</a:t>
          </a:r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>
              <a:solidFill>
                <a:srgbClr val="FF0000"/>
              </a:solidFill>
            </a:rPr>
            <a:t>Plans et solution</a:t>
          </a:r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Résultats</a:t>
          </a:r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Conclusions et 	Perspectives</a:t>
          </a:r>
        </a:p>
      </dsp:txBody>
      <dsp:txXfrm>
        <a:off x="6669509" y="0"/>
        <a:ext cx="2255787" cy="4320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introduction</a:t>
          </a:r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>
              <a:solidFill>
                <a:srgbClr val="FF0000"/>
              </a:solidFill>
            </a:rPr>
            <a:t>Plans et solution</a:t>
          </a:r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Résultats</a:t>
          </a:r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Conclusions et 	Perspectives</a:t>
          </a:r>
        </a:p>
      </dsp:txBody>
      <dsp:txXfrm>
        <a:off x="6669509" y="0"/>
        <a:ext cx="2255787" cy="4320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introduction</a:t>
          </a:r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>
              <a:solidFill>
                <a:srgbClr val="FF0000"/>
              </a:solidFill>
            </a:rPr>
            <a:t>Plans et solution</a:t>
          </a:r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Résultats</a:t>
          </a:r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Conclusions et 	Perspectives</a:t>
          </a:r>
        </a:p>
      </dsp:txBody>
      <dsp:txXfrm>
        <a:off x="6669509" y="0"/>
        <a:ext cx="2255787" cy="4320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introduction</a:t>
          </a:r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>
              <a:solidFill>
                <a:srgbClr val="FF0000"/>
              </a:solidFill>
            </a:rPr>
            <a:t>Plans et solution</a:t>
          </a:r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Résultats</a:t>
          </a:r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Conclusions et 	Perspectives</a:t>
          </a:r>
        </a:p>
      </dsp:txBody>
      <dsp:txXfrm>
        <a:off x="6669509" y="0"/>
        <a:ext cx="2255787" cy="4320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introduction</a:t>
          </a:r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>
              <a:solidFill>
                <a:srgbClr val="FF0000"/>
              </a:solidFill>
            </a:rPr>
            <a:t>Plans et solution</a:t>
          </a:r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Résultats</a:t>
          </a:r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Conclusions et 	Perspectives</a:t>
          </a:r>
        </a:p>
      </dsp:txBody>
      <dsp:txXfrm>
        <a:off x="6669509" y="0"/>
        <a:ext cx="2255787" cy="4320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introduction</a:t>
          </a:r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>
              <a:solidFill>
                <a:srgbClr val="FF0000"/>
              </a:solidFill>
            </a:rPr>
            <a:t>Plans et solution</a:t>
          </a:r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Résultats</a:t>
          </a:r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Conclusions et 	Perspectives</a:t>
          </a:r>
        </a:p>
      </dsp:txBody>
      <dsp:txXfrm>
        <a:off x="6669509" y="0"/>
        <a:ext cx="2255787" cy="4320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3CCB-4C40-4056-9A4D-35633460B7F3}">
      <dsp:nvSpPr>
        <dsp:cNvPr id="0" name=""/>
        <dsp:cNvSpPr/>
      </dsp:nvSpPr>
      <dsp:spPr>
        <a:xfrm>
          <a:off x="2678" y="0"/>
          <a:ext cx="2687835" cy="432048"/>
        </a:xfrm>
        <a:prstGeom prst="homePlate">
          <a:avLst/>
        </a:prstGeom>
        <a:solidFill>
          <a:schemeClr val="tx2"/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introduction</a:t>
          </a:r>
        </a:p>
      </dsp:txBody>
      <dsp:txXfrm>
        <a:off x="2678" y="0"/>
        <a:ext cx="2579823" cy="432048"/>
      </dsp:txXfrm>
    </dsp:sp>
    <dsp:sp modelId="{87F047C2-2D9B-4BB3-9C3A-A0D899B07791}">
      <dsp:nvSpPr>
        <dsp:cNvPr id="0" name=""/>
        <dsp:cNvSpPr/>
      </dsp:nvSpPr>
      <dsp:spPr>
        <a:xfrm>
          <a:off x="2152947" y="0"/>
          <a:ext cx="2687835" cy="432048"/>
        </a:xfrm>
        <a:prstGeom prst="chevron">
          <a:avLst/>
        </a:prstGeom>
        <a:gradFill rotWithShape="0">
          <a:gsLst>
            <a:gs pos="100000">
              <a:schemeClr val="bg2"/>
            </a:gs>
            <a:gs pos="10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bg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>
              <a:solidFill>
                <a:srgbClr val="FF0000"/>
              </a:solidFill>
            </a:rPr>
            <a:t>Plans et solution</a:t>
          </a:r>
        </a:p>
      </dsp:txBody>
      <dsp:txXfrm>
        <a:off x="2368971" y="0"/>
        <a:ext cx="2255787" cy="432048"/>
      </dsp:txXfrm>
    </dsp:sp>
    <dsp:sp modelId="{B951C1F4-D550-4DFB-BF6B-A86241670BDA}">
      <dsp:nvSpPr>
        <dsp:cNvPr id="0" name=""/>
        <dsp:cNvSpPr/>
      </dsp:nvSpPr>
      <dsp:spPr>
        <a:xfrm>
          <a:off x="4303216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Résultats</a:t>
          </a:r>
        </a:p>
      </dsp:txBody>
      <dsp:txXfrm>
        <a:off x="4519240" y="0"/>
        <a:ext cx="2255787" cy="432048"/>
      </dsp:txXfrm>
    </dsp:sp>
    <dsp:sp modelId="{124B828D-1023-45B1-98B6-911733854F4D}">
      <dsp:nvSpPr>
        <dsp:cNvPr id="0" name=""/>
        <dsp:cNvSpPr/>
      </dsp:nvSpPr>
      <dsp:spPr>
        <a:xfrm>
          <a:off x="6453485" y="0"/>
          <a:ext cx="2687835" cy="432048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Conclusions et 	Perspectives</a:t>
          </a:r>
        </a:p>
      </dsp:txBody>
      <dsp:txXfrm>
        <a:off x="6669509" y="0"/>
        <a:ext cx="2255787" cy="432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A792C-1C6A-4979-BDD9-DDE89330C965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5CD5A-9D4A-48ED-A8E1-8AC4EA729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08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chaque « push » via Git, il est automatiquement envoyé à Jenkins. </a:t>
            </a:r>
            <a:endParaRPr lang="fr-FR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fr-FR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Jenkins est un outil d’intégration continue permettant de faire des tests d’intégration. Il exécution le code source émanant de </a:t>
            </a:r>
            <a:r>
              <a:rPr lang="fr-FR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Github</a:t>
            </a:r>
            <a:r>
              <a:rPr lang="fr-FR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lang="fr-FR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build</a:t>
            </a:r>
            <a:r>
              <a:rPr lang="fr-FR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et ainsi, avertit des erreurs ou non présentes dans le code.</a:t>
            </a:r>
            <a:endParaRPr lang="fr-FR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5CD5A-9D4A-48ED-A8E1-8AC4EA7296D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75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5CD5A-9D4A-48ED-A8E1-8AC4EA7296D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237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Cette image est alors enfermée dans un conteneur, et disponible via le docker hub. </a:t>
            </a:r>
            <a:endParaRPr lang="fr-FR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membres de l’équipe peuvent alors récupérer l’image via le docker hub et la déployer sur leur propre machine, sans avoir à réinstaller les modules nécessaires à l’exécution du programme ni à paramétrer.</a:t>
            </a:r>
            <a:endParaRPr lang="fr-FR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5CD5A-9D4A-48ED-A8E1-8AC4EA7296D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77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B48A6C-C880-5D4E-9CA3-38B5C7F99BC8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B8D81C-B0D3-3444-A4F5-EEFE466DAD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521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Image 10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5" name="Image 10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7" r:id="rId13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10" Type="http://schemas.openxmlformats.org/officeDocument/2006/relationships/image" Target="../media/image21.png"/><Relationship Id="rId4" Type="http://schemas.openxmlformats.org/officeDocument/2006/relationships/diagramData" Target="../diagrams/data10.xml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4.jpe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5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22.xml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6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18-11-10 à 23.16.09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39" y="0"/>
            <a:ext cx="1929161" cy="1031313"/>
          </a:xfrm>
          <a:prstGeom prst="rect">
            <a:avLst/>
          </a:prstGeom>
        </p:spPr>
      </p:pic>
      <p:pic>
        <p:nvPicPr>
          <p:cNvPr id="5" name="Image 4" descr="Capture d’écran 2018-11-10 à 23.13.07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8644" cy="13714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461" y="4890456"/>
            <a:ext cx="2789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cap="all" dirty="0" err="1"/>
              <a:t>Youness</a:t>
            </a:r>
            <a:r>
              <a:rPr lang="fr-FR" cap="all" dirty="0"/>
              <a:t> </a:t>
            </a:r>
            <a:r>
              <a:rPr lang="fr-FR" cap="all" dirty="0" err="1"/>
              <a:t>Laaroussi</a:t>
            </a:r>
            <a:r>
              <a:rPr lang="fr-FR" cap="all" dirty="0"/>
              <a:t> </a:t>
            </a:r>
          </a:p>
          <a:p>
            <a:r>
              <a:rPr lang="fr-FR" cap="all" dirty="0"/>
              <a:t>Ahmed Hodroge</a:t>
            </a:r>
          </a:p>
          <a:p>
            <a:r>
              <a:rPr lang="fr-FR" cap="all" dirty="0"/>
              <a:t>Margaux </a:t>
            </a:r>
            <a:r>
              <a:rPr lang="fr-FR" cap="all" dirty="0" err="1"/>
              <a:t>Laclare</a:t>
            </a:r>
            <a:endParaRPr lang="fr-FR" cap="all" dirty="0"/>
          </a:p>
          <a:p>
            <a:r>
              <a:rPr lang="fr-FR" cap="all" dirty="0"/>
              <a:t>Frédéric Lang </a:t>
            </a:r>
            <a:endParaRPr lang="fr-FR" b="1" cap="all" dirty="0"/>
          </a:p>
        </p:txBody>
      </p:sp>
      <p:sp>
        <p:nvSpPr>
          <p:cNvPr id="7" name="Rectangle 6"/>
          <p:cNvSpPr/>
          <p:nvPr/>
        </p:nvSpPr>
        <p:spPr>
          <a:xfrm>
            <a:off x="0" y="249588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cap="all" dirty="0"/>
              <a:t>CREATION D’UN WIKI</a:t>
            </a:r>
          </a:p>
          <a:p>
            <a:pPr algn="ctr"/>
            <a:r>
              <a:rPr lang="fr-FR" sz="2800" b="1" cap="all" dirty="0"/>
              <a:t>« FAMYWIKI »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327522" y="4890456"/>
            <a:ext cx="2147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PROMO </a:t>
            </a:r>
          </a:p>
          <a:p>
            <a:pPr algn="ctr"/>
            <a:r>
              <a:rPr lang="fr-FR" dirty="0"/>
              <a:t>Python </a:t>
            </a:r>
            <a:r>
              <a:rPr lang="fr-FR" dirty="0" err="1"/>
              <a:t>DevOps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897964" y="6090785"/>
            <a:ext cx="390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12 -13 novembre 2018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D5E9742E-B854-384B-9DB5-7DEC08905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1445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0" y="849362"/>
            <a:ext cx="9144000" cy="2904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Pourquoi </a:t>
            </a:r>
            <a:r>
              <a:rPr lang="fr-F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lang="fr-FR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evOps</a:t>
            </a:r>
            <a:r>
              <a:rPr lang="fr-F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:</a:t>
            </a:r>
          </a:p>
          <a:p>
            <a:endParaRPr lang="fr-F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fr-F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ntégration </a:t>
            </a:r>
            <a:r>
              <a:rPr lang="fr-F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 déploiement continus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fr-F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Tests unitaires et d’intégration</a:t>
            </a:r>
          </a:p>
          <a:p>
            <a:pPr marL="285750" indent="-285750">
              <a:buFontTx/>
              <a:buChar char="-"/>
            </a:pPr>
            <a:r>
              <a:rPr lang="fr-F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Livraison fréquente </a:t>
            </a:r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d’un programme dénué d’erreurs</a:t>
            </a:r>
          </a:p>
          <a:p>
            <a:pPr marL="285750" indent="-285750">
              <a:buFontTx/>
              <a:buChar char="-"/>
            </a:pPr>
            <a:r>
              <a:rPr lang="fr-F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Respect des délais</a:t>
            </a:r>
          </a:p>
          <a:p>
            <a:pPr marL="285750" indent="-285750">
              <a:buFontTx/>
              <a:buChar char="-"/>
            </a:pPr>
            <a:r>
              <a:rPr lang="fr-F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Disponibilité</a:t>
            </a:r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permanente de l’application</a:t>
            </a:r>
          </a:p>
          <a:p>
            <a:pPr marL="285750" indent="-285750">
              <a:buFontTx/>
              <a:buChar char="-"/>
            </a:pPr>
            <a:r>
              <a:rPr lang="fr-F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Qualité du produit</a:t>
            </a:r>
          </a:p>
          <a:p>
            <a:r>
              <a:rPr lang="fr-F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		 </a:t>
            </a:r>
            <a:r>
              <a:rPr lang="fr-F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Outils techniques : </a:t>
            </a:r>
            <a:r>
              <a:rPr lang="fr-FR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Github</a:t>
            </a:r>
            <a:r>
              <a:rPr lang="fr-F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fr-F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Jenkins</a:t>
            </a:r>
            <a:r>
              <a:rPr lang="fr-F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et </a:t>
            </a:r>
            <a:r>
              <a:rPr lang="fr-F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Docker</a:t>
            </a:r>
          </a:p>
          <a:p>
            <a:pPr marL="285750" indent="-285750">
              <a:buFontTx/>
              <a:buChar char="-"/>
            </a:pPr>
            <a:endParaRPr lang="fr-F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690221492"/>
              </p:ext>
            </p:extLst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432048"/>
            <a:ext cx="4304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METHODE DE TRAVAIL : DEVOPS</a:t>
            </a:r>
            <a:endParaRPr lang="fr-F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76200" y="3857625"/>
            <a:ext cx="8924924" cy="2047875"/>
            <a:chOff x="0" y="3857625"/>
            <a:chExt cx="8924924" cy="2047875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2" t="9946" b="3864"/>
            <a:stretch/>
          </p:blipFill>
          <p:spPr>
            <a:xfrm>
              <a:off x="4572000" y="3857625"/>
              <a:ext cx="4352924" cy="2047875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8"/>
            <a:srcRect l="12189"/>
            <a:stretch/>
          </p:blipFill>
          <p:spPr>
            <a:xfrm>
              <a:off x="3486150" y="4323544"/>
              <a:ext cx="894946" cy="97155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79319"/>
              <a:ext cx="3405413" cy="12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87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 rotWithShape="1">
          <a:blip r:embed="rId2"/>
          <a:srcRect l="2332"/>
          <a:stretch/>
        </p:blipFill>
        <p:spPr>
          <a:xfrm>
            <a:off x="631959" y="1541413"/>
            <a:ext cx="7344978" cy="4364087"/>
          </a:xfrm>
          <a:prstGeom prst="rect">
            <a:avLst/>
          </a:prstGeom>
          <a:ln>
            <a:noFill/>
          </a:ln>
        </p:spPr>
      </p:pic>
      <p:graphicFrame>
        <p:nvGraphicFramePr>
          <p:cNvPr id="6" name="Diagramme 5"/>
          <p:cNvGraphicFramePr/>
          <p:nvPr>
            <p:extLst/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432048"/>
            <a:ext cx="4304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METHODE DE TRAVAIL : DEVOPS</a:t>
            </a:r>
            <a:endParaRPr lang="fr-F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0" y="849362"/>
            <a:ext cx="9144000" cy="455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pratique :</a:t>
            </a:r>
          </a:p>
        </p:txBody>
      </p:sp>
    </p:spTree>
    <p:extLst>
      <p:ext uri="{BB962C8B-B14F-4D97-AF65-F5344CB8AC3E}">
        <p14:creationId xmlns:p14="http://schemas.microsoft.com/office/powerpoint/2010/main" val="19518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Image 257"/>
          <p:cNvPicPr/>
          <p:nvPr/>
        </p:nvPicPr>
        <p:blipFill>
          <a:blip r:embed="rId3"/>
          <a:stretch/>
        </p:blipFill>
        <p:spPr>
          <a:xfrm>
            <a:off x="118950" y="2322360"/>
            <a:ext cx="6289575" cy="3964140"/>
          </a:xfrm>
          <a:prstGeom prst="rect">
            <a:avLst/>
          </a:prstGeom>
          <a:ln>
            <a:noFill/>
          </a:ln>
        </p:spPr>
      </p:pic>
      <p:sp>
        <p:nvSpPr>
          <p:cNvPr id="259" name="CustomShape 2"/>
          <p:cNvSpPr/>
          <p:nvPr/>
        </p:nvSpPr>
        <p:spPr>
          <a:xfrm>
            <a:off x="0" y="917549"/>
            <a:ext cx="8927640" cy="1263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buAutoNum type="arabicPeriod"/>
            </a:pPr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Déploiement 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Jenkins via la Docker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Toolbox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Kitematic</a:t>
            </a:r>
            <a:endParaRPr lang="fr-F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Jenkins : outil d’intégration continue permettant la réalisation de tests unitaires et d’intégration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515241206"/>
              </p:ext>
            </p:extLst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432048"/>
            <a:ext cx="4304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METHODE DE TRAVAIL : DEVOPS</a:t>
            </a:r>
            <a:endParaRPr lang="fr-F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525" y="2567234"/>
            <a:ext cx="2519115" cy="251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273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Image 260"/>
          <p:cNvPicPr/>
          <p:nvPr/>
        </p:nvPicPr>
        <p:blipFill>
          <a:blip r:embed="rId3"/>
          <a:stretch/>
        </p:blipFill>
        <p:spPr>
          <a:xfrm>
            <a:off x="211800" y="1945920"/>
            <a:ext cx="7849800" cy="2080440"/>
          </a:xfrm>
          <a:prstGeom prst="rect">
            <a:avLst/>
          </a:prstGeom>
          <a:ln>
            <a:noFill/>
          </a:ln>
        </p:spPr>
      </p:pic>
      <p:sp>
        <p:nvSpPr>
          <p:cNvPr id="262" name="CustomShape 1"/>
          <p:cNvSpPr/>
          <p:nvPr/>
        </p:nvSpPr>
        <p:spPr>
          <a:xfrm>
            <a:off x="0" y="792000"/>
            <a:ext cx="9144000" cy="8177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Jenkins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le projet et nous renvoie </a:t>
            </a:r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résultat des tests (ici </a:t>
            </a:r>
            <a:r>
              <a:rPr lang="fr-F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success</a:t>
            </a:r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515241206"/>
              </p:ext>
            </p:extLst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676275" y="474345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Tests garantis </a:t>
            </a:r>
            <a:r>
              <a:rPr lang="fr-FR" dirty="0" smtClean="0"/>
              <a:t>:</a:t>
            </a:r>
          </a:p>
          <a:p>
            <a:r>
              <a:rPr lang="fr-FR" dirty="0" smtClean="0"/>
              <a:t>- Ouverture du navigateur</a:t>
            </a:r>
          </a:p>
          <a:p>
            <a:r>
              <a:rPr lang="fr-FR" dirty="0" smtClean="0"/>
              <a:t>- Connexion à la base de données</a:t>
            </a:r>
          </a:p>
          <a:p>
            <a:r>
              <a:rPr lang="fr-FR" dirty="0" smtClean="0"/>
              <a:t>- Recherche d’article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136700" y="4026360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Interface d’automatisation de tests par Jenkins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2015415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0" y="537161"/>
            <a:ext cx="9144000" cy="530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Docker </a:t>
            </a:r>
            <a:r>
              <a:rPr lang="fr-F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build</a:t>
            </a:r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une image </a:t>
            </a:r>
            <a:r>
              <a:rPr lang="fr-F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déployable</a:t>
            </a:r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sur toutes les </a:t>
            </a:r>
            <a:r>
              <a:rPr lang="fr-F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machines</a:t>
            </a:r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4" name="Image 263"/>
          <p:cNvPicPr/>
          <p:nvPr/>
        </p:nvPicPr>
        <p:blipFill>
          <a:blip r:embed="rId3"/>
          <a:stretch/>
        </p:blipFill>
        <p:spPr>
          <a:xfrm>
            <a:off x="0" y="941973"/>
            <a:ext cx="6763575" cy="2143125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515241206"/>
              </p:ext>
            </p:extLst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99625" y="5891433"/>
            <a:ext cx="812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 Bilan </a:t>
            </a:r>
            <a:r>
              <a:rPr lang="fr-FR" dirty="0" smtClean="0"/>
              <a:t>: l’image de l’application est disponible sur le Docker Hub et </a:t>
            </a:r>
            <a:r>
              <a:rPr lang="fr-FR" dirty="0" err="1" smtClean="0"/>
              <a:t>Kitematic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719887" y="1940346"/>
            <a:ext cx="2176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Interface de création d’images </a:t>
            </a:r>
          </a:p>
          <a:p>
            <a:r>
              <a:rPr lang="fr-FR" i="1" dirty="0" smtClean="0"/>
              <a:t>du Docker Hub</a:t>
            </a:r>
            <a:endParaRPr lang="fr-FR" i="1" dirty="0"/>
          </a:p>
        </p:txBody>
      </p:sp>
      <p:sp>
        <p:nvSpPr>
          <p:cNvPr id="7" name="ZoneTexte 6"/>
          <p:cNvSpPr txBox="1"/>
          <p:nvPr/>
        </p:nvSpPr>
        <p:spPr>
          <a:xfrm>
            <a:off x="1258125" y="5289812"/>
            <a:ext cx="693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Interface de récupération d’images du Docker Hub et de </a:t>
            </a:r>
            <a:r>
              <a:rPr lang="fr-FR" i="1" dirty="0" err="1" smtClean="0"/>
              <a:t>Kitematic</a:t>
            </a:r>
            <a:endParaRPr lang="fr-FR" i="1" dirty="0"/>
          </a:p>
        </p:txBody>
      </p:sp>
      <p:pic>
        <p:nvPicPr>
          <p:cNvPr id="8" name="Image 7"/>
          <p:cNvPicPr/>
          <p:nvPr/>
        </p:nvPicPr>
        <p:blipFill rotWithShape="1">
          <a:blip r:embed="rId9"/>
          <a:srcRect l="2078" r="2536"/>
          <a:stretch/>
        </p:blipFill>
        <p:spPr>
          <a:xfrm>
            <a:off x="4362450" y="3605276"/>
            <a:ext cx="4714875" cy="1405915"/>
          </a:xfrm>
          <a:prstGeom prst="rect">
            <a:avLst/>
          </a:prstGeom>
          <a:ln>
            <a:noFill/>
          </a:ln>
        </p:spPr>
      </p:pic>
      <p:pic>
        <p:nvPicPr>
          <p:cNvPr id="9" name="Image 8"/>
          <p:cNvPicPr/>
          <p:nvPr/>
        </p:nvPicPr>
        <p:blipFill rotWithShape="1">
          <a:blip r:embed="rId10"/>
          <a:srcRect l="2980" r="28616" b="7500"/>
          <a:stretch/>
        </p:blipFill>
        <p:spPr>
          <a:xfrm>
            <a:off x="76200" y="3605277"/>
            <a:ext cx="4152900" cy="14059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44246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 3"/>
          <p:cNvPicPr/>
          <p:nvPr/>
        </p:nvPicPr>
        <p:blipFill>
          <a:blip r:embed="rId2"/>
          <a:stretch/>
        </p:blipFill>
        <p:spPr>
          <a:xfrm>
            <a:off x="1410840" y="1168560"/>
            <a:ext cx="6208560" cy="4865400"/>
          </a:xfrm>
          <a:prstGeom prst="rect">
            <a:avLst/>
          </a:prstGeom>
          <a:ln>
            <a:noFill/>
          </a:ln>
        </p:spPr>
      </p:pic>
      <p:sp>
        <p:nvSpPr>
          <p:cNvPr id="174" name="CustomShape 5"/>
          <p:cNvSpPr/>
          <p:nvPr/>
        </p:nvSpPr>
        <p:spPr>
          <a:xfrm>
            <a:off x="576000" y="499680"/>
            <a:ext cx="2936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fr-FR" sz="1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fr-F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Modélisation </a:t>
            </a:r>
            <a:r>
              <a:rPr lang="fr-F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 la page d’accueil idéale 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924840" y="1865880"/>
            <a:ext cx="877320" cy="34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924840" y="1865880"/>
            <a:ext cx="2304000" cy="3981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7" name="CustomShape 8"/>
          <p:cNvSpPr/>
          <p:nvPr/>
        </p:nvSpPr>
        <p:spPr>
          <a:xfrm>
            <a:off x="138960" y="1317240"/>
            <a:ext cx="1065960" cy="491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6000"/>
                </a:schemeClr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Menu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 flipH="1" flipV="1">
            <a:off x="7515000" y="1865160"/>
            <a:ext cx="262080" cy="553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9" name="CustomShape 10"/>
          <p:cNvSpPr/>
          <p:nvPr/>
        </p:nvSpPr>
        <p:spPr>
          <a:xfrm>
            <a:off x="7778160" y="2010240"/>
            <a:ext cx="1188720" cy="819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6000"/>
                </a:schemeClr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Moteur de recherche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1"/>
          <p:cNvSpPr/>
          <p:nvPr/>
        </p:nvSpPr>
        <p:spPr>
          <a:xfrm flipH="1" flipV="1">
            <a:off x="7515000" y="3018600"/>
            <a:ext cx="37980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1" name="CustomShape 12"/>
          <p:cNvSpPr/>
          <p:nvPr/>
        </p:nvSpPr>
        <p:spPr>
          <a:xfrm>
            <a:off x="7913880" y="3150360"/>
            <a:ext cx="1010520" cy="65088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6000"/>
                </a:schemeClr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Dernier article affiché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3"/>
          <p:cNvSpPr/>
          <p:nvPr/>
        </p:nvSpPr>
        <p:spPr>
          <a:xfrm flipH="1">
            <a:off x="7355520" y="4546080"/>
            <a:ext cx="497520" cy="32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CustomShape 14"/>
          <p:cNvSpPr/>
          <p:nvPr/>
        </p:nvSpPr>
        <p:spPr>
          <a:xfrm>
            <a:off x="7854480" y="4220280"/>
            <a:ext cx="1069560" cy="65088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6000"/>
                </a:schemeClr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calendrier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5"/>
          <p:cNvSpPr/>
          <p:nvPr/>
        </p:nvSpPr>
        <p:spPr>
          <a:xfrm flipH="1" flipV="1">
            <a:off x="7515000" y="5518800"/>
            <a:ext cx="338400" cy="3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5" name="CustomShape 16"/>
          <p:cNvSpPr/>
          <p:nvPr/>
        </p:nvSpPr>
        <p:spPr>
          <a:xfrm>
            <a:off x="7913880" y="5190120"/>
            <a:ext cx="1010160" cy="657720"/>
          </a:xfrm>
          <a:prstGeom prst="roundRect">
            <a:avLst>
              <a:gd name="adj" fmla="val 16667"/>
            </a:avLst>
          </a:prstGeom>
          <a:solidFill>
            <a:srgbClr val="FF0000">
              <a:alpha val="6000"/>
            </a:srgbClr>
          </a:solidFill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compteur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7"/>
          <p:cNvSpPr/>
          <p:nvPr/>
        </p:nvSpPr>
        <p:spPr>
          <a:xfrm flipV="1">
            <a:off x="1305720" y="3270600"/>
            <a:ext cx="265680" cy="27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7" name="CustomShape 18"/>
          <p:cNvSpPr/>
          <p:nvPr/>
        </p:nvSpPr>
        <p:spPr>
          <a:xfrm>
            <a:off x="96120" y="3131640"/>
            <a:ext cx="1208880" cy="7149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6000"/>
                </a:schemeClr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Présentation du site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9"/>
          <p:cNvSpPr/>
          <p:nvPr/>
        </p:nvSpPr>
        <p:spPr>
          <a:xfrm flipH="1">
            <a:off x="7515000" y="1491840"/>
            <a:ext cx="362160" cy="7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CustomShape 20"/>
          <p:cNvSpPr/>
          <p:nvPr/>
        </p:nvSpPr>
        <p:spPr>
          <a:xfrm>
            <a:off x="7878240" y="1148400"/>
            <a:ext cx="1088640" cy="686160"/>
          </a:xfrm>
          <a:prstGeom prst="roundRect">
            <a:avLst>
              <a:gd name="adj" fmla="val 16667"/>
            </a:avLst>
          </a:prstGeom>
          <a:solidFill>
            <a:srgbClr val="FF0000">
              <a:alpha val="6000"/>
            </a:srgbClr>
          </a:solidFill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Choix de langue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" name="Diagramme 23"/>
          <p:cNvGraphicFramePr/>
          <p:nvPr>
            <p:extLst>
              <p:ext uri="{D42A27DB-BD31-4B8C-83A1-F6EECF244321}">
                <p14:modId xmlns:p14="http://schemas.microsoft.com/office/powerpoint/2010/main" val="604557037"/>
              </p:ext>
            </p:extLst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Rectangle 19"/>
          <p:cNvSpPr/>
          <p:nvPr/>
        </p:nvSpPr>
        <p:spPr>
          <a:xfrm>
            <a:off x="0" y="432048"/>
            <a:ext cx="1544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RESULTATS</a:t>
            </a:r>
            <a:endParaRPr lang="fr-F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5"/>
          <p:cNvSpPr/>
          <p:nvPr/>
        </p:nvSpPr>
        <p:spPr>
          <a:xfrm>
            <a:off x="69480" y="571680"/>
            <a:ext cx="2936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6"/>
          <p:cNvSpPr/>
          <p:nvPr/>
        </p:nvSpPr>
        <p:spPr>
          <a:xfrm>
            <a:off x="-31195" y="796368"/>
            <a:ext cx="3151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d’accueil développée </a:t>
            </a:r>
            <a:r>
              <a:rPr lang="fr-F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avec barre de recherche d’articles 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Image 1"/>
          <p:cNvPicPr/>
          <p:nvPr/>
        </p:nvPicPr>
        <p:blipFill>
          <a:blip r:embed="rId2"/>
          <a:stretch/>
        </p:blipFill>
        <p:spPr>
          <a:xfrm>
            <a:off x="0" y="1285158"/>
            <a:ext cx="9143280" cy="4988202"/>
          </a:xfrm>
          <a:prstGeom prst="rect">
            <a:avLst/>
          </a:prstGeom>
          <a:ln>
            <a:noFill/>
          </a:ln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604557037"/>
              </p:ext>
            </p:extLst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432048"/>
            <a:ext cx="1544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RESULTATS</a:t>
            </a:r>
            <a:endParaRPr lang="fr-F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5"/>
          <p:cNvSpPr/>
          <p:nvPr/>
        </p:nvSpPr>
        <p:spPr>
          <a:xfrm>
            <a:off x="69480" y="465840"/>
            <a:ext cx="2936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2" name="Image 1"/>
          <p:cNvPicPr/>
          <p:nvPr/>
        </p:nvPicPr>
        <p:blipFill>
          <a:blip r:embed="rId2"/>
          <a:stretch/>
        </p:blipFill>
        <p:spPr>
          <a:xfrm>
            <a:off x="38100" y="1392140"/>
            <a:ext cx="9048750" cy="535156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203" name="CustomShape 6"/>
          <p:cNvSpPr/>
          <p:nvPr/>
        </p:nvSpPr>
        <p:spPr>
          <a:xfrm>
            <a:off x="0" y="928990"/>
            <a:ext cx="4896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de sélection d’un thème </a:t>
            </a:r>
            <a:r>
              <a:rPr lang="fr-F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d’articles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604557037"/>
              </p:ext>
            </p:extLst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432048"/>
            <a:ext cx="1544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RESULTATS</a:t>
            </a:r>
            <a:endParaRPr lang="fr-F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784644341"/>
              </p:ext>
            </p:extLst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 1" descr="modif 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5367"/>
            <a:ext cx="9144000" cy="3841383"/>
          </a:xfrm>
          <a:prstGeom prst="rect">
            <a:avLst/>
          </a:prstGeom>
        </p:spPr>
      </p:pic>
      <p:sp>
        <p:nvSpPr>
          <p:cNvPr id="7" name="CustomShape 5"/>
          <p:cNvSpPr/>
          <p:nvPr/>
        </p:nvSpPr>
        <p:spPr>
          <a:xfrm>
            <a:off x="0" y="1028555"/>
            <a:ext cx="9144000" cy="59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article : contenu de </a:t>
            </a:r>
            <a:r>
              <a:rPr lang="fr-F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l’article et ses commentaires </a:t>
            </a:r>
            <a:r>
              <a:rPr lang="fr-F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avec lien cliquable renvoyant </a:t>
            </a:r>
            <a:r>
              <a:rPr lang="fr-F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vers</a:t>
            </a:r>
          </a:p>
          <a:p>
            <a:pPr>
              <a:lnSpc>
                <a:spcPct val="100000"/>
              </a:lnSpc>
            </a:pPr>
            <a:r>
              <a:rPr lang="fr-F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page </a:t>
            </a:r>
            <a:r>
              <a:rPr lang="fr-F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 </a:t>
            </a:r>
            <a:r>
              <a:rPr lang="fr-F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wiki associée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32048"/>
            <a:ext cx="1544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RESULTATS</a:t>
            </a:r>
            <a:endParaRPr lang="fr-F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1440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268409373"/>
              </p:ext>
            </p:extLst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 descr="Capture d’écran 2018-11-11 à 14.15.17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5838"/>
            <a:ext cx="9184976" cy="3858598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4929155" y="2941933"/>
            <a:ext cx="551397" cy="417789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34133" y="3587299"/>
            <a:ext cx="2293318" cy="872942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80977" y="4514280"/>
            <a:ext cx="2293318" cy="872942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ustomShape 5"/>
          <p:cNvSpPr/>
          <p:nvPr/>
        </p:nvSpPr>
        <p:spPr>
          <a:xfrm>
            <a:off x="20488" y="998847"/>
            <a:ext cx="9144000" cy="59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article : contenu de </a:t>
            </a:r>
            <a:r>
              <a:rPr lang="fr-F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l’article et ses commentaires </a:t>
            </a:r>
            <a:r>
              <a:rPr lang="fr-F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avec lien cliquable renvoyant </a:t>
            </a:r>
            <a:r>
              <a:rPr lang="fr-F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vers</a:t>
            </a:r>
          </a:p>
          <a:p>
            <a:pPr>
              <a:lnSpc>
                <a:spcPct val="100000"/>
              </a:lnSpc>
            </a:pPr>
            <a:r>
              <a:rPr lang="fr-F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page </a:t>
            </a:r>
            <a:r>
              <a:rPr lang="fr-F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 </a:t>
            </a:r>
            <a:r>
              <a:rPr lang="fr-F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wiki associée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432048"/>
            <a:ext cx="1544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RESULTATS</a:t>
            </a:r>
            <a:endParaRPr lang="fr-F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944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66560" y="1271520"/>
            <a:ext cx="7152480" cy="40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fr-F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Partie 1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	</a:t>
            </a:r>
            <a:r>
              <a:rPr lang="fr-F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Introduction : contenu du cahier des charges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fr-F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Partie 2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	Plans et </a:t>
            </a:r>
            <a:r>
              <a:rPr lang="fr-F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solutions</a:t>
            </a:r>
            <a:endParaRPr lang="fr-F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			- </a:t>
            </a:r>
            <a:r>
              <a:rPr lang="fr-F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Spécifications </a:t>
            </a:r>
            <a:r>
              <a:rPr lang="fr-F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techniques</a:t>
            </a:r>
            <a:endParaRPr lang="fr-F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fr-F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lang="fr-F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		- Architecture technique générale</a:t>
            </a:r>
          </a:p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lang="fr-F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		- Méthode de travail : </a:t>
            </a:r>
            <a:r>
              <a:rPr lang="fr-F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DevOps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Partie 3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	</a:t>
            </a:r>
            <a:r>
              <a:rPr lang="fr-F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Résultats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Partie 4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	Conclusion et Perspectives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0" y="0"/>
            <a:ext cx="9143280" cy="429480"/>
          </a:xfrm>
          <a:prstGeom prst="rect">
            <a:avLst/>
          </a:prstGeom>
          <a:gradFill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/>
          </a:gradFill>
          <a:ln w="9360">
            <a:solidFill>
              <a:srgbClr val="46AAC5"/>
            </a:solidFill>
            <a:miter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2520" y="0"/>
            <a:ext cx="2687040" cy="431280"/>
          </a:xfrm>
          <a:prstGeom prst="homePlate">
            <a:avLst>
              <a:gd name="adj" fmla="val 5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74520" tIns="37440" rIns="18720" bIns="37440" anchor="ctr"/>
          <a:lstStyle/>
          <a:p>
            <a:pPr algn="ctr">
              <a:lnSpc>
                <a:spcPct val="90000"/>
              </a:lnSpc>
            </a:pPr>
            <a:r>
              <a:rPr lang="fr-FR" sz="1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152800" y="0"/>
            <a:ext cx="2687040" cy="43128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solidFill>
              <a:schemeClr val="accent5">
                <a:shade val="95000"/>
                <a:satMod val="10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56160" tIns="37440" rIns="18720" bIns="37440" anchor="ctr"/>
          <a:lstStyle/>
          <a:p>
            <a:pPr algn="ctr">
              <a:lnSpc>
                <a:spcPct val="90000"/>
              </a:lnSpc>
            </a:pPr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Plans et solutions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4303080" y="0"/>
            <a:ext cx="2687040" cy="43128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solidFill>
              <a:schemeClr val="accent5">
                <a:shade val="95000"/>
                <a:satMod val="10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56160" tIns="37440" rIns="18720" bIns="37440" anchor="ctr"/>
          <a:lstStyle/>
          <a:p>
            <a:pPr algn="ctr">
              <a:lnSpc>
                <a:spcPct val="90000"/>
              </a:lnSpc>
            </a:pPr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Résultats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6453360" y="0"/>
            <a:ext cx="2687040" cy="43128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solidFill>
              <a:schemeClr val="accent5">
                <a:shade val="95000"/>
                <a:satMod val="10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56160" tIns="37440" rIns="18720" bIns="37440" anchor="ctr"/>
          <a:lstStyle/>
          <a:p>
            <a:pPr algn="ctr">
              <a:lnSpc>
                <a:spcPct val="90000"/>
              </a:lnSpc>
            </a:pPr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Conclusions et 	Perspectives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448843300"/>
              </p:ext>
            </p:extLst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781051" y="1009650"/>
            <a:ext cx="75723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Conclusion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Respect du cahier des charges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sz="2400" b="1" dirty="0" smtClean="0"/>
              <a:t>Perspectives :</a:t>
            </a:r>
          </a:p>
          <a:p>
            <a:r>
              <a:rPr lang="fr-FR" b="1" dirty="0" smtClean="0"/>
              <a:t>Suite :</a:t>
            </a:r>
          </a:p>
          <a:p>
            <a:r>
              <a:rPr lang="fr-FR" dirty="0" smtClean="0"/>
              <a:t>-	Déploiement sur le </a:t>
            </a:r>
            <a:r>
              <a:rPr lang="fr-FR" dirty="0" err="1" smtClean="0"/>
              <a:t>cloud</a:t>
            </a:r>
            <a:r>
              <a:rPr lang="fr-FR" dirty="0" smtClean="0"/>
              <a:t> AWS pour un meilleur stockage et une disponibilité de l’application</a:t>
            </a:r>
          </a:p>
          <a:p>
            <a:r>
              <a:rPr lang="fr-FR" b="1" dirty="0" smtClean="0"/>
              <a:t>Proposition d’améliorations :</a:t>
            </a:r>
          </a:p>
          <a:p>
            <a:r>
              <a:rPr lang="fr-FR" dirty="0" smtClean="0"/>
              <a:t>-	Implémentation des </a:t>
            </a:r>
            <a:r>
              <a:rPr lang="fr-FR" dirty="0"/>
              <a:t>fonctionnalités : inscription, contact, connexion, écriture, commentaire, validation des </a:t>
            </a:r>
            <a:r>
              <a:rPr lang="fr-FR" dirty="0" smtClean="0"/>
              <a:t>contributions</a:t>
            </a:r>
          </a:p>
          <a:p>
            <a:r>
              <a:rPr lang="fr-FR" dirty="0" smtClean="0"/>
              <a:t>- 	Un service de traduction Fr-En</a:t>
            </a:r>
          </a:p>
          <a:p>
            <a:r>
              <a:rPr lang="fr-FR" dirty="0" smtClean="0"/>
              <a:t>- 	Un compteur de nombre de visiteurs sur page d’accueil</a:t>
            </a:r>
          </a:p>
          <a:p>
            <a:r>
              <a:rPr lang="fr-FR" dirty="0" smtClean="0"/>
              <a:t>- 	Un calendrier relié à l’agenda de l’utilisateur connecté</a:t>
            </a:r>
          </a:p>
        </p:txBody>
      </p:sp>
    </p:spTree>
    <p:extLst>
      <p:ext uri="{BB962C8B-B14F-4D97-AF65-F5344CB8AC3E}">
        <p14:creationId xmlns:p14="http://schemas.microsoft.com/office/powerpoint/2010/main" val="6715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5"/>
          <p:cNvSpPr/>
          <p:nvPr/>
        </p:nvSpPr>
        <p:spPr>
          <a:xfrm>
            <a:off x="11160" y="487341"/>
            <a:ext cx="1226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écrire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Image 1"/>
          <p:cNvPicPr/>
          <p:nvPr/>
        </p:nvPicPr>
        <p:blipFill>
          <a:blip r:embed="rId2"/>
          <a:stretch/>
        </p:blipFill>
        <p:spPr>
          <a:xfrm>
            <a:off x="0" y="1435680"/>
            <a:ext cx="9143280" cy="4301632"/>
          </a:xfrm>
          <a:prstGeom prst="rect">
            <a:avLst/>
          </a:prstGeom>
          <a:ln>
            <a:noFill/>
          </a:ln>
        </p:spPr>
      </p:pic>
      <p:sp>
        <p:nvSpPr>
          <p:cNvPr id="220" name="CustomShape 6"/>
          <p:cNvSpPr/>
          <p:nvPr/>
        </p:nvSpPr>
        <p:spPr>
          <a:xfrm>
            <a:off x="0" y="2791608"/>
            <a:ext cx="1085400" cy="1302840"/>
          </a:xfrm>
          <a:prstGeom prst="ellipse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3000"/>
                </a:schemeClr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221" name="CustomShape 7"/>
          <p:cNvSpPr/>
          <p:nvPr/>
        </p:nvSpPr>
        <p:spPr>
          <a:xfrm>
            <a:off x="0" y="6248520"/>
            <a:ext cx="9121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 thèmes sont directement suggérés par le formulaire d’écriture de l’article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133503095"/>
              </p:ext>
            </p:extLst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5"/>
          <p:cNvSpPr/>
          <p:nvPr/>
        </p:nvSpPr>
        <p:spPr>
          <a:xfrm>
            <a:off x="69480" y="465840"/>
            <a:ext cx="2936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7" name="Image 1"/>
          <p:cNvPicPr/>
          <p:nvPr/>
        </p:nvPicPr>
        <p:blipFill>
          <a:blip r:embed="rId2"/>
          <a:stretch/>
        </p:blipFill>
        <p:spPr>
          <a:xfrm>
            <a:off x="0" y="1563840"/>
            <a:ext cx="9143280" cy="474120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  <p:sp>
        <p:nvSpPr>
          <p:cNvPr id="228" name="CustomShape 6"/>
          <p:cNvSpPr/>
          <p:nvPr/>
        </p:nvSpPr>
        <p:spPr>
          <a:xfrm>
            <a:off x="11160" y="465840"/>
            <a:ext cx="1692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inscription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133503095"/>
              </p:ext>
            </p:extLst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5"/>
          <p:cNvSpPr/>
          <p:nvPr/>
        </p:nvSpPr>
        <p:spPr>
          <a:xfrm>
            <a:off x="69480" y="465840"/>
            <a:ext cx="2936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Image 1"/>
          <p:cNvPicPr/>
          <p:nvPr/>
        </p:nvPicPr>
        <p:blipFill>
          <a:blip r:embed="rId2"/>
          <a:stretch/>
        </p:blipFill>
        <p:spPr>
          <a:xfrm>
            <a:off x="0" y="1429200"/>
            <a:ext cx="9143280" cy="4736498"/>
          </a:xfrm>
          <a:prstGeom prst="rect">
            <a:avLst/>
          </a:prstGeom>
          <a:ln>
            <a:noFill/>
          </a:ln>
        </p:spPr>
      </p:pic>
      <p:sp>
        <p:nvSpPr>
          <p:cNvPr id="235" name="CustomShape 6"/>
          <p:cNvSpPr/>
          <p:nvPr/>
        </p:nvSpPr>
        <p:spPr>
          <a:xfrm>
            <a:off x="0" y="472041"/>
            <a:ext cx="16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connexion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133503095"/>
              </p:ext>
            </p:extLst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Image 1"/>
          <p:cNvPicPr/>
          <p:nvPr/>
        </p:nvPicPr>
        <p:blipFill>
          <a:blip r:embed="rId2"/>
          <a:stretch/>
        </p:blipFill>
        <p:spPr>
          <a:xfrm>
            <a:off x="0" y="1464839"/>
            <a:ext cx="9143280" cy="5098645"/>
          </a:xfrm>
          <a:prstGeom prst="rect">
            <a:avLst/>
          </a:prstGeom>
          <a:ln>
            <a:noFill/>
          </a:ln>
        </p:spPr>
      </p:pic>
      <p:sp>
        <p:nvSpPr>
          <p:cNvPr id="242" name="CustomShape 6"/>
          <p:cNvSpPr/>
          <p:nvPr/>
        </p:nvSpPr>
        <p:spPr>
          <a:xfrm>
            <a:off x="12240" y="487341"/>
            <a:ext cx="1389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contact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133503095"/>
              </p:ext>
            </p:extLst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008000" y="792000"/>
            <a:ext cx="74160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Nous avons choisi de travailler avec la méthodes agile et DevOps :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584000" y="1728000"/>
            <a:ext cx="59032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La méthodologie DevOps adaptée à notre projet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L’intégration continue avec les tests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Le déploiement continu avec Docker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224000" y="1008000"/>
            <a:ext cx="6911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Pourquoi DevOps ?</a:t>
            </a:r>
            <a:endParaRPr lang="fr-F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1800000"/>
            <a:ext cx="6119280" cy="290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Méthode de travail axée sur la réconciliation entre équipe de développement et équipe infrastructure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Pour notre projet :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Concepts : méthode agile, intégration continue et déploiement continu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Outils techniques : Git, Github, Jenkins et Docker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=&gt; L’utilisation de tous ces outils aboutit à une meilleure compréhension et un alignement des objectifs entre les développeurs et les opérationnels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=&gt; Dans notre cas, nous avons utilisé la méthodologie DevOps pour une meilleure gestion de notre code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728720" y="230400"/>
            <a:ext cx="4895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DevOps : méthodes et leurs outils</a:t>
            </a:r>
            <a:endParaRPr lang="fr-F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720720" y="1230840"/>
            <a:ext cx="6983280" cy="272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L’</a:t>
            </a:r>
            <a:r>
              <a:rPr lang="fr-F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intégration continue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: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couvrant tout le développement du projet, permettant la livraison fréquente d’un code source dénué d’erreurs.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Par la réalisation de tests unitaires, c’est-à-dire d’une fonctionnalité.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Par la réalisation de tests d’intégration : il s’agit du test de l’ensemble du code source.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Outils techniques :  Jenkins et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Github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792000" y="3788640"/>
            <a:ext cx="6408000" cy="204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 </a:t>
            </a:r>
            <a:r>
              <a:rPr lang="fr-F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déploiement continu</a:t>
            </a: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: </a:t>
            </a:r>
          </a:p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 permettant l’exécution du programme sur tous les supports, via la méthode de conteneurisation.</a:t>
            </a:r>
          </a:p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Lorsqu’il a été validé par Jenkins, notre code source est systématique buildé en image Docker et déployé sur nos machines respectives.</a:t>
            </a:r>
          </a:p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Outils techniques : Jenkins, Docker et Docker Toolbox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Image 249"/>
          <p:cNvPicPr/>
          <p:nvPr/>
        </p:nvPicPr>
        <p:blipFill>
          <a:blip r:embed="rId2"/>
          <a:stretch/>
        </p:blipFill>
        <p:spPr>
          <a:xfrm>
            <a:off x="694440" y="1296720"/>
            <a:ext cx="7801200" cy="5182920"/>
          </a:xfrm>
          <a:prstGeom prst="rect">
            <a:avLst/>
          </a:prstGeom>
          <a:ln>
            <a:noFill/>
          </a:ln>
        </p:spPr>
      </p:pic>
      <p:sp>
        <p:nvSpPr>
          <p:cNvPr id="251" name="TextShape 1"/>
          <p:cNvSpPr txBox="1"/>
          <p:nvPr/>
        </p:nvSpPr>
        <p:spPr>
          <a:xfrm>
            <a:off x="936000" y="288000"/>
            <a:ext cx="720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Vue d’ensemble du processus de développement en DevOps</a:t>
            </a:r>
          </a:p>
        </p:txBody>
      </p:sp>
      <p:sp>
        <p:nvSpPr>
          <p:cNvPr id="252" name="TextShape 2"/>
          <p:cNvSpPr txBox="1"/>
          <p:nvPr/>
        </p:nvSpPr>
        <p:spPr>
          <a:xfrm>
            <a:off x="360000" y="4752000"/>
            <a:ext cx="2160000" cy="33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Intégration continue</a:t>
            </a:r>
          </a:p>
        </p:txBody>
      </p:sp>
      <p:sp>
        <p:nvSpPr>
          <p:cNvPr id="253" name="TextShape 3"/>
          <p:cNvSpPr txBox="1"/>
          <p:nvPr/>
        </p:nvSpPr>
        <p:spPr>
          <a:xfrm>
            <a:off x="4896000" y="1368000"/>
            <a:ext cx="3960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Déploiement continu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656000" y="1368000"/>
            <a:ext cx="619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ANNEXES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0"/>
            <a:ext cx="9143280" cy="429480"/>
          </a:xfrm>
          <a:prstGeom prst="rect">
            <a:avLst/>
          </a:prstGeom>
          <a:gradFill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/>
          </a:gradFill>
          <a:ln w="9360">
            <a:solidFill>
              <a:srgbClr val="46AAC5"/>
            </a:solidFill>
            <a:miter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520" y="0"/>
            <a:ext cx="2687040" cy="431280"/>
          </a:xfrm>
          <a:prstGeom prst="homePlate">
            <a:avLst>
              <a:gd name="adj" fmla="val 5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74520" tIns="37440" rIns="18720" bIns="37440" anchor="ctr"/>
          <a:lstStyle/>
          <a:p>
            <a:pPr algn="ctr">
              <a:lnSpc>
                <a:spcPct val="90000"/>
              </a:lnSpc>
            </a:pPr>
            <a:r>
              <a:rPr lang="fr-FR" sz="1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152800" y="0"/>
            <a:ext cx="2687040" cy="43128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solidFill>
              <a:schemeClr val="accent5">
                <a:shade val="95000"/>
                <a:satMod val="10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56160" tIns="37440" rIns="18720" bIns="37440" anchor="ctr"/>
          <a:lstStyle/>
          <a:p>
            <a:pPr algn="ctr">
              <a:lnSpc>
                <a:spcPct val="90000"/>
              </a:lnSpc>
            </a:pPr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Plans et solution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4303080" y="0"/>
            <a:ext cx="2687040" cy="43128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solidFill>
              <a:schemeClr val="accent5">
                <a:shade val="95000"/>
                <a:satMod val="10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56160" tIns="37440" rIns="18720" bIns="37440" anchor="ctr"/>
          <a:lstStyle/>
          <a:p>
            <a:pPr algn="ctr">
              <a:lnSpc>
                <a:spcPct val="90000"/>
              </a:lnSpc>
            </a:pPr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Résultats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6453360" y="0"/>
            <a:ext cx="2687040" cy="43128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solidFill>
              <a:schemeClr val="accent5">
                <a:shade val="95000"/>
                <a:satMod val="10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56160" tIns="37440" rIns="18720" bIns="37440" anchor="ctr"/>
          <a:lstStyle/>
          <a:p>
            <a:pPr algn="ctr">
              <a:lnSpc>
                <a:spcPct val="90000"/>
              </a:lnSpc>
            </a:pPr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Conclusions et 	Perspectives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0" y="723600"/>
            <a:ext cx="914364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Besoin du client </a:t>
            </a: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site internet sur le modèle wiki afin de remplacer son ancien dispositif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0" y="1889682"/>
            <a:ext cx="9143640" cy="40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Spécificités du besoin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</a:t>
            </a:r>
            <a:endParaRPr lang="fr-FR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Interfaces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- un </a:t>
            </a:r>
            <a:r>
              <a:rPr lang="fr-F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back-office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destiné à l’</a:t>
            </a:r>
            <a:r>
              <a:rPr lang="fr-F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administrateur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- un </a:t>
            </a:r>
            <a:r>
              <a:rPr lang="fr-FR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front-office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destiné à </a:t>
            </a:r>
            <a:r>
              <a:rPr lang="fr-F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tous les utilisateurs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connectés ou non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Fonctionnalités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 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- la lecture, l’écriture et le commentaire des articles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- l’écriture de commentaires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- l’inscription et la connexion des utilisateurs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- la validation des inscriptions et des contributions par l’administrateur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Contraintes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- l’utilisateur doit être </a:t>
            </a:r>
            <a:r>
              <a:rPr lang="fr-F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inscrit et connecté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pour écrire et commenter un </a:t>
            </a:r>
            <a:r>
              <a:rPr lang="fr-F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  article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0" y="28023"/>
            <a:ext cx="720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Création 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l’application : les prérequis</a:t>
            </a:r>
          </a:p>
        </p:txBody>
      </p:sp>
      <p:pic>
        <p:nvPicPr>
          <p:cNvPr id="204" name="Image 203"/>
          <p:cNvPicPr/>
          <p:nvPr/>
        </p:nvPicPr>
        <p:blipFill>
          <a:blip r:embed="rId2"/>
          <a:stretch/>
        </p:blipFill>
        <p:spPr>
          <a:xfrm>
            <a:off x="58614" y="3187880"/>
            <a:ext cx="3581280" cy="2400120"/>
          </a:xfrm>
          <a:prstGeom prst="rect">
            <a:avLst/>
          </a:prstGeom>
          <a:ln>
            <a:noFill/>
          </a:ln>
        </p:spPr>
      </p:pic>
      <p:pic>
        <p:nvPicPr>
          <p:cNvPr id="205" name="Image 204"/>
          <p:cNvPicPr/>
          <p:nvPr/>
        </p:nvPicPr>
        <p:blipFill>
          <a:blip r:embed="rId3"/>
          <a:stretch/>
        </p:blipFill>
        <p:spPr>
          <a:xfrm>
            <a:off x="58614" y="5729083"/>
            <a:ext cx="5591520" cy="1037880"/>
          </a:xfrm>
          <a:prstGeom prst="rect">
            <a:avLst/>
          </a:prstGeom>
          <a:ln>
            <a:noFill/>
          </a:ln>
        </p:spPr>
      </p:pic>
      <p:sp>
        <p:nvSpPr>
          <p:cNvPr id="206" name="TextShape 2"/>
          <p:cNvSpPr txBox="1"/>
          <p:nvPr/>
        </p:nvSpPr>
        <p:spPr>
          <a:xfrm>
            <a:off x="3946768" y="3296023"/>
            <a:ext cx="5255846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Import 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 module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Flask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Import 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 module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PyMongo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qui sert à la communication avec le serveur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MongoDb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5650134" y="5652763"/>
            <a:ext cx="3528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Instanciation du module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Flask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 de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Flask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pour le lier au serveur Mongo</a:t>
            </a:r>
          </a:p>
        </p:txBody>
      </p:sp>
      <p:pic>
        <p:nvPicPr>
          <p:cNvPr id="9" name="Image 8"/>
          <p:cNvPicPr/>
          <p:nvPr/>
        </p:nvPicPr>
        <p:blipFill>
          <a:blip r:embed="rId4"/>
          <a:stretch/>
        </p:blipFill>
        <p:spPr>
          <a:xfrm>
            <a:off x="58614" y="439351"/>
            <a:ext cx="3171600" cy="2670377"/>
          </a:xfrm>
          <a:prstGeom prst="rect">
            <a:avLst/>
          </a:prstGeom>
          <a:ln>
            <a:noFill/>
          </a:ln>
        </p:spPr>
      </p:pic>
      <p:sp>
        <p:nvSpPr>
          <p:cNvPr id="10" name="TextShape 2"/>
          <p:cNvSpPr txBox="1"/>
          <p:nvPr/>
        </p:nvSpPr>
        <p:spPr>
          <a:xfrm>
            <a:off x="3458307" y="480383"/>
            <a:ext cx="5806441" cy="26788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</a:t>
            </a:r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racine : </a:t>
            </a:r>
            <a:endParaRPr lang="fr-F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CONTROLEUR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: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wiki.py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fichier serveur avec les routes, </a:t>
            </a:r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méthodes qui envoient des requêtes en base de données et le contenu variables injectées aux </a:t>
            </a:r>
            <a:r>
              <a:rPr lang="fr-F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templates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MODELE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: les classes Utilisateur et Article</a:t>
            </a:r>
          </a:p>
          <a:p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Dossiers :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templates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(contiennent la partie front en HTML/CSS ET la partie BACK en Jinja2)</a:t>
            </a:r>
          </a:p>
          <a:p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DOSSIERS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: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qui contient les images</a:t>
            </a:r>
          </a:p>
        </p:txBody>
      </p:sp>
    </p:spTree>
    <p:extLst>
      <p:ext uri="{BB962C8B-B14F-4D97-AF65-F5344CB8AC3E}">
        <p14:creationId xmlns:p14="http://schemas.microsoft.com/office/powerpoint/2010/main" val="36037884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08000" y="360000"/>
            <a:ext cx="5975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Pour le groupe</a:t>
            </a: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: Illustration : la page d’accueil avec sa barre de recherche</a:t>
            </a:r>
          </a:p>
        </p:txBody>
      </p:sp>
      <p:pic>
        <p:nvPicPr>
          <p:cNvPr id="210" name="Image 209"/>
          <p:cNvPicPr/>
          <p:nvPr/>
        </p:nvPicPr>
        <p:blipFill>
          <a:blip r:embed="rId2"/>
          <a:stretch/>
        </p:blipFill>
        <p:spPr>
          <a:xfrm>
            <a:off x="87692" y="2853360"/>
            <a:ext cx="6125539" cy="4004640"/>
          </a:xfrm>
          <a:prstGeom prst="rect">
            <a:avLst/>
          </a:prstGeom>
          <a:ln>
            <a:noFill/>
          </a:ln>
        </p:spPr>
      </p:pic>
      <p:sp>
        <p:nvSpPr>
          <p:cNvPr id="212" name="TextShape 3"/>
          <p:cNvSpPr txBox="1"/>
          <p:nvPr/>
        </p:nvSpPr>
        <p:spPr>
          <a:xfrm>
            <a:off x="6389077" y="3773121"/>
            <a:ext cx="2754923" cy="127408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 : définition des vues, méthodes, variables et redirections</a:t>
            </a:r>
          </a:p>
        </p:txBody>
      </p:sp>
      <p:pic>
        <p:nvPicPr>
          <p:cNvPr id="7" name="Image 6"/>
          <p:cNvPicPr/>
          <p:nvPr/>
        </p:nvPicPr>
        <p:blipFill>
          <a:blip r:embed="rId3"/>
          <a:stretch/>
        </p:blipFill>
        <p:spPr>
          <a:xfrm>
            <a:off x="87692" y="984774"/>
            <a:ext cx="4852080" cy="1728000"/>
          </a:xfrm>
          <a:prstGeom prst="rect">
            <a:avLst/>
          </a:prstGeom>
          <a:ln>
            <a:noFill/>
          </a:ln>
        </p:spPr>
      </p:pic>
      <p:sp>
        <p:nvSpPr>
          <p:cNvPr id="8" name="TextShape 2"/>
          <p:cNvSpPr txBox="1"/>
          <p:nvPr/>
        </p:nvSpPr>
        <p:spPr>
          <a:xfrm>
            <a:off x="5187384" y="1687571"/>
            <a:ext cx="4019828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JINJA2 : affichage et réception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462073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656000" y="504000"/>
            <a:ext cx="6191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Pour le groupe</a:t>
            </a: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: PREREQUIS TECHNIQUES DOCKER ET JENKINS</a:t>
            </a:r>
          </a:p>
        </p:txBody>
      </p:sp>
      <p:sp>
        <p:nvSpPr>
          <p:cNvPr id="287" name="CustomShape 2"/>
          <p:cNvSpPr/>
          <p:nvPr/>
        </p:nvSpPr>
        <p:spPr>
          <a:xfrm>
            <a:off x="0" y="1152000"/>
            <a:ext cx="9144000" cy="546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INSTALLATION DOCKER ET JENKINS</a:t>
            </a: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désinstallation de oracle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virtualbox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si vous l’avez sur votre ordi</a:t>
            </a: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installation de docker for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windows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Ne pas oublier de s’authentifier ou créer un compte docker</a:t>
            </a: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une fois installé : clic droit sur la petite baleine, settings, reset, rester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factory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laisser le redémarrage</a:t>
            </a: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une fois redémarré : clic droit sur la petite baleine,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linux containers</a:t>
            </a: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aller sur le site de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kitematic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et télécharger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toolbox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docker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pas de chose spécifique à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réalisere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pendant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l’install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DEPLOIEMENT JENKINS</a:t>
            </a: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démarrer docker (s’il n’est pas encore démarré)</a:t>
            </a: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aller sur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kitematic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localiser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jenkins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trouver le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mdp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dans les logs et faire un copier-coller, le stocker quelque part</a:t>
            </a: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aller dans settings du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jenkins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hostname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/ports, et repérer le numéro de port associé à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localhost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ouvrir le navigateur :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localhost:port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0" y="792000"/>
            <a:ext cx="9144000" cy="367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UTILISATION JENKINS</a:t>
            </a: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Jenkins dans le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vabigateur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: s’authentifier grâce au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mdp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stocker</a:t>
            </a: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choisir l’installation des plugins recommandés</a:t>
            </a: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ne pas créer d’utilisateur, aller directement vers l’espace administrateur</a:t>
            </a: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une fois sur le tableau de bord, gestion des plugins, disponibles, taper python et dl tous les modules python</a:t>
            </a: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une fois que tout est installé, aller dans le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tableaude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bord</a:t>
            </a: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créer un job en free style, paramétrer de manière à ce que le projet vienne du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repository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une fois tout cela validé, le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fait immédiatement</a:t>
            </a: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il y a beaucoup d’autres choses à paramétrer mais pour le projet je me suis réduite à cela</a:t>
            </a:r>
          </a:p>
        </p:txBody>
      </p:sp>
      <p:sp>
        <p:nvSpPr>
          <p:cNvPr id="289" name="CustomShape 2"/>
          <p:cNvSpPr/>
          <p:nvPr/>
        </p:nvSpPr>
        <p:spPr>
          <a:xfrm>
            <a:off x="0" y="4824000"/>
            <a:ext cx="9144000" cy="162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UTILISATION DOCKER</a:t>
            </a: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il faut que le projet contienne un fichier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Dockerfile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(que je suis en train de tester)</a:t>
            </a: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aller sur le site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dockerhub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automated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details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=&gt; montre que le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est en cours d’exécution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6"/>
          <p:cNvSpPr/>
          <p:nvPr/>
        </p:nvSpPr>
        <p:spPr>
          <a:xfrm>
            <a:off x="-35820" y="1192335"/>
            <a:ext cx="914328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fr-F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 du code réalisé via le </a:t>
            </a:r>
            <a:r>
              <a:rPr lang="fr-FR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framework</a:t>
            </a:r>
            <a:r>
              <a:rPr lang="fr-F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Flask</a:t>
            </a:r>
            <a:r>
              <a:rPr lang="fr-F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 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 pages du front et back office sont générées par des </a:t>
            </a:r>
            <a:r>
              <a:rPr lang="fr-F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templates</a:t>
            </a:r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en </a:t>
            </a:r>
            <a:r>
              <a:rPr lang="fr-F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Jinja2</a:t>
            </a:r>
            <a:endParaRPr lang="fr-FR" sz="1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 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entités Articles et Utilisateurs sont les classes mères du programme. Elles proposent des méthodes de CRUD (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Read, Update,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Delete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qui interagissent avec la base de données.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 routes et leurs méthodes sont dans «wiki.py»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 fichier de tests.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59760" y="499320"/>
            <a:ext cx="382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ARCHITECTURE TECHNIQUE GENERALE</a:t>
            </a:r>
            <a:endParaRPr lang="fr-F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Image 158"/>
          <p:cNvPicPr/>
          <p:nvPr/>
        </p:nvPicPr>
        <p:blipFill>
          <a:blip r:embed="rId2"/>
          <a:stretch/>
        </p:blipFill>
        <p:spPr>
          <a:xfrm>
            <a:off x="2878650" y="2928255"/>
            <a:ext cx="3171240" cy="2790360"/>
          </a:xfrm>
          <a:prstGeom prst="rect">
            <a:avLst/>
          </a:prstGeom>
          <a:ln>
            <a:noFill/>
          </a:ln>
        </p:spPr>
      </p:pic>
      <p:sp>
        <p:nvSpPr>
          <p:cNvPr id="160" name="CustomShape 8"/>
          <p:cNvSpPr/>
          <p:nvPr/>
        </p:nvSpPr>
        <p:spPr>
          <a:xfrm>
            <a:off x="59760" y="5891040"/>
            <a:ext cx="8351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Aspects sécuritaires</a:t>
            </a:r>
            <a:r>
              <a:rPr lang="fr-F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les données sensibles (mots de passe) sont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hashées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et salées en base de données</a:t>
            </a:r>
          </a:p>
        </p:txBody>
      </p:sp>
      <p:sp>
        <p:nvSpPr>
          <p:cNvPr id="161" name="TextShape 9"/>
          <p:cNvSpPr txBox="1"/>
          <p:nvPr/>
        </p:nvSpPr>
        <p:spPr>
          <a:xfrm>
            <a:off x="6480000" y="3384000"/>
            <a:ext cx="2448000" cy="36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 du code</a:t>
            </a:r>
          </a:p>
        </p:txBody>
      </p:sp>
      <p:graphicFrame>
        <p:nvGraphicFramePr>
          <p:cNvPr id="12" name="Diagramme 11"/>
          <p:cNvGraphicFramePr/>
          <p:nvPr>
            <p:extLst/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235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/>
          <p:cNvPicPr/>
          <p:nvPr/>
        </p:nvPicPr>
        <p:blipFill>
          <a:blip r:embed="rId2"/>
          <a:stretch/>
        </p:blipFill>
        <p:spPr>
          <a:xfrm>
            <a:off x="4815068" y="3002029"/>
            <a:ext cx="4328932" cy="3589641"/>
          </a:xfrm>
          <a:prstGeom prst="rect">
            <a:avLst/>
          </a:prstGeom>
          <a:ln>
            <a:noFill/>
          </a:ln>
        </p:spPr>
      </p:pic>
      <p:pic>
        <p:nvPicPr>
          <p:cNvPr id="3" name="Image 2" descr="Capture d’écran 2018-11-11 à 18.21.36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450"/>
            <a:ext cx="1978268" cy="1366308"/>
          </a:xfrm>
          <a:prstGeom prst="rect">
            <a:avLst/>
          </a:prstGeom>
        </p:spPr>
      </p:pic>
      <p:cxnSp>
        <p:nvCxnSpPr>
          <p:cNvPr id="18" name="Connecteur droit 17"/>
          <p:cNvCxnSpPr/>
          <p:nvPr/>
        </p:nvCxnSpPr>
        <p:spPr>
          <a:xfrm flipV="1">
            <a:off x="1978268" y="1169409"/>
            <a:ext cx="5063718" cy="31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7041986" y="1169409"/>
            <a:ext cx="0" cy="1463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92404" y="1920260"/>
            <a:ext cx="178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Programmation</a:t>
            </a:r>
          </a:p>
          <a:p>
            <a:r>
              <a:rPr lang="fr-FR" dirty="0" smtClean="0"/>
              <a:t>« Python »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051105" y="2632697"/>
            <a:ext cx="25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Affichage page web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2694562" y="553856"/>
            <a:ext cx="43474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framework</a:t>
            </a:r>
            <a:r>
              <a:rPr lang="fr-F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fr-FR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Flask</a:t>
            </a:r>
            <a:r>
              <a:rPr lang="fr-F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fr-F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module de Python, langage de programmation orienté objet</a:t>
            </a:r>
            <a:r>
              <a:rPr lang="fr-F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fr-FR" sz="1600" dirty="0"/>
          </a:p>
        </p:txBody>
      </p:sp>
      <p:sp>
        <p:nvSpPr>
          <p:cNvPr id="27" name="Rectangle 26"/>
          <p:cNvSpPr/>
          <p:nvPr/>
        </p:nvSpPr>
        <p:spPr>
          <a:xfrm>
            <a:off x="4411273" y="1273929"/>
            <a:ext cx="27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architecture </a:t>
            </a:r>
            <a:r>
              <a:rPr lang="fr-F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MVC</a:t>
            </a:r>
            <a:r>
              <a:rPr lang="fr-F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Modèle, Vue, Contrôleur.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2404" y="3002029"/>
            <a:ext cx="393458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Modèle: C</a:t>
            </a:r>
            <a:r>
              <a:rPr lang="fr-F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lasses </a:t>
            </a:r>
            <a:r>
              <a:rPr lang="fr-FR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 python</a:t>
            </a:r>
            <a:r>
              <a:rPr lang="fr-F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représentant les </a:t>
            </a:r>
            <a:r>
              <a:rPr lang="fr-FR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objets</a:t>
            </a:r>
            <a:r>
              <a:rPr lang="fr-F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qu’on administre en base : les utilisateurs, et les articles. </a:t>
            </a:r>
            <a:endParaRPr lang="fr-F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just"/>
            <a:endParaRPr lang="fr-FR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just"/>
            <a:r>
              <a:rPr lang="fr-F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Contrôleur:</a:t>
            </a:r>
            <a:r>
              <a:rPr lang="fr-F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les </a:t>
            </a:r>
            <a:r>
              <a:rPr lang="fr-FR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routes</a:t>
            </a:r>
            <a:r>
              <a:rPr lang="fr-F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et leurs </a:t>
            </a:r>
            <a:r>
              <a:rPr lang="fr-FR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méthodes</a:t>
            </a:r>
            <a:r>
              <a:rPr lang="fr-F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associées. Par exemple, la route qui mène à la page d’accueil contient les méthodes </a:t>
            </a:r>
            <a:r>
              <a:rPr lang="fr-FR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GET</a:t>
            </a:r>
            <a:r>
              <a:rPr lang="fr-F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et </a:t>
            </a:r>
            <a:r>
              <a:rPr lang="fr-FR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POST</a:t>
            </a:r>
            <a:r>
              <a:rPr lang="fr-F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permettant d’afficher la page (GET) et de recherche un article par mot clé (la barre de recherche en méthode POST)</a:t>
            </a:r>
            <a:r>
              <a:rPr lang="fr-F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algn="just"/>
            <a:r>
              <a:rPr lang="fr-F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fr-FR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just"/>
            <a:r>
              <a:rPr lang="fr-F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Vues:</a:t>
            </a:r>
            <a:r>
              <a:rPr lang="fr-F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codées </a:t>
            </a:r>
            <a:r>
              <a:rPr lang="fr-F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 </a:t>
            </a:r>
            <a:r>
              <a:rPr lang="fr-FR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Jinja2</a:t>
            </a:r>
            <a:r>
              <a:rPr lang="fr-F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langage mêlant les éléments de </a:t>
            </a:r>
            <a:r>
              <a:rPr lang="fr-FR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front</a:t>
            </a:r>
            <a:r>
              <a:rPr lang="fr-F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(HTML et CSS), ainsi que des requêtes </a:t>
            </a:r>
            <a:r>
              <a:rPr lang="fr-FR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back-end</a:t>
            </a:r>
            <a:r>
              <a:rPr lang="fr-F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 </a:t>
            </a:r>
            <a:r>
              <a:rPr lang="fr-F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(En </a:t>
            </a:r>
            <a:r>
              <a:rPr lang="fr-F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Jinja2, l’affichage d’un article est donc géré par deux structures le front pour l’affichage, et le back pour la récupération des données</a:t>
            </a:r>
            <a:r>
              <a:rPr lang="fr-F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.)</a:t>
            </a:r>
            <a:endParaRPr lang="fr-FR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11" name="Diagramme 10"/>
          <p:cNvGraphicFramePr/>
          <p:nvPr>
            <p:extLst/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30937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720000"/>
            <a:ext cx="9144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code source est partagé sur Github, dans un repository dont voici la structure :</a:t>
            </a:r>
          </a:p>
        </p:txBody>
      </p:sp>
      <p:pic>
        <p:nvPicPr>
          <p:cNvPr id="255" name="Image 254"/>
          <p:cNvPicPr/>
          <p:nvPr/>
        </p:nvPicPr>
        <p:blipFill>
          <a:blip r:embed="rId2"/>
          <a:stretch/>
        </p:blipFill>
        <p:spPr>
          <a:xfrm>
            <a:off x="1440000" y="1440000"/>
            <a:ext cx="6175800" cy="4577400"/>
          </a:xfrm>
          <a:prstGeom prst="rect">
            <a:avLst/>
          </a:prstGeom>
          <a:ln>
            <a:noFill/>
          </a:ln>
        </p:spPr>
      </p:pic>
      <p:sp>
        <p:nvSpPr>
          <p:cNvPr id="256" name="CustomShape 2"/>
          <p:cNvSpPr/>
          <p:nvPr/>
        </p:nvSpPr>
        <p:spPr>
          <a:xfrm>
            <a:off x="0" y="6192000"/>
            <a:ext cx="9144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chaque modification du code source, les membres de l’équipe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pushent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leur code sur le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repository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  <p:graphicFrame>
        <p:nvGraphicFramePr>
          <p:cNvPr id="5" name="Diagramme 4"/>
          <p:cNvGraphicFramePr/>
          <p:nvPr>
            <p:extLst/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0846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9143280" cy="429480"/>
          </a:xfrm>
          <a:prstGeom prst="rect">
            <a:avLst/>
          </a:prstGeom>
          <a:gradFill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/>
          </a:gradFill>
          <a:ln w="9360">
            <a:solidFill>
              <a:srgbClr val="46AAC5"/>
            </a:solidFill>
            <a:miter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2520" y="0"/>
            <a:ext cx="2687040" cy="431280"/>
          </a:xfrm>
          <a:prstGeom prst="homePlate">
            <a:avLst>
              <a:gd name="adj" fmla="val 5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74520" tIns="37440" rIns="18720" bIns="37440" anchor="ctr"/>
          <a:lstStyle/>
          <a:p>
            <a:pPr algn="ctr">
              <a:lnSpc>
                <a:spcPct val="90000"/>
              </a:lnSpc>
            </a:pPr>
            <a:r>
              <a:rPr lang="fr-FR" sz="1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2152800" y="0"/>
            <a:ext cx="2687040" cy="43128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solidFill>
              <a:schemeClr val="accent5">
                <a:shade val="95000"/>
                <a:satMod val="10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56160" tIns="37440" rIns="18720" bIns="37440" anchor="ctr"/>
          <a:lstStyle/>
          <a:p>
            <a:pPr algn="ctr">
              <a:lnSpc>
                <a:spcPct val="90000"/>
              </a:lnSpc>
            </a:pPr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Plans et solution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4303080" y="0"/>
            <a:ext cx="2687040" cy="43128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solidFill>
              <a:schemeClr val="accent5">
                <a:shade val="95000"/>
                <a:satMod val="10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56160" tIns="37440" rIns="18720" bIns="37440" anchor="ctr"/>
          <a:lstStyle/>
          <a:p>
            <a:pPr algn="ctr">
              <a:lnSpc>
                <a:spcPct val="90000"/>
              </a:lnSpc>
            </a:pPr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Résultats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6453360" y="0"/>
            <a:ext cx="2687040" cy="43128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solidFill>
              <a:schemeClr val="accent5">
                <a:shade val="95000"/>
                <a:satMod val="10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56160" tIns="37440" rIns="18720" bIns="37440" anchor="ctr"/>
          <a:lstStyle/>
          <a:p>
            <a:pPr algn="ctr">
              <a:lnSpc>
                <a:spcPct val="90000"/>
              </a:lnSpc>
            </a:pPr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Conclusions et 	Perspectives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2000" y="3009960"/>
            <a:ext cx="9143640" cy="19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Exigences techniques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Utilisation du langage de Programmation Orienté Objet </a:t>
            </a:r>
            <a:r>
              <a:rPr lang="fr-F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</a:t>
            </a:r>
            <a:endParaRPr lang="fr-F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 code repose sur le </a:t>
            </a:r>
            <a:r>
              <a:rPr lang="fr-F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framework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Flask</a:t>
            </a:r>
            <a:endParaRPr lang="fr-F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 gestionnaire de base de données est </a:t>
            </a:r>
            <a:r>
              <a:rPr lang="fr-FR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MongoDB</a:t>
            </a:r>
            <a:endParaRPr lang="fr-F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360" y="1008000"/>
            <a:ext cx="9143280" cy="1308960"/>
          </a:xfrm>
          <a:prstGeom prst="rect">
            <a:avLst/>
          </a:prstGeom>
          <a:solidFill>
            <a:srgbClr val="729FCF">
              <a:alpha val="3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Fonctionnalité</a:t>
            </a:r>
            <a:r>
              <a:rPr lang="fr-F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retenue à implémenter 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 site internet doit pouvoir permettre à un </a:t>
            </a:r>
            <a:r>
              <a:rPr lang="fr-F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utilisateur non connecté de rechercher un article enrichi en liens cliquables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"/>
          <p:cNvPicPr/>
          <p:nvPr/>
        </p:nvPicPr>
        <p:blipFill>
          <a:blip r:embed="rId2"/>
          <a:stretch/>
        </p:blipFill>
        <p:spPr>
          <a:xfrm>
            <a:off x="1160654" y="918762"/>
            <a:ext cx="6449040" cy="5884920"/>
          </a:xfrm>
          <a:prstGeom prst="rect">
            <a:avLst/>
          </a:prstGeom>
          <a:ln>
            <a:noFill/>
          </a:ln>
        </p:spPr>
      </p:pic>
      <p:sp>
        <p:nvSpPr>
          <p:cNvPr id="137" name="CustomShape 5"/>
          <p:cNvSpPr/>
          <p:nvPr/>
        </p:nvSpPr>
        <p:spPr>
          <a:xfrm>
            <a:off x="-13320" y="465840"/>
            <a:ext cx="1811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Elaboration des spécifications techniques</a:t>
            </a:r>
          </a:p>
          <a:p>
            <a:pPr>
              <a:lnSpc>
                <a:spcPct val="100000"/>
              </a:lnSpc>
            </a:pPr>
            <a:endParaRPr lang="fr-FR" sz="1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fr-F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</a:t>
            </a:r>
            <a:r>
              <a:rPr lang="fr-F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case général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690221492"/>
              </p:ext>
            </p:extLst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5"/>
          <p:cNvSpPr/>
          <p:nvPr/>
        </p:nvSpPr>
        <p:spPr>
          <a:xfrm>
            <a:off x="69854" y="648000"/>
            <a:ext cx="2421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Diagramme </a:t>
            </a:r>
            <a:r>
              <a:rPr lang="fr-F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 classes</a:t>
            </a:r>
            <a:r>
              <a:rPr lang="fr-F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fr-F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Picture 2"/>
          <p:cNvPicPr/>
          <p:nvPr/>
        </p:nvPicPr>
        <p:blipFill>
          <a:blip r:embed="rId2"/>
          <a:srcRect t="10116"/>
          <a:stretch/>
        </p:blipFill>
        <p:spPr>
          <a:xfrm>
            <a:off x="419040" y="1209600"/>
            <a:ext cx="8269920" cy="4853160"/>
          </a:xfrm>
          <a:prstGeom prst="rect">
            <a:avLst/>
          </a:prstGeom>
          <a:ln>
            <a:noFill/>
          </a:ln>
        </p:spPr>
      </p:pic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690221492"/>
              </p:ext>
            </p:extLst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5"/>
          <p:cNvSpPr/>
          <p:nvPr/>
        </p:nvSpPr>
        <p:spPr>
          <a:xfrm>
            <a:off x="0" y="864000"/>
            <a:ext cx="9143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Objectif</a:t>
            </a: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réaliser un site internet du modèle wiki (Famywiki)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59760" y="499320"/>
            <a:ext cx="382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ARCHITECTURE TECHNIQUE GENERALE</a:t>
            </a:r>
            <a:endParaRPr lang="fr-F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72000" y="1237680"/>
            <a:ext cx="6479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Vue d’ensemble des versions utilisées :</a:t>
            </a:r>
          </a:p>
        </p:txBody>
      </p:sp>
      <p:pic>
        <p:nvPicPr>
          <p:cNvPr id="151" name="Picture 2"/>
          <p:cNvPicPr/>
          <p:nvPr/>
        </p:nvPicPr>
        <p:blipFill>
          <a:blip r:embed="rId2"/>
          <a:stretch/>
        </p:blipFill>
        <p:spPr>
          <a:xfrm>
            <a:off x="3203640" y="1584000"/>
            <a:ext cx="4306320" cy="5183280"/>
          </a:xfrm>
          <a:prstGeom prst="rect">
            <a:avLst/>
          </a:prstGeom>
          <a:ln>
            <a:noFill/>
          </a:ln>
        </p:spPr>
      </p:pic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2690221492"/>
              </p:ext>
            </p:extLst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6663351" y="4888871"/>
            <a:ext cx="1539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17.12.0</a:t>
            </a:r>
            <a:endParaRPr lang="fr-FR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/>
          <p:cNvPicPr/>
          <p:nvPr/>
        </p:nvPicPr>
        <p:blipFill>
          <a:blip r:embed="rId2"/>
          <a:stretch/>
        </p:blipFill>
        <p:spPr>
          <a:xfrm>
            <a:off x="5459313" y="3381654"/>
            <a:ext cx="3434708" cy="2838450"/>
          </a:xfrm>
          <a:prstGeom prst="rect">
            <a:avLst/>
          </a:prstGeom>
          <a:ln>
            <a:noFill/>
          </a:ln>
        </p:spPr>
      </p:pic>
      <p:cxnSp>
        <p:nvCxnSpPr>
          <p:cNvPr id="18" name="Connecteur droit 17"/>
          <p:cNvCxnSpPr/>
          <p:nvPr/>
        </p:nvCxnSpPr>
        <p:spPr>
          <a:xfrm flipV="1">
            <a:off x="2937281" y="1957993"/>
            <a:ext cx="4349084" cy="15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7286365" y="1973524"/>
            <a:ext cx="0" cy="122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006878" y="3094921"/>
            <a:ext cx="25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Affichage page web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2829243" y="1225776"/>
            <a:ext cx="43474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</a:t>
            </a:r>
            <a:r>
              <a:rPr lang="fr-F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ramework </a:t>
            </a:r>
            <a:r>
              <a:rPr lang="fr-FR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Flask</a:t>
            </a:r>
            <a:r>
              <a:rPr lang="fr-F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fr-F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fr-F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module </a:t>
            </a:r>
            <a:r>
              <a:rPr lang="fr-F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 Python, langage de </a:t>
            </a:r>
            <a:r>
              <a:rPr lang="fr-F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Programmation </a:t>
            </a:r>
            <a:r>
              <a:rPr lang="fr-F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</a:t>
            </a:r>
            <a:r>
              <a:rPr lang="fr-F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rientée </a:t>
            </a:r>
            <a:r>
              <a:rPr lang="fr-F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</a:t>
            </a:r>
            <a:r>
              <a:rPr lang="fr-F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bjet </a:t>
            </a:r>
            <a:endParaRPr lang="fr-FR" sz="1600" dirty="0"/>
          </a:p>
        </p:txBody>
      </p:sp>
      <p:sp>
        <p:nvSpPr>
          <p:cNvPr id="27" name="Rectangle 26"/>
          <p:cNvSpPr/>
          <p:nvPr/>
        </p:nvSpPr>
        <p:spPr>
          <a:xfrm>
            <a:off x="3131331" y="2063463"/>
            <a:ext cx="38600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</a:t>
            </a:r>
            <a:r>
              <a:rPr lang="fr-F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rchitecture </a:t>
            </a:r>
            <a:r>
              <a:rPr lang="fr-F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MVC</a:t>
            </a:r>
            <a:r>
              <a:rPr lang="fr-F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fr-F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(Modèle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Vue, </a:t>
            </a:r>
            <a:r>
              <a:rPr lang="fr-F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Contrôleur)</a:t>
            </a:r>
          </a:p>
          <a:p>
            <a:pPr algn="ctr"/>
            <a:r>
              <a:rPr lang="fr-F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Classes Python, routes, </a:t>
            </a:r>
            <a:r>
              <a:rPr lang="fr-F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templates</a:t>
            </a:r>
            <a:r>
              <a:rPr lang="fr-F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2690221492"/>
              </p:ext>
            </p:extLst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87629" y="455160"/>
            <a:ext cx="6229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 TECHNIQUE </a:t>
            </a:r>
            <a:r>
              <a:rPr lang="fr-FR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GENERALE : le code</a:t>
            </a:r>
            <a:endParaRPr lang="fr-F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9" y="974165"/>
            <a:ext cx="2529352" cy="1643437"/>
          </a:xfrm>
          <a:prstGeom prst="rect">
            <a:avLst/>
          </a:prstGeom>
        </p:spPr>
      </p:pic>
      <p:pic>
        <p:nvPicPr>
          <p:cNvPr id="16" name="Image 15"/>
          <p:cNvPicPr/>
          <p:nvPr/>
        </p:nvPicPr>
        <p:blipFill>
          <a:blip r:embed="rId9"/>
          <a:stretch/>
        </p:blipFill>
        <p:spPr>
          <a:xfrm>
            <a:off x="763752" y="3076733"/>
            <a:ext cx="2712923" cy="2448596"/>
          </a:xfrm>
          <a:prstGeom prst="rect">
            <a:avLst/>
          </a:prstGeom>
          <a:ln>
            <a:noFill/>
          </a:ln>
        </p:spPr>
      </p:pic>
      <p:sp>
        <p:nvSpPr>
          <p:cNvPr id="22" name="CustomShape 8"/>
          <p:cNvSpPr/>
          <p:nvPr/>
        </p:nvSpPr>
        <p:spPr>
          <a:xfrm>
            <a:off x="241896" y="6182453"/>
            <a:ext cx="8351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Aspects sécuritaires</a:t>
            </a:r>
            <a:r>
              <a:rPr lang="fr-F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les </a:t>
            </a:r>
            <a:r>
              <a:rPr lang="fr-FR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données sensibles 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(mots de passe) sont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hashées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et salées en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12098217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2"/>
          <p:cNvPicPr/>
          <p:nvPr/>
        </p:nvPicPr>
        <p:blipFill rotWithShape="1">
          <a:blip r:embed="rId2"/>
          <a:srcRect t="5955"/>
          <a:stretch/>
        </p:blipFill>
        <p:spPr>
          <a:xfrm>
            <a:off x="1965959" y="962024"/>
            <a:ext cx="6254159" cy="5700345"/>
          </a:xfrm>
          <a:prstGeom prst="rect">
            <a:avLst/>
          </a:prstGeom>
          <a:ln>
            <a:noFill/>
          </a:ln>
        </p:spPr>
      </p:pic>
      <p:sp>
        <p:nvSpPr>
          <p:cNvPr id="167" name="TextShape 5"/>
          <p:cNvSpPr txBox="1"/>
          <p:nvPr/>
        </p:nvSpPr>
        <p:spPr>
          <a:xfrm>
            <a:off x="0" y="410220"/>
            <a:ext cx="9000000" cy="648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 TECHNIQUE </a:t>
            </a:r>
            <a:r>
              <a:rPr lang="fr-FR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GENERALE</a:t>
            </a:r>
            <a:endParaRPr lang="fr-FR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TextShape 6"/>
          <p:cNvSpPr txBox="1"/>
          <p:nvPr/>
        </p:nvSpPr>
        <p:spPr>
          <a:xfrm>
            <a:off x="144000" y="3384000"/>
            <a:ext cx="2160000" cy="148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 et processus de réalisation du projet via la méthodologie </a:t>
            </a:r>
            <a:r>
              <a:rPr lang="fr-FR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DevOps</a:t>
            </a:r>
            <a:endParaRPr lang="fr-FR" sz="18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9" name="Diagramme 8"/>
          <p:cNvGraphicFramePr/>
          <p:nvPr>
            <p:extLst/>
          </p:nvPr>
        </p:nvGraphicFramePr>
        <p:xfrm>
          <a:off x="0" y="0"/>
          <a:ext cx="914400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31274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</TotalTime>
  <Words>974</Words>
  <Application>Microsoft Office PowerPoint</Application>
  <PresentationFormat>Affichage à l'écran (4:3)</PresentationFormat>
  <Paragraphs>327</Paragraphs>
  <Slides>37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37</vt:i4>
      </vt:variant>
    </vt:vector>
  </HeadingPairs>
  <TitlesOfParts>
    <vt:vector size="47" baseType="lpstr">
      <vt:lpstr>ＭＳ Ｐゴシック</vt:lpstr>
      <vt:lpstr>Arial</vt:lpstr>
      <vt:lpstr>Calibri</vt:lpstr>
      <vt:lpstr>DejaVu Sans</vt:lpstr>
      <vt:lpstr>StarSymbol</vt:lpstr>
      <vt:lpstr>Symbol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hodroge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ahmed hodroge</dc:creator>
  <dc:description/>
  <cp:lastModifiedBy>Fitec</cp:lastModifiedBy>
  <cp:revision>84</cp:revision>
  <dcterms:created xsi:type="dcterms:W3CDTF">2018-11-10T22:11:59Z</dcterms:created>
  <dcterms:modified xsi:type="dcterms:W3CDTF">2018-11-12T12:26:02Z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hodroge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Présentation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20</vt:i4>
  </property>
</Properties>
</file>