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73CD-1110-49D9-AE1A-D5D91E84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4E356-C948-45E1-97BF-372640B7A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B3493-4D32-47F5-AF90-1F82AA19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F83CF-7B9C-4A63-AE76-D0E44662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A57EE-CB27-49E5-A82A-B55DC5F3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5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E6D92-A414-4407-AAF5-61586401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EE8FF-56D8-46C5-95D9-DCD61181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50EA-1DC9-4ED1-BF20-FCE37E6C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6A820-88EF-45AB-A00F-CE87BF2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A8434-6BCC-4C6F-9192-9A55C2B9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D55E1-6049-47AF-9ED5-3C2BA898F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369F4-695B-4CF0-B0AE-4DC9A299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54C5-4213-4E1D-BCD0-A3EF0F36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6EDBB-E09E-4B04-8E26-00F9F2A9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78646-E804-4CDF-B22B-3CE477E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6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61729-275E-4B62-9E58-881F50FB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AFA9E-CBE4-4A33-949B-D60BF98B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F5B7A-8B74-4F77-ABAA-CB3780FB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E42D5-4DDD-47E5-96AD-C5D3864C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96932-FFD1-4587-BE6D-7CE42951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0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FF0EC-49B9-4619-8B91-F11CEE54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7D553-46EC-408C-9043-80D161A1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C7D78-9A94-4BBC-9865-52ABA886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781D2-41A6-4EDD-A9D8-17F53F93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1C9BE-B0A8-4687-8A9B-81C864BF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1BC5-6405-476C-AD02-CADB411C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AE854-E052-432C-83D9-48C1056B5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8AED9-73D1-492A-AB38-08DAD091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B53F0-DABA-4E77-A4F5-40FECFAD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D7CCC-D1D6-40EE-BDA7-6F51E0DF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BFEBD-8035-4F52-BB5C-C6AC0186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56AE-294F-4166-B027-A474CDCE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1B5CD-6662-4D00-B042-7285D25A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FD0B9-EB08-4AC5-AEA6-5BF51EB9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6EB43-D723-4948-BA3C-D80A42291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8184B-A7D4-446F-B08C-EF7028924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F3F52-DCB1-468D-811D-78BED40D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81E371-DF09-412A-9704-A0994399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8284D-EAF3-4CAA-8AB8-75763F8C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0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599D1-C999-4F47-8030-E4115661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0DBB7-5545-4AFD-AE93-418CEFED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798E4-2712-4023-84E6-185DD1EB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5466B-51C2-46AA-950B-70C726F9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9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F2158-F860-4F7C-AE60-16E9743A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A1AE55-A502-4C21-B2C2-7D8305B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8E184-D4E9-4E7C-A728-50309D3E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328A0-F66C-465D-92E6-3FC32963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816D7-FE1A-4D5C-8F74-37E0639D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409DF-E73A-4DD7-8CD1-1A3519198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530A2-68A1-4D21-92AD-EB29EF0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A2648-B98E-4097-A06A-B696474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31FF3-A0A5-4861-9F2C-5C5A220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6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4B25F-B8A5-45DB-845C-C98FD1C2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ADEE4C-9B7E-4217-9BD2-ABAF26819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65B64-29F9-4D33-B5FB-BC5EBE91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36594-4CCE-45D5-8BAE-E9ADECA3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1178E-4AF6-4782-8836-837F725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36B82-6A2B-4FC8-811C-03DC5EE2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ECD7D7-9E6C-4D3F-A116-21BC9AD8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57AA4-1C77-47B4-82E6-45E677DA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22EFD-6A3F-42FF-90DB-9B9E742AD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93D9-8A56-4C11-AA59-2CBCC3404FE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6B5BB-454F-4B91-9E9C-489AD518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4B09C-8114-46B0-9FE9-0B64F7A2A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03C1-F672-4C48-8526-CD7D49120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1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451A7-DB0A-45C7-9B74-9543AA0E2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校门外的树</a:t>
            </a:r>
            <a:r>
              <a:rPr lang="en-US" altLang="zh-CN" dirty="0"/>
              <a:t>》</a:t>
            </a:r>
            <a:r>
              <a:rPr lang="zh-CN" altLang="en-US" dirty="0"/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47C640-5949-469D-8FF3-62C25CCB1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清华大学 陈</a:t>
            </a:r>
            <a:r>
              <a:rPr lang="zh-CN" altLang="en-US" dirty="0"/>
              <a:t>鸿基</a:t>
            </a:r>
          </a:p>
        </p:txBody>
      </p:sp>
    </p:spTree>
    <p:extLst>
      <p:ext uri="{BB962C8B-B14F-4D97-AF65-F5344CB8AC3E}">
        <p14:creationId xmlns:p14="http://schemas.microsoft.com/office/powerpoint/2010/main" val="14879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052-6B1D-412A-94BD-A5883F81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 校门外的树（</a:t>
            </a:r>
            <a:r>
              <a:rPr lang="en-US" altLang="zh-CN" dirty="0"/>
              <a:t>tree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题目大意：</a:t>
                </a:r>
                <a:endParaRPr lang="en-US" altLang="zh-CN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个障碍物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（每个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 都是整数）</a:t>
                </a:r>
                <a:endParaRPr lang="en-US" altLang="zh-CN" b="0" dirty="0"/>
              </a:p>
              <a:p>
                <a:r>
                  <a:rPr lang="zh-CN" altLang="en-US" dirty="0"/>
                  <a:t>求满足以下要求的非空集合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个数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不交，且存在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的非空子集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，使得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，存在区间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长度的真因数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换句话说，如果把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划分成若干个区间，那么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在每个区间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 内是一个等差数列，并且在这个数列首尾分别添上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0" dirty="0"/>
                  <a:t> 之后得到的数列仍然是等差数列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42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052-6B1D-412A-94BD-A5883F81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 校门外的树（</a:t>
            </a:r>
            <a:r>
              <a:rPr lang="en-US" altLang="zh-CN" dirty="0"/>
              <a:t>tree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有</a:t>
                </a:r>
                <a:r>
                  <a:rPr lang="en-US" altLang="zh-CN" b="0" dirty="0"/>
                  <a:t>10</a:t>
                </a:r>
                <a:r>
                  <a:rPr lang="zh-CN" altLang="en-US" b="0" dirty="0"/>
                  <a:t>分的数据满足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b="0" dirty="0"/>
                  <a:t>，答案即为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的真因数个数，因为此时区间长度的每个真因数都对应一种等间隔的种树方案</a:t>
                </a:r>
                <a:endParaRPr lang="en-US" altLang="zh-CN" b="0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分的数据满足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zh-CN" altLang="en-US" dirty="0"/>
                  <a:t>一些</a:t>
                </a:r>
                <a:r>
                  <a:rPr lang="zh-CN" altLang="en-US" b="0" dirty="0"/>
                  <a:t>非多项式的做法可以获得这一部分的分数，例如暴力枚举区间划分，对每个区间枚举种树的间隔，然后对枚举出的每种合法的种树方案去重</a:t>
                </a:r>
                <a:endParaRPr lang="en-US" altLang="zh-CN" b="0" dirty="0"/>
              </a:p>
              <a:p>
                <a:r>
                  <a:rPr lang="zh-CN" altLang="en-US" b="0" dirty="0"/>
                  <a:t>注意到如果划分好区间，那么不同区间取什么间隔是独立的，也就是可以使用乘法原理来统计，我们枚举划分时可以将每个区间的合法的种树间隔的数量直接相乘，这样就有一个更优秀的能获得</a:t>
                </a:r>
                <a:r>
                  <a:rPr lang="en-US" altLang="zh-CN" b="0" dirty="0"/>
                  <a:t>30</a:t>
                </a:r>
                <a:r>
                  <a:rPr lang="zh-CN" altLang="en-US" b="0" dirty="0"/>
                  <a:t>分的暴力</a:t>
                </a:r>
                <a:endParaRPr lang="en-US" altLang="zh-CN" b="0" dirty="0"/>
              </a:p>
              <a:p>
                <a:r>
                  <a:rPr lang="zh-CN" altLang="en-US" dirty="0"/>
                  <a:t>合法的间隔：区间长度的真因数，且种下的位置不与障碍物重复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052-6B1D-412A-94BD-A5883F81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 校门外的树（</a:t>
            </a:r>
            <a:r>
              <a:rPr lang="en-US" altLang="zh-CN" dirty="0"/>
              <a:t>tree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利用这一独立性，我们可以优化暴力枚举划分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进行划分后合法种树方案的数量，也就是指定存在某个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时前缀的方案数</a:t>
                </a:r>
                <a:endParaRPr lang="en-US" altLang="zh-CN" dirty="0"/>
              </a:p>
              <a:p>
                <a:r>
                  <a:rPr lang="zh-CN" altLang="en-US" b="0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b="0" dirty="0"/>
                  <a:t> 表示区间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 中合法的种树间隔数，根据乘法原理有转移方程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暴力枚举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，验证要种树的位置会不会与障碍物重复，即枚举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是否整除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枚举每个区间的因数，总复杂度是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，可以拿到</a:t>
                </a:r>
                <a:r>
                  <a:rPr lang="en-US" altLang="zh-CN" dirty="0"/>
                  <a:t>60</a:t>
                </a:r>
                <a:r>
                  <a:rPr lang="zh-CN" altLang="en-US" dirty="0"/>
                  <a:t>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406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2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052-6B1D-412A-94BD-A5883F81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 校门外的树（</a:t>
            </a:r>
            <a:r>
              <a:rPr lang="en-US" altLang="zh-CN" dirty="0"/>
              <a:t>tree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在刚才的算法中，对于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，我们在计算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的时候枚举了一遍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的因数，而在计算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的时候我们还要重复判断一个数是不是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的因数（甚至是对每个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都判断了一遍）</a:t>
                </a:r>
                <a:endParaRPr lang="en-US" altLang="zh-CN" dirty="0"/>
              </a:p>
              <a:p>
                <a:r>
                  <a:rPr lang="zh-CN" altLang="en-US" dirty="0"/>
                  <a:t>并且如果一个间隔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而言是合法的，它对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一定是不合法的（对于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，间隔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意味着需要在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种树）</a:t>
                </a:r>
                <a:endParaRPr lang="en-US" altLang="zh-CN" dirty="0"/>
              </a:p>
              <a:p>
                <a:r>
                  <a:rPr lang="zh-CN" altLang="en-US" dirty="0"/>
                  <a:t>可以在处理以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为左端点的转移时记录一下已经用掉了哪些间隔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，这样做可以把判断的复杂度降到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，可以通过本题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2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052-6B1D-412A-94BD-A5883F81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 校门外的树（</a:t>
            </a:r>
            <a:r>
              <a:rPr lang="en-US" altLang="zh-CN" dirty="0"/>
              <a:t>tree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如何做到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：开一个大数组，记录的时候直接记，删除的时候只把对应位置清零（可能需要辅助数组）</a:t>
                </a:r>
                <a:endParaRPr lang="en-US" altLang="zh-CN" dirty="0"/>
              </a:p>
              <a:p>
                <a:r>
                  <a:rPr lang="zh-CN" altLang="en-US" dirty="0"/>
                  <a:t>或者在数组中记录对应的左端点，查询的时候如果数组值不是当前左端点就认为是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，同样可以避免由清空数组导致的复杂度退化</a:t>
                </a:r>
                <a:endParaRPr lang="en-US" altLang="zh-CN" dirty="0"/>
              </a:p>
              <a:p>
                <a:r>
                  <a:rPr lang="zh-CN" altLang="en-US" dirty="0"/>
                  <a:t>似乎用</a:t>
                </a:r>
                <a:r>
                  <a:rPr lang="en-US" altLang="zh-CN" dirty="0"/>
                  <a:t>C++</a:t>
                </a:r>
                <a:r>
                  <a:rPr lang="zh-CN" altLang="en-US" dirty="0"/>
                  <a:t>自带的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也跑过去了</a:t>
                </a:r>
                <a:endParaRPr lang="en-US" altLang="zh-CN" dirty="0"/>
              </a:p>
              <a:p>
                <a:r>
                  <a:rPr lang="zh-CN" altLang="en-US" dirty="0"/>
                  <a:t>预处理因数也可以有较好的表现：虽然普通的枚举因数需要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，但因数个数比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CBC032-B550-49E6-B1EA-16AB273A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3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688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《校门外的树》解题报告</vt:lpstr>
      <vt:lpstr>第四题 校门外的树（tree）</vt:lpstr>
      <vt:lpstr>第四题 校门外的树（tree）</vt:lpstr>
      <vt:lpstr>第四题 校门外的树（tree）</vt:lpstr>
      <vt:lpstr>第四题 校门外的树（tree）</vt:lpstr>
      <vt:lpstr>第四题 校门外的树（tree）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《种树》解题报告</dc:title>
  <dc:creator>陈 鸿基</dc:creator>
  <cp:lastModifiedBy>陈 鸿基</cp:lastModifiedBy>
  <cp:revision>27</cp:revision>
  <dcterms:created xsi:type="dcterms:W3CDTF">2021-05-06T07:57:52Z</dcterms:created>
  <dcterms:modified xsi:type="dcterms:W3CDTF">2021-05-06T12:06:11Z</dcterms:modified>
</cp:coreProperties>
</file>