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gif" ContentType="image/gif"/>
  <Override PartName="/docProps/app.xml" ContentType="application/vnd.openxmlformats-officedocument.extended-properties+xml"/>
  <Override PartName="/docProps/core.xml" ContentType="application/vnd.openxmlformats-package.core-propertie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4404" r:id="rId13"/>
  </p:sldMasterIdLst>
  <p:sldIdLst>
    <p:sldId id="256" r:id="rId15"/>
    <p:sldId id="284" r:id="rId16"/>
    <p:sldId id="263" r:id="rId17"/>
    <p:sldId id="264" r:id="rId18"/>
    <p:sldId id="265" r:id="rId19"/>
    <p:sldId id="266" r:id="rId20"/>
    <p:sldId id="257" r:id="rId21"/>
    <p:sldId id="258" r:id="rId22"/>
    <p:sldId id="275" r:id="rId23"/>
    <p:sldId id="259" r:id="rId24"/>
    <p:sldId id="267" r:id="rId25"/>
    <p:sldId id="260" r:id="rId26"/>
    <p:sldId id="261" r:id="rId27"/>
    <p:sldId id="262" r:id="rId28"/>
    <p:sldId id="282" r:id="rId29"/>
    <p:sldId id="283" r:id="rId30"/>
    <p:sldId id="268" r:id="rId31"/>
    <p:sldId id="274" r:id="rId32"/>
    <p:sldId id="269" r:id="rId33"/>
    <p:sldId id="270" r:id="rId34"/>
    <p:sldId id="271" r:id="rId35"/>
    <p:sldId id="272" r:id="rId36"/>
    <p:sldId id="278" r:id="rId37"/>
    <p:sldId id="276" r:id="rId38"/>
    <p:sldId id="277" r:id="rId39"/>
    <p:sldId id="273" r:id="rId40"/>
    <p:sldId id="285" r:id="rId41"/>
  </p:sldIdLst>
  <p:sldSz cx="9144000" cy="6858000"/>
  <p:notesSz cx="6858000" cy="9144000"/>
  <p:defaultTextStyle>
    <a:defPPr>
      <a:defRPr lang="ko-KR"/>
    </a:defPPr>
    <a:lvl1pPr algn="l" marL="0" indent="0" defTabSz="914400">
      <a:buNone/>
      <a:defRPr lang="ko-KR" smtClean="0" sz="1800" baseline="0">
        <a:solidFill>
          <a:srgbClr val="000000"/>
        </a:solidFill>
        <a:latin typeface="+mn-lt"/>
        <a:ea typeface="+mn-ea"/>
      </a:defRPr>
    </a:lvl1pPr>
    <a:lvl2pPr lvl="1" marL="457200" indent="0" defTabSz="914400">
      <a:defRPr lang="ko-KR" smtClean="0"/>
    </a:lvl2pPr>
    <a:lvl3pPr lvl="2" marL="914400" indent="0" defTabSz="914400">
      <a:defRPr lang="ko-KR" smtClean="0"/>
    </a:lvl3pPr>
    <a:lvl4pPr lvl="3" marL="1371600" indent="0" defTabSz="914400">
      <a:defRPr lang="ko-KR" smtClean="0"/>
    </a:lvl4pPr>
    <a:lvl5pPr lvl="4" marL="1828800" indent="0" defTabSz="914400">
      <a:defRPr lang="ko-KR" smtClean="0"/>
    </a:lvl5pPr>
  </p:defaultTextStyle>
  <p:extLst>
    <p:ext uri="{521415D9-36F7-43E2-AB2F-B90AF26B5E84}">
      <p14:sectionLst xmlns:p14="http://schemas.microsoft.com/office/powerpoint/2010/main">
        <p14:section name="默认节" id="{596762D4-1208-40BD-9F6F-89907E02A741}">
          <p14:sldIdLst>
            <p14:sldId id="256"/>
            <p14:sldId id="284"/>
            <p14:sldId id="263"/>
            <p14:sldId id="264"/>
            <p14:sldId id="265"/>
            <p14:sldId id="266"/>
            <p14:sldId id="257"/>
            <p14:sldId id="258"/>
            <p14:sldId id="275"/>
            <p14:sldId id="259"/>
            <p14:sldId id="267"/>
            <p14:sldId id="260"/>
            <p14:sldId id="261"/>
            <p14:sldId id="262"/>
            <p14:sldId id="282"/>
            <p14:sldId id="283"/>
            <p14:sldId id="268"/>
            <p14:sldId id="274"/>
            <p14:sldId id="269"/>
            <p14:sldId id="270"/>
            <p14:sldId id="271"/>
            <p14:sldId id="272"/>
            <p14:sldId id="278"/>
            <p14:sldId id="276"/>
            <p14:sldId id="277"/>
            <p14:sldId id="273"/>
            <p14:sldId id="285"/>
          </p14:sldIdLst>
        </p14:section>
      </p14:sectionLst>
    </p:ext>
    <p:ext uri="{EFAFB233-063F-42B5-8137-9DF3F51BA10A}">
      <p15:sldGuideLst xmlns:p15="http://schemas.microsoft.com/office/powerpoint/2012/main">
        <p15:guide id="0" orient="horz" pos="21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showOutlineIcons="0">
    <p:restoredLeft sz="15620"/>
    <p:restoredTop sz="94660"/>
  </p:normalViewPr>
  <p:slideViewPr>
    <p:cSldViewPr snapToGrid="1" snapToObjects="1">
      <p:cViewPr varScale="1">
        <p:scale>
          <a:sx n="51" d="100"/>
          <a:sy n="51" d="100"/>
        </p:scale>
        <p:origin x="-660" y="-84"/>
      </p:cViewPr>
    </p:cSldViewPr>
  </p:slideViewPr>
  <p:notesTextViewPr>
    <p:cViewPr>
      <p:scale>
        <a:sx n="100" d="100"/>
        <a:sy n="100" d="100"/>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3" Type="http://schemas.openxmlformats.org/officeDocument/2006/relationships/slideMaster" Target="slideMasters/slideMaster1.xml"></Relationship><Relationship Id="rId14" Type="http://schemas.openxmlformats.org/officeDocument/2006/relationships/theme" Target="theme/theme1.xml"></Relationship><Relationship Id="rId15" Type="http://schemas.openxmlformats.org/officeDocument/2006/relationships/slide" Target="slides/slide1.xml"></Relationship><Relationship Id="rId16" Type="http://schemas.openxmlformats.org/officeDocument/2006/relationships/slide" Target="slides/slide2.xml"></Relationship><Relationship Id="rId17" Type="http://schemas.openxmlformats.org/officeDocument/2006/relationships/slide" Target="slides/slide3.xml"></Relationship><Relationship Id="rId18" Type="http://schemas.openxmlformats.org/officeDocument/2006/relationships/slide" Target="slides/slide4.xml"></Relationship><Relationship Id="rId19" Type="http://schemas.openxmlformats.org/officeDocument/2006/relationships/slide" Target="slides/slide5.xml"></Relationship><Relationship Id="rId20" Type="http://schemas.openxmlformats.org/officeDocument/2006/relationships/slide" Target="slides/slide6.xml"></Relationship><Relationship Id="rId21" Type="http://schemas.openxmlformats.org/officeDocument/2006/relationships/slide" Target="slides/slide7.xml"></Relationship><Relationship Id="rId22" Type="http://schemas.openxmlformats.org/officeDocument/2006/relationships/slide" Target="slides/slide8.xml"></Relationship><Relationship Id="rId23" Type="http://schemas.openxmlformats.org/officeDocument/2006/relationships/slide" Target="slides/slide9.xml"></Relationship><Relationship Id="rId24" Type="http://schemas.openxmlformats.org/officeDocument/2006/relationships/slide" Target="slides/slide10.xml"></Relationship><Relationship Id="rId25" Type="http://schemas.openxmlformats.org/officeDocument/2006/relationships/slide" Target="slides/slide11.xml"></Relationship><Relationship Id="rId26" Type="http://schemas.openxmlformats.org/officeDocument/2006/relationships/slide" Target="slides/slide12.xml"></Relationship><Relationship Id="rId27" Type="http://schemas.openxmlformats.org/officeDocument/2006/relationships/slide" Target="slides/slide13.xml"></Relationship><Relationship Id="rId28" Type="http://schemas.openxmlformats.org/officeDocument/2006/relationships/slide" Target="slides/slide14.xml"></Relationship><Relationship Id="rId29" Type="http://schemas.openxmlformats.org/officeDocument/2006/relationships/slide" Target="slides/slide15.xml"></Relationship><Relationship Id="rId30" Type="http://schemas.openxmlformats.org/officeDocument/2006/relationships/slide" Target="slides/slide16.xml"></Relationship><Relationship Id="rId31" Type="http://schemas.openxmlformats.org/officeDocument/2006/relationships/slide" Target="slides/slide17.xml"></Relationship><Relationship Id="rId32" Type="http://schemas.openxmlformats.org/officeDocument/2006/relationships/slide" Target="slides/slide18.xml"></Relationship><Relationship Id="rId33" Type="http://schemas.openxmlformats.org/officeDocument/2006/relationships/slide" Target="slides/slide19.xml"></Relationship><Relationship Id="rId34" Type="http://schemas.openxmlformats.org/officeDocument/2006/relationships/slide" Target="slides/slide20.xml"></Relationship><Relationship Id="rId35" Type="http://schemas.openxmlformats.org/officeDocument/2006/relationships/slide" Target="slides/slide21.xml"></Relationship><Relationship Id="rId36" Type="http://schemas.openxmlformats.org/officeDocument/2006/relationships/slide" Target="slides/slide22.xml"></Relationship><Relationship Id="rId37" Type="http://schemas.openxmlformats.org/officeDocument/2006/relationships/slide" Target="slides/slide23.xml"></Relationship><Relationship Id="rId38" Type="http://schemas.openxmlformats.org/officeDocument/2006/relationships/slide" Target="slides/slide24.xml"></Relationship><Relationship Id="rId39" Type="http://schemas.openxmlformats.org/officeDocument/2006/relationships/slide" Target="slides/slide25.xml"></Relationship><Relationship Id="rId40" Type="http://schemas.openxmlformats.org/officeDocument/2006/relationships/slide" Target="slides/slide26.xml"></Relationship><Relationship Id="rId41" Type="http://schemas.openxmlformats.org/officeDocument/2006/relationships/slide" Target="slides/slide27.xml"></Relationship><Relationship Id="rId42" Type="http://schemas.openxmlformats.org/officeDocument/2006/relationships/viewProps" Target="viewProps.xml"></Relationship><Relationship Id="rId43" Type="http://schemas.openxmlformats.org/officeDocument/2006/relationships/presProps" Target="presProps.xml"></Relationship></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txBox="1">
            <a:spLocks/>
          </p:cNvSpPr>
          <p:nvPr>
            <p:ph type="ctrTitle"/>
          </p:nvPr>
        </p:nvSpPr>
        <p:spPr>
          <a:xfrm rot="0">
            <a:off x="685800" y="1122680"/>
            <a:ext cx="7773035" cy="2388235"/>
          </a:xfrm>
          <a:prstGeom prst="rect"/>
        </p:spPr>
        <p:txBody>
          <a:bodyPr wrap="square" lIns="91440" tIns="45720" rIns="91440" bIns="45720" numCol="1" vert="horz" anchor="b">
            <a:normAutofit fontScale="100000" lnSpcReduction="0"/>
          </a:bodyPr>
          <a:lstStyle/>
          <a:p>
            <a:pPr marL="0" indent="0" algn="ctr" fontAlgn="auto" defTabSz="914400">
              <a:lnSpc>
                <a:spcPct val="90000"/>
              </a:lnSpc>
              <a:spcBef>
                <a:spcPts val="0"/>
              </a:spcBef>
              <a:spcAft>
                <a:spcPts val="0"/>
              </a:spcAft>
              <a:buFontTx/>
              <a:buNone/>
            </a:pPr>
            <a:r>
              <a:rPr lang="en-US" altLang="ko-KR" sz="6000" cap="none" dirty="0" smtClean="0" b="0" strike="noStrike">
                <a:latin typeface="宋体" charset="0"/>
                <a:ea typeface="宋体" charset="0"/>
              </a:rPr>
              <a:t>单击此处添加标题</a:t>
            </a:r>
          </a:p>
        </p:txBody>
      </p:sp>
      <p:sp>
        <p:nvSpPr>
          <p:cNvPr id="3" name="Subtitle 2"/>
          <p:cNvSpPr txBox="1">
            <a:spLocks/>
          </p:cNvSpPr>
          <p:nvPr>
            <p:ph type="subTitle" idx="1"/>
          </p:nvPr>
        </p:nvSpPr>
        <p:spPr>
          <a:xfrm rot="0">
            <a:off x="1143000" y="3602355"/>
            <a:ext cx="6858635" cy="1656080"/>
          </a:xfrm>
          <a:prstGeom prst="rect"/>
        </p:spPr>
        <p:txBody>
          <a:bodyPr wrap="square" lIns="91440" tIns="45720" rIns="91440" bIns="45720" numCol="1" vert="horz" anchor="t">
            <a:normAutofit fontScale="100000" lnSpcReduction="0"/>
          </a:bodyPr>
          <a:lstStyle/>
          <a:p>
            <a:pPr marL="0" indent="0" algn="ctr" fontAlgn="auto" defTabSz="914400">
              <a:lnSpc>
                <a:spcPct val="90000"/>
              </a:lnSpc>
              <a:spcBef>
                <a:spcPts val="1000"/>
              </a:spcBef>
              <a:spcAft>
                <a:spcPts val="0"/>
              </a:spcAft>
              <a:buFontTx/>
              <a:buNone/>
            </a:pPr>
            <a:r>
              <a:rPr lang="en-US" altLang="ko-KR" sz="2400" cap="none" dirty="0" smtClean="0" b="0" strike="noStrike">
                <a:latin typeface="宋体" charset="0"/>
                <a:ea typeface="宋体" charset="0"/>
              </a:rPr>
              <a:t>单击此处添加副标题</a:t>
            </a:r>
          </a:p>
        </p:txBody>
      </p:sp>
      <p:sp>
        <p:nvSpPr>
          <p:cNvPr id="4" name="Date Placeholder 3"/>
          <p:cNvSpPr txBox="1">
            <a:spLocks/>
          </p:cNvSpPr>
          <p:nvPr>
            <p:ph type="dt" sz="half" idx="10"/>
          </p:nvPr>
        </p:nvSpPr>
        <p:spPr>
          <a:xfrm rot="0">
            <a:off x="628650" y="6356350"/>
            <a:ext cx="20580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10/23/2019</a:t>
            </a:fld>
            <a:endParaRPr lang="ko-KR" altLang="en-US" sz="1200" cap="none" dirty="0" smtClean="0" b="0" strike="noStrike">
              <a:solidFill>
                <a:srgbClr val="898989"/>
              </a:solidFill>
              <a:latin typeface="Calibri" charset="0"/>
              <a:ea typeface="宋体" charset="0"/>
            </a:endParaRPr>
          </a:p>
        </p:txBody>
      </p:sp>
      <p:sp>
        <p:nvSpPr>
          <p:cNvPr id="5" name="Footer Placeholder 4"/>
          <p:cNvSpPr txBox="1">
            <a:spLocks/>
          </p:cNvSpPr>
          <p:nvPr>
            <p:ph type="ftr" sz="quarter" idx="11"/>
          </p:nvPr>
        </p:nvSpPr>
        <p:spPr>
          <a:xfrm rot="0">
            <a:off x="3028950" y="6356350"/>
            <a:ext cx="30867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6" name="Slide Number Placeholder 5"/>
          <p:cNvSpPr txBox="1">
            <a:spLocks/>
          </p:cNvSpPr>
          <p:nvPr>
            <p:ph type="sldNum" sz="quarter" idx="12"/>
          </p:nvPr>
        </p:nvSpPr>
        <p:spPr>
          <a:xfrm rot="0">
            <a:off x="6457950" y="6356350"/>
            <a:ext cx="20580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2" name="Title 1"/>
          <p:cNvSpPr txBox="1">
            <a:spLocks/>
          </p:cNvSpPr>
          <p:nvPr>
            <p:ph type="title"/>
          </p:nvPr>
        </p:nvSpPr>
        <p:spPr>
          <a:xfrm rot="0">
            <a:off x="628650" y="365125"/>
            <a:ext cx="7887335" cy="1326515"/>
          </a:xfrm>
          <a:prstGeom prst="rect"/>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宋体" charset="0"/>
                <a:ea typeface="宋体" charset="0"/>
              </a:rPr>
              <a:t>单击此处添加标题</a:t>
            </a:r>
          </a:p>
        </p:txBody>
      </p:sp>
      <p:sp>
        <p:nvSpPr>
          <p:cNvPr id="3" name="Vertical Text Placeholder 2"/>
          <p:cNvSpPr txBox="1">
            <a:spLocks/>
          </p:cNvSpPr>
          <p:nvPr>
            <p:ph type="body" orient="vert" idx="1"/>
          </p:nvPr>
        </p:nvSpPr>
        <p:spPr>
          <a:xfrm rot="0">
            <a:off x="628650" y="1825625"/>
            <a:ext cx="7887335" cy="4352290"/>
          </a:xfrm>
          <a:prstGeom prst="rect"/>
        </p:spPr>
        <p:txBody>
          <a:bodyPr wrap="square" lIns="91440" tIns="45720" rIns="91440" bIns="45720" numCol="1"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宋体" charset="0"/>
                <a:ea typeface="宋体" charset="0"/>
              </a:rPr>
              <a:t>单击此处添加文本</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宋体" charset="0"/>
                <a:ea typeface="宋体" charset="0"/>
              </a:rPr>
              <a:t>第二级</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第三级</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第四级</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第五级</a:t>
            </a:r>
          </a:p>
        </p:txBody>
      </p:sp>
      <p:sp>
        <p:nvSpPr>
          <p:cNvPr id="4" name="Date Placeholder 3"/>
          <p:cNvSpPr txBox="1">
            <a:spLocks/>
          </p:cNvSpPr>
          <p:nvPr>
            <p:ph type="dt" sz="half" idx="10"/>
          </p:nvPr>
        </p:nvSpPr>
        <p:spPr>
          <a:xfrm rot="0">
            <a:off x="628650" y="6356350"/>
            <a:ext cx="20580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10/23/2019</a:t>
            </a:fld>
            <a:endParaRPr lang="ko-KR" altLang="en-US" sz="1200" cap="none" dirty="0" smtClean="0" b="0" strike="noStrike">
              <a:solidFill>
                <a:srgbClr val="898989"/>
              </a:solidFill>
              <a:latin typeface="Calibri" charset="0"/>
              <a:ea typeface="宋体" charset="0"/>
            </a:endParaRPr>
          </a:p>
        </p:txBody>
      </p:sp>
      <p:sp>
        <p:nvSpPr>
          <p:cNvPr id="5" name="Footer Placeholder 4"/>
          <p:cNvSpPr txBox="1">
            <a:spLocks/>
          </p:cNvSpPr>
          <p:nvPr>
            <p:ph type="ftr" sz="quarter" idx="11"/>
          </p:nvPr>
        </p:nvSpPr>
        <p:spPr>
          <a:xfrm rot="0">
            <a:off x="3028950" y="6356350"/>
            <a:ext cx="30867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6" name="Slide Number Placeholder 5"/>
          <p:cNvSpPr txBox="1">
            <a:spLocks/>
          </p:cNvSpPr>
          <p:nvPr>
            <p:ph type="sldNum" sz="quarter" idx="12"/>
          </p:nvPr>
        </p:nvSpPr>
        <p:spPr>
          <a:xfrm rot="0">
            <a:off x="6457950" y="6356350"/>
            <a:ext cx="20580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 文本">
    <p:spTree>
      <p:nvGrpSpPr>
        <p:cNvPr id="1" name=""/>
        <p:cNvGrpSpPr/>
        <p:nvPr/>
      </p:nvGrpSpPr>
      <p:grpSpPr>
        <a:xfrm>
          <a:off x="0" y="0"/>
          <a:ext cx="0" cy="0"/>
          <a:chOff x="0" y="0"/>
          <a:chExt cx="0" cy="0"/>
        </a:xfrm>
      </p:grpSpPr>
      <p:sp>
        <p:nvSpPr>
          <p:cNvPr id="2" name="Vertical Title 1"/>
          <p:cNvSpPr txBox="1">
            <a:spLocks/>
          </p:cNvSpPr>
          <p:nvPr>
            <p:ph type="title" orient="vert"/>
          </p:nvPr>
        </p:nvSpPr>
        <p:spPr>
          <a:xfrm rot="0">
            <a:off x="6543675" y="365125"/>
            <a:ext cx="1972310" cy="5812790"/>
          </a:xfrm>
          <a:prstGeom prst="rect"/>
        </p:spPr>
        <p:txBody>
          <a:bodyPr wrap="square" lIns="91440" tIns="45720" rIns="91440" bIns="45720" numCol="1" vert="eaVert"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宋体" charset="0"/>
                <a:ea typeface="宋体" charset="0"/>
              </a:rPr>
              <a:t>单击此处添加标题</a:t>
            </a:r>
          </a:p>
        </p:txBody>
      </p:sp>
      <p:sp>
        <p:nvSpPr>
          <p:cNvPr id="3" name="Vertical Text Placeholder 2"/>
          <p:cNvSpPr txBox="1">
            <a:spLocks/>
          </p:cNvSpPr>
          <p:nvPr>
            <p:ph type="body" orient="vert" idx="1"/>
          </p:nvPr>
        </p:nvSpPr>
        <p:spPr>
          <a:xfrm rot="0">
            <a:off x="628650" y="365125"/>
            <a:ext cx="5801360" cy="5812790"/>
          </a:xfrm>
          <a:prstGeom prst="rect"/>
        </p:spPr>
        <p:txBody>
          <a:bodyPr wrap="square" lIns="91440" tIns="45720" rIns="91440" bIns="45720" numCol="1" vert="eaVert"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宋体" charset="0"/>
                <a:ea typeface="宋体" charset="0"/>
              </a:rPr>
              <a:t>单击此处添加文本</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宋体" charset="0"/>
                <a:ea typeface="宋体" charset="0"/>
              </a:rPr>
              <a:t>第二级</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第三级</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第四级</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第五级</a:t>
            </a:r>
          </a:p>
        </p:txBody>
      </p:sp>
      <p:sp>
        <p:nvSpPr>
          <p:cNvPr id="4" name="Date Placeholder 3"/>
          <p:cNvSpPr txBox="1">
            <a:spLocks/>
          </p:cNvSpPr>
          <p:nvPr>
            <p:ph type="dt" sz="half" idx="10"/>
          </p:nvPr>
        </p:nvSpPr>
        <p:spPr>
          <a:xfrm rot="0">
            <a:off x="628650" y="6356350"/>
            <a:ext cx="20580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10/23/2019</a:t>
            </a:fld>
            <a:endParaRPr lang="ko-KR" altLang="en-US" sz="1200" cap="none" dirty="0" smtClean="0" b="0" strike="noStrike">
              <a:solidFill>
                <a:srgbClr val="898989"/>
              </a:solidFill>
              <a:latin typeface="Calibri" charset="0"/>
              <a:ea typeface="宋体" charset="0"/>
            </a:endParaRPr>
          </a:p>
        </p:txBody>
      </p:sp>
      <p:sp>
        <p:nvSpPr>
          <p:cNvPr id="5" name="Footer Placeholder 4"/>
          <p:cNvSpPr txBox="1">
            <a:spLocks/>
          </p:cNvSpPr>
          <p:nvPr>
            <p:ph type="ftr" sz="quarter" idx="11"/>
          </p:nvPr>
        </p:nvSpPr>
        <p:spPr>
          <a:xfrm rot="0">
            <a:off x="3028950" y="6356350"/>
            <a:ext cx="30867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6" name="Slide Number Placeholder 5"/>
          <p:cNvSpPr txBox="1">
            <a:spLocks/>
          </p:cNvSpPr>
          <p:nvPr>
            <p:ph type="sldNum" sz="quarter" idx="12"/>
          </p:nvPr>
        </p:nvSpPr>
        <p:spPr>
          <a:xfrm rot="0">
            <a:off x="6457950" y="6356350"/>
            <a:ext cx="20580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xmlns:p14="http://schemas.microsoft.com/office/powerpoint/2010/main" type="obj">
  <p:cSld name="标题和内容">
    <p:spTree>
      <p:nvGrpSpPr>
        <p:cNvPr id="1" name=""/>
        <p:cNvGrpSpPr/>
        <p:nvPr/>
      </p:nvGrpSpPr>
      <p:grpSpPr>
        <a:xfrm>
          <a:off x="0" y="0"/>
          <a:ext cx="0" cy="0"/>
          <a:chOff x="0" y="0"/>
          <a:chExt cx="0" cy="0"/>
        </a:xfrm>
      </p:grpSpPr>
      <p:sp>
        <p:nvSpPr>
          <p:cNvPr id="2" name="Title 1"/>
          <p:cNvSpPr txBox="1">
            <a:spLocks/>
          </p:cNvSpPr>
          <p:nvPr>
            <p:ph type="title"/>
          </p:nvPr>
        </p:nvSpPr>
        <p:spPr>
          <a:xfrm rot="0">
            <a:off x="628650" y="365125"/>
            <a:ext cx="7887335" cy="1326515"/>
          </a:xfrm>
          <a:prstGeom prst="rect"/>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宋体" charset="0"/>
                <a:ea typeface="宋体" charset="0"/>
              </a:rPr>
              <a:t>单击此处添加标题</a:t>
            </a:r>
          </a:p>
        </p:txBody>
      </p:sp>
      <p:sp>
        <p:nvSpPr>
          <p:cNvPr id="3" name="Content Placeholder 2"/>
          <p:cNvSpPr txBox="1">
            <a:spLocks/>
          </p:cNvSpPr>
          <p:nvPr>
            <p:ph type="obj" idx="1"/>
          </p:nvPr>
        </p:nvSpPr>
        <p:spPr>
          <a:xfrm rot="0">
            <a:off x="628650" y="1825625"/>
            <a:ext cx="7887335" cy="4352290"/>
          </a:xfrm>
          <a:prstGeom prst="rect"/>
        </p:spPr>
        <p:txBody>
          <a:bodyPr wrap="square" lIns="91440" tIns="45720" rIns="91440" bIns="45720" numCol="1"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宋体" charset="0"/>
                <a:ea typeface="宋体" charset="0"/>
              </a:rPr>
              <a:t>单击此处添加文本</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宋体" charset="0"/>
                <a:ea typeface="宋体" charset="0"/>
              </a:rPr>
              <a:t>第二级</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第三级</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第四级</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第五级</a:t>
            </a:r>
          </a:p>
        </p:txBody>
      </p:sp>
      <p:sp>
        <p:nvSpPr>
          <p:cNvPr id="4" name="Date Placeholder 3"/>
          <p:cNvSpPr txBox="1">
            <a:spLocks/>
          </p:cNvSpPr>
          <p:nvPr>
            <p:ph type="dt" sz="half" idx="10"/>
          </p:nvPr>
        </p:nvSpPr>
        <p:spPr>
          <a:xfrm rot="0">
            <a:off x="628650" y="6356350"/>
            <a:ext cx="20580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10/23/2019</a:t>
            </a:fld>
            <a:endParaRPr lang="ko-KR" altLang="en-US" sz="1200" cap="none" dirty="0" smtClean="0" b="0" strike="noStrike">
              <a:solidFill>
                <a:srgbClr val="898989"/>
              </a:solidFill>
              <a:latin typeface="Calibri" charset="0"/>
              <a:ea typeface="宋体" charset="0"/>
            </a:endParaRPr>
          </a:p>
        </p:txBody>
      </p:sp>
      <p:sp>
        <p:nvSpPr>
          <p:cNvPr id="5" name="Footer Placeholder 4"/>
          <p:cNvSpPr txBox="1">
            <a:spLocks/>
          </p:cNvSpPr>
          <p:nvPr>
            <p:ph type="ftr" sz="quarter" idx="11"/>
          </p:nvPr>
        </p:nvSpPr>
        <p:spPr>
          <a:xfrm rot="0">
            <a:off x="3028950" y="6356350"/>
            <a:ext cx="30867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6" name="Slide Number Placeholder 5"/>
          <p:cNvSpPr txBox="1">
            <a:spLocks/>
          </p:cNvSpPr>
          <p:nvPr>
            <p:ph type="sldNum" sz="quarter" idx="12"/>
          </p:nvPr>
        </p:nvSpPr>
        <p:spPr>
          <a:xfrm rot="0">
            <a:off x="6457950" y="6356350"/>
            <a:ext cx="20580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txBox="1">
            <a:spLocks/>
          </p:cNvSpPr>
          <p:nvPr>
            <p:ph type="title"/>
          </p:nvPr>
        </p:nvSpPr>
        <p:spPr>
          <a:xfrm rot="0">
            <a:off x="623570" y="1710055"/>
            <a:ext cx="7887335" cy="2853055"/>
          </a:xfrm>
          <a:prstGeom prst="rect"/>
        </p:spPr>
        <p:txBody>
          <a:bodyPr wrap="square" lIns="91440" tIns="45720" rIns="91440" bIns="45720" numCol="1"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6000" cap="none" dirty="0" smtClean="0" b="0" strike="noStrike">
                <a:latin typeface="宋体" charset="0"/>
                <a:ea typeface="宋体" charset="0"/>
              </a:rPr>
              <a:t>单击此处添加标题</a:t>
            </a:r>
          </a:p>
        </p:txBody>
      </p:sp>
      <p:sp>
        <p:nvSpPr>
          <p:cNvPr id="3" name="Text Placeholder 2"/>
          <p:cNvSpPr txBox="1">
            <a:spLocks/>
          </p:cNvSpPr>
          <p:nvPr>
            <p:ph type="body" idx="1"/>
          </p:nvPr>
        </p:nvSpPr>
        <p:spPr>
          <a:xfrm rot="0">
            <a:off x="623570" y="4589780"/>
            <a:ext cx="7887335" cy="1500505"/>
          </a:xfrm>
          <a:prstGeom prst="rect"/>
        </p:spPr>
        <p:txBody>
          <a:bodyPr wrap="square" lIns="91440" tIns="45720" rIns="91440" bIns="45720" numCol="1"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0" strike="noStrike">
                <a:solidFill>
                  <a:schemeClr val="tx1"/>
                </a:solidFill>
                <a:latin typeface="宋体" charset="0"/>
                <a:ea typeface="宋体" charset="0"/>
              </a:rPr>
              <a:t>单击此处添加文本</a:t>
            </a:r>
          </a:p>
        </p:txBody>
      </p:sp>
      <p:sp>
        <p:nvSpPr>
          <p:cNvPr id="4" name="Date Placeholder 3"/>
          <p:cNvSpPr txBox="1">
            <a:spLocks/>
          </p:cNvSpPr>
          <p:nvPr>
            <p:ph type="dt" sz="half" idx="10"/>
          </p:nvPr>
        </p:nvSpPr>
        <p:spPr>
          <a:xfrm rot="0">
            <a:off x="628650" y="6356350"/>
            <a:ext cx="20580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10/23/2019</a:t>
            </a:fld>
            <a:endParaRPr lang="ko-KR" altLang="en-US" sz="1200" cap="none" dirty="0" smtClean="0" b="0" strike="noStrike">
              <a:solidFill>
                <a:srgbClr val="898989"/>
              </a:solidFill>
              <a:latin typeface="Calibri" charset="0"/>
              <a:ea typeface="宋体" charset="0"/>
            </a:endParaRPr>
          </a:p>
        </p:txBody>
      </p:sp>
      <p:sp>
        <p:nvSpPr>
          <p:cNvPr id="5" name="Footer Placeholder 4"/>
          <p:cNvSpPr txBox="1">
            <a:spLocks/>
          </p:cNvSpPr>
          <p:nvPr>
            <p:ph type="ftr" sz="quarter" idx="11"/>
          </p:nvPr>
        </p:nvSpPr>
        <p:spPr>
          <a:xfrm rot="0">
            <a:off x="3028950" y="6356350"/>
            <a:ext cx="30867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6" name="Slide Number Placeholder 5"/>
          <p:cNvSpPr txBox="1">
            <a:spLocks/>
          </p:cNvSpPr>
          <p:nvPr>
            <p:ph type="sldNum" sz="quarter" idx="12"/>
          </p:nvPr>
        </p:nvSpPr>
        <p:spPr>
          <a:xfrm rot="0">
            <a:off x="6457950" y="6356350"/>
            <a:ext cx="20580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Title 1"/>
          <p:cNvSpPr txBox="1">
            <a:spLocks/>
          </p:cNvSpPr>
          <p:nvPr>
            <p:ph type="title"/>
          </p:nvPr>
        </p:nvSpPr>
        <p:spPr>
          <a:xfrm rot="0">
            <a:off x="628650" y="365125"/>
            <a:ext cx="7887335" cy="1326515"/>
          </a:xfrm>
          <a:prstGeom prst="rect"/>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宋体" charset="0"/>
                <a:ea typeface="宋体" charset="0"/>
              </a:rPr>
              <a:t>单击此处添加标题</a:t>
            </a:r>
          </a:p>
        </p:txBody>
      </p:sp>
      <p:sp>
        <p:nvSpPr>
          <p:cNvPr id="3" name="Content Placeholder 2"/>
          <p:cNvSpPr txBox="1">
            <a:spLocks/>
          </p:cNvSpPr>
          <p:nvPr>
            <p:ph type="obj" sz="half" idx="1"/>
          </p:nvPr>
        </p:nvSpPr>
        <p:spPr>
          <a:xfrm rot="0">
            <a:off x="628650" y="1825625"/>
            <a:ext cx="3886835" cy="4352290"/>
          </a:xfrm>
          <a:prstGeom prst="rect"/>
        </p:spPr>
        <p:txBody>
          <a:bodyPr wrap="square" lIns="91440" tIns="45720" rIns="91440" bIns="45720" numCol="1"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宋体" charset="0"/>
                <a:ea typeface="宋体" charset="0"/>
              </a:rPr>
              <a:t>单击此处添加文本</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宋体" charset="0"/>
                <a:ea typeface="宋体" charset="0"/>
              </a:rPr>
              <a:t>第二级</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第三级</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第四级</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第五级</a:t>
            </a:r>
          </a:p>
        </p:txBody>
      </p:sp>
      <p:sp>
        <p:nvSpPr>
          <p:cNvPr id="4" name="Content Placeholder 3"/>
          <p:cNvSpPr txBox="1">
            <a:spLocks/>
          </p:cNvSpPr>
          <p:nvPr>
            <p:ph type="obj" sz="half" idx="2"/>
          </p:nvPr>
        </p:nvSpPr>
        <p:spPr>
          <a:xfrm rot="0">
            <a:off x="4629150" y="1825625"/>
            <a:ext cx="3886835" cy="4352290"/>
          </a:xfrm>
          <a:prstGeom prst="rect"/>
        </p:spPr>
        <p:txBody>
          <a:bodyPr wrap="square" lIns="91440" tIns="45720" rIns="91440" bIns="45720" numCol="1" vert="horz" anchor="ctr">
            <a:noAutofit/>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宋体" charset="0"/>
                <a:ea typeface="宋体" charset="0"/>
              </a:rPr>
              <a:t>单击此处添加文本</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宋体" charset="0"/>
                <a:ea typeface="宋体" charset="0"/>
              </a:rPr>
              <a:t>第二级</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第三级</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第四级</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第五级</a:t>
            </a:r>
          </a:p>
        </p:txBody>
      </p:sp>
      <p:sp>
        <p:nvSpPr>
          <p:cNvPr id="5" name="Date Placeholder 4"/>
          <p:cNvSpPr txBox="1">
            <a:spLocks/>
          </p:cNvSpPr>
          <p:nvPr>
            <p:ph type="dt" sz="half" idx="10"/>
          </p:nvPr>
        </p:nvSpPr>
        <p:spPr>
          <a:xfrm rot="0">
            <a:off x="628650" y="6356350"/>
            <a:ext cx="20580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10/23/2019</a:t>
            </a:fld>
            <a:endParaRPr lang="ko-KR" altLang="en-US" sz="1200" cap="none" dirty="0" smtClean="0" b="0" strike="noStrike">
              <a:solidFill>
                <a:srgbClr val="898989"/>
              </a:solidFill>
              <a:latin typeface="Calibri" charset="0"/>
              <a:ea typeface="宋体" charset="0"/>
            </a:endParaRPr>
          </a:p>
        </p:txBody>
      </p:sp>
      <p:sp>
        <p:nvSpPr>
          <p:cNvPr id="6" name="Footer Placeholder 5"/>
          <p:cNvSpPr txBox="1">
            <a:spLocks/>
          </p:cNvSpPr>
          <p:nvPr>
            <p:ph type="ftr" sz="quarter" idx="11"/>
          </p:nvPr>
        </p:nvSpPr>
        <p:spPr>
          <a:xfrm rot="0">
            <a:off x="3028950" y="6356350"/>
            <a:ext cx="30867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7" name="Slide Number Placeholder 6"/>
          <p:cNvSpPr txBox="1">
            <a:spLocks/>
          </p:cNvSpPr>
          <p:nvPr>
            <p:ph type="sldNum" sz="quarter" idx="12"/>
          </p:nvPr>
        </p:nvSpPr>
        <p:spPr>
          <a:xfrm rot="0">
            <a:off x="6457950" y="6356350"/>
            <a:ext cx="20580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Title 1"/>
          <p:cNvSpPr txBox="1">
            <a:spLocks/>
          </p:cNvSpPr>
          <p:nvPr>
            <p:ph type="title"/>
          </p:nvPr>
        </p:nvSpPr>
        <p:spPr>
          <a:xfrm rot="0">
            <a:off x="629920" y="365125"/>
            <a:ext cx="7887335" cy="1326515"/>
          </a:xfrm>
          <a:prstGeom prst="rect"/>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宋体" charset="0"/>
                <a:ea typeface="宋体" charset="0"/>
              </a:rPr>
              <a:t>单击此处添加标题</a:t>
            </a:r>
          </a:p>
        </p:txBody>
      </p:sp>
      <p:sp>
        <p:nvSpPr>
          <p:cNvPr id="3" name="Text Placeholder 2"/>
          <p:cNvSpPr txBox="1">
            <a:spLocks/>
          </p:cNvSpPr>
          <p:nvPr>
            <p:ph type="body" idx="1"/>
          </p:nvPr>
        </p:nvSpPr>
        <p:spPr>
          <a:xfrm rot="0">
            <a:off x="629920" y="1681480"/>
            <a:ext cx="3868420" cy="824230"/>
          </a:xfrm>
          <a:prstGeom prst="rect"/>
        </p:spPr>
        <p:txBody>
          <a:bodyPr wrap="square" lIns="91440" tIns="45720" rIns="91440" bIns="45720" numCol="1" vert="horz" anchor="b">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1" strike="noStrike">
                <a:latin typeface="宋体" charset="0"/>
                <a:ea typeface="宋体" charset="0"/>
              </a:rPr>
              <a:t>单击此处添加文本</a:t>
            </a:r>
          </a:p>
        </p:txBody>
      </p:sp>
      <p:sp>
        <p:nvSpPr>
          <p:cNvPr id="4" name="Content Placeholder 3"/>
          <p:cNvSpPr txBox="1">
            <a:spLocks/>
          </p:cNvSpPr>
          <p:nvPr>
            <p:ph type="obj" sz="half" idx="2"/>
          </p:nvPr>
        </p:nvSpPr>
        <p:spPr>
          <a:xfrm rot="0">
            <a:off x="629920" y="2505075"/>
            <a:ext cx="3868420" cy="3685540"/>
          </a:xfrm>
          <a:prstGeom prst="rect"/>
        </p:spPr>
        <p:txBody>
          <a:bodyPr wrap="square" lIns="91440" tIns="45720" rIns="91440" bIns="45720" numCol="1" vert="horz" anchor="ctr">
            <a:noAutofit/>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宋体" charset="0"/>
                <a:ea typeface="宋体" charset="0"/>
              </a:rPr>
              <a:t>单击此处添加文本</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宋体" charset="0"/>
                <a:ea typeface="宋体" charset="0"/>
              </a:rPr>
              <a:t>第二级</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第三级</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第四级</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第五级</a:t>
            </a:r>
          </a:p>
        </p:txBody>
      </p:sp>
      <p:sp>
        <p:nvSpPr>
          <p:cNvPr id="5" name="Text Placeholder 4"/>
          <p:cNvSpPr txBox="1">
            <a:spLocks/>
          </p:cNvSpPr>
          <p:nvPr>
            <p:ph type="body" sz="quarter" idx="3"/>
          </p:nvPr>
        </p:nvSpPr>
        <p:spPr>
          <a:xfrm rot="0">
            <a:off x="4629150" y="1681480"/>
            <a:ext cx="3888105" cy="824230"/>
          </a:xfrm>
          <a:prstGeom prst="rect"/>
        </p:spPr>
        <p:txBody>
          <a:bodyPr wrap="square" lIns="91440" tIns="45720" rIns="91440" bIns="45720" numCol="1" vert="horz" anchor="b">
            <a:normAutofit fontScale="100000" lnSpcReduction="0"/>
          </a:bodyPr>
          <a:lstStyle/>
          <a:p>
            <a:pPr marL="0" indent="0" algn="l" fontAlgn="auto" defTabSz="914400">
              <a:lnSpc>
                <a:spcPct val="90000"/>
              </a:lnSpc>
              <a:spcBef>
                <a:spcPts val="1000"/>
              </a:spcBef>
              <a:spcAft>
                <a:spcPts val="0"/>
              </a:spcAft>
              <a:buFontTx/>
              <a:buNone/>
            </a:pPr>
            <a:r>
              <a:rPr lang="en-US" altLang="ko-KR" sz="2400" cap="none" dirty="0" smtClean="0" b="1" strike="noStrike">
                <a:latin typeface="宋体" charset="0"/>
                <a:ea typeface="宋体" charset="0"/>
              </a:rPr>
              <a:t>单击此处添加文本</a:t>
            </a:r>
          </a:p>
        </p:txBody>
      </p:sp>
      <p:sp>
        <p:nvSpPr>
          <p:cNvPr id="6" name="Content Placeholder 5"/>
          <p:cNvSpPr txBox="1">
            <a:spLocks/>
          </p:cNvSpPr>
          <p:nvPr>
            <p:ph type="obj" sz="quarter" idx="4"/>
          </p:nvPr>
        </p:nvSpPr>
        <p:spPr>
          <a:xfrm rot="0">
            <a:off x="4629150" y="2505075"/>
            <a:ext cx="3888105" cy="3685540"/>
          </a:xfrm>
          <a:prstGeom prst="rect"/>
        </p:spPr>
        <p:txBody>
          <a:bodyPr wrap="square" lIns="91440" tIns="45720" rIns="91440" bIns="45720" numCol="1" vert="horz" anchor="ctr">
            <a:noAutofit/>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宋体" charset="0"/>
                <a:ea typeface="宋体" charset="0"/>
              </a:rPr>
              <a:t>单击此处添加文本</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宋体" charset="0"/>
                <a:ea typeface="宋体" charset="0"/>
              </a:rPr>
              <a:t>第二级</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第三级</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第四级</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第五级</a:t>
            </a:r>
          </a:p>
        </p:txBody>
      </p:sp>
      <p:sp>
        <p:nvSpPr>
          <p:cNvPr id="7" name="Date Placeholder 6"/>
          <p:cNvSpPr txBox="1">
            <a:spLocks/>
          </p:cNvSpPr>
          <p:nvPr>
            <p:ph type="dt" sz="half" idx="10"/>
          </p:nvPr>
        </p:nvSpPr>
        <p:spPr>
          <a:xfrm rot="0">
            <a:off x="628650" y="6356350"/>
            <a:ext cx="20580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10/23/2019</a:t>
            </a:fld>
            <a:endParaRPr lang="ko-KR" altLang="en-US" sz="1200" cap="none" dirty="0" smtClean="0" b="0" strike="noStrike">
              <a:solidFill>
                <a:srgbClr val="898989"/>
              </a:solidFill>
              <a:latin typeface="Calibri" charset="0"/>
              <a:ea typeface="宋体" charset="0"/>
            </a:endParaRPr>
          </a:p>
        </p:txBody>
      </p:sp>
      <p:sp>
        <p:nvSpPr>
          <p:cNvPr id="8" name="Footer Placeholder 7"/>
          <p:cNvSpPr txBox="1">
            <a:spLocks/>
          </p:cNvSpPr>
          <p:nvPr>
            <p:ph type="ftr" sz="quarter" idx="11"/>
          </p:nvPr>
        </p:nvSpPr>
        <p:spPr>
          <a:xfrm rot="0">
            <a:off x="3028950" y="6356350"/>
            <a:ext cx="30867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9" name="Slide Number Placeholder 8"/>
          <p:cNvSpPr txBox="1">
            <a:spLocks/>
          </p:cNvSpPr>
          <p:nvPr>
            <p:ph type="sldNum" sz="quarter" idx="12"/>
          </p:nvPr>
        </p:nvSpPr>
        <p:spPr>
          <a:xfrm rot="0">
            <a:off x="6457950" y="6356350"/>
            <a:ext cx="20580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txBox="1">
            <a:spLocks/>
          </p:cNvSpPr>
          <p:nvPr>
            <p:ph type="title"/>
          </p:nvPr>
        </p:nvSpPr>
        <p:spPr>
          <a:xfrm rot="0">
            <a:off x="628650" y="365125"/>
            <a:ext cx="7887335" cy="1326515"/>
          </a:xfrm>
          <a:prstGeom prst="rect"/>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宋体" charset="0"/>
                <a:ea typeface="宋体" charset="0"/>
              </a:rPr>
              <a:t>单击此处添加标题</a:t>
            </a:r>
          </a:p>
        </p:txBody>
      </p:sp>
      <p:sp>
        <p:nvSpPr>
          <p:cNvPr id="3" name="Date Placeholder 2"/>
          <p:cNvSpPr txBox="1">
            <a:spLocks/>
          </p:cNvSpPr>
          <p:nvPr>
            <p:ph type="dt" sz="half" idx="10"/>
          </p:nvPr>
        </p:nvSpPr>
        <p:spPr>
          <a:xfrm rot="0">
            <a:off x="628650" y="6356350"/>
            <a:ext cx="20580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10/23/2019</a:t>
            </a:fld>
            <a:endParaRPr lang="ko-KR" altLang="en-US" sz="1200" cap="none" dirty="0" smtClean="0" b="0" strike="noStrike">
              <a:solidFill>
                <a:srgbClr val="898989"/>
              </a:solidFill>
              <a:latin typeface="Calibri" charset="0"/>
              <a:ea typeface="宋体" charset="0"/>
            </a:endParaRPr>
          </a:p>
        </p:txBody>
      </p:sp>
      <p:sp>
        <p:nvSpPr>
          <p:cNvPr id="4" name="Footer Placeholder 3"/>
          <p:cNvSpPr txBox="1">
            <a:spLocks/>
          </p:cNvSpPr>
          <p:nvPr>
            <p:ph type="ftr" sz="quarter" idx="11"/>
          </p:nvPr>
        </p:nvSpPr>
        <p:spPr>
          <a:xfrm rot="0">
            <a:off x="3028950" y="6356350"/>
            <a:ext cx="30867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5" name="Slide Number Placeholder 4"/>
          <p:cNvSpPr txBox="1">
            <a:spLocks/>
          </p:cNvSpPr>
          <p:nvPr>
            <p:ph type="sldNum" sz="quarter" idx="12"/>
          </p:nvPr>
        </p:nvSpPr>
        <p:spPr>
          <a:xfrm rot="0">
            <a:off x="6457950" y="6356350"/>
            <a:ext cx="20580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txBox="1">
            <a:spLocks/>
          </p:cNvSpPr>
          <p:nvPr>
            <p:ph type="dt" sz="half" idx="10"/>
          </p:nvPr>
        </p:nvSpPr>
        <p:spPr>
          <a:xfrm rot="0">
            <a:off x="628650" y="6356350"/>
            <a:ext cx="20580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10/23/2019</a:t>
            </a:fld>
            <a:endParaRPr lang="ko-KR" altLang="en-US" sz="1200" cap="none" dirty="0" smtClean="0" b="0" strike="noStrike">
              <a:solidFill>
                <a:srgbClr val="898989"/>
              </a:solidFill>
              <a:latin typeface="Calibri" charset="0"/>
              <a:ea typeface="宋体" charset="0"/>
            </a:endParaRPr>
          </a:p>
        </p:txBody>
      </p:sp>
      <p:sp>
        <p:nvSpPr>
          <p:cNvPr id="3" name="Footer Placeholder 2"/>
          <p:cNvSpPr txBox="1">
            <a:spLocks/>
          </p:cNvSpPr>
          <p:nvPr>
            <p:ph type="ftr" sz="quarter" idx="11"/>
          </p:nvPr>
        </p:nvSpPr>
        <p:spPr>
          <a:xfrm rot="0">
            <a:off x="3028950" y="6356350"/>
            <a:ext cx="30867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4" name="Slide Number Placeholder 3"/>
          <p:cNvSpPr txBox="1">
            <a:spLocks/>
          </p:cNvSpPr>
          <p:nvPr>
            <p:ph type="sldNum" sz="quarter" idx="12"/>
          </p:nvPr>
        </p:nvSpPr>
        <p:spPr>
          <a:xfrm rot="0">
            <a:off x="6457950" y="6356350"/>
            <a:ext cx="20580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xmlns:p14="http://schemas.microsoft.com/office/powerpoint/2010/main" type="objTx">
  <p:cSld name="内容与标题">
    <p:spTree>
      <p:nvGrpSpPr>
        <p:cNvPr id="1" name=""/>
        <p:cNvGrpSpPr/>
        <p:nvPr/>
      </p:nvGrpSpPr>
      <p:grpSpPr>
        <a:xfrm>
          <a:off x="0" y="0"/>
          <a:ext cx="0" cy="0"/>
          <a:chOff x="0" y="0"/>
          <a:chExt cx="0" cy="0"/>
        </a:xfrm>
      </p:grpSpPr>
      <p:sp>
        <p:nvSpPr>
          <p:cNvPr id="2" name="Title 1"/>
          <p:cNvSpPr txBox="1">
            <a:spLocks/>
          </p:cNvSpPr>
          <p:nvPr>
            <p:ph type="title"/>
          </p:nvPr>
        </p:nvSpPr>
        <p:spPr>
          <a:xfrm rot="0">
            <a:off x="629920" y="457200"/>
            <a:ext cx="2949575" cy="1600835"/>
          </a:xfrm>
          <a:prstGeom prst="rect"/>
        </p:spPr>
        <p:txBody>
          <a:bodyPr wrap="square" lIns="91440" tIns="45720" rIns="91440" bIns="45720" numCol="1"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3200" cap="none" dirty="0" smtClean="0" b="0" strike="noStrike">
                <a:latin typeface="宋体" charset="0"/>
                <a:ea typeface="宋体" charset="0"/>
              </a:rPr>
              <a:t>单击此处添加标题</a:t>
            </a:r>
          </a:p>
        </p:txBody>
      </p:sp>
      <p:sp>
        <p:nvSpPr>
          <p:cNvPr id="3" name="Content Placeholder 2"/>
          <p:cNvSpPr txBox="1">
            <a:spLocks/>
          </p:cNvSpPr>
          <p:nvPr>
            <p:ph type="obj" idx="1"/>
          </p:nvPr>
        </p:nvSpPr>
        <p:spPr>
          <a:xfrm rot="0">
            <a:off x="3887470" y="987425"/>
            <a:ext cx="4629785" cy="4874260"/>
          </a:xfrm>
          <a:prstGeom prst="rect"/>
        </p:spPr>
        <p:txBody>
          <a:bodyPr wrap="square" lIns="91440" tIns="45720" rIns="91440" bIns="45720" numCol="1"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3200" cap="none" dirty="0" smtClean="0" b="0" strike="noStrike">
                <a:latin typeface="宋体" charset="0"/>
                <a:ea typeface="宋体" charset="0"/>
              </a:rPr>
              <a:t>单击此处添加文本</a:t>
            </a:r>
          </a:p>
          <a:p>
            <a:pPr marL="685800" indent="-228600" algn="l" fontAlgn="auto" defTabSz="914400">
              <a:lnSpc>
                <a:spcPct val="90000"/>
              </a:lnSpc>
              <a:spcBef>
                <a:spcPts val="500"/>
              </a:spcBef>
              <a:spcAft>
                <a:spcPts val="0"/>
              </a:spcAft>
              <a:buClr>
                <a:srgbClr val="000000"/>
              </a:buClr>
              <a:buFont typeface="Arial"/>
              <a:buChar char="•"/>
            </a:pPr>
            <a:r>
              <a:rPr lang="en-US" altLang="ko-KR" sz="2800" cap="none" dirty="0" smtClean="0" b="0" strike="noStrike">
                <a:latin typeface="宋体" charset="0"/>
                <a:ea typeface="宋体" charset="0"/>
              </a:rPr>
              <a:t>第二级</a:t>
            </a:r>
          </a:p>
          <a:p>
            <a:pPr marL="11430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宋体" charset="0"/>
                <a:ea typeface="宋体" charset="0"/>
              </a:rPr>
              <a:t>第三级</a:t>
            </a:r>
          </a:p>
          <a:p>
            <a:pPr marL="16002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第四级</a:t>
            </a:r>
          </a:p>
          <a:p>
            <a:pPr marL="20574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第五级</a:t>
            </a:r>
          </a:p>
        </p:txBody>
      </p:sp>
      <p:sp>
        <p:nvSpPr>
          <p:cNvPr id="4" name="Text Placeholder 3"/>
          <p:cNvSpPr txBox="1">
            <a:spLocks/>
          </p:cNvSpPr>
          <p:nvPr>
            <p:ph type="body" sz="half" idx="2"/>
          </p:nvPr>
        </p:nvSpPr>
        <p:spPr>
          <a:xfrm rot="0">
            <a:off x="629920" y="2057400"/>
            <a:ext cx="2949575" cy="3812540"/>
          </a:xfrm>
          <a:prstGeom prst="rect"/>
        </p:spPr>
        <p:txBody>
          <a:bodyPr wrap="square" lIns="91440" tIns="45720" rIns="91440" bIns="45720" numCol="1"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600" cap="none" dirty="0" smtClean="0" b="0" strike="noStrike">
                <a:latin typeface="宋体" charset="0"/>
                <a:ea typeface="宋体" charset="0"/>
              </a:rPr>
              <a:t>单击此处添加文本</a:t>
            </a:r>
          </a:p>
        </p:txBody>
      </p:sp>
      <p:sp>
        <p:nvSpPr>
          <p:cNvPr id="5" name="Date Placeholder 4"/>
          <p:cNvSpPr txBox="1">
            <a:spLocks/>
          </p:cNvSpPr>
          <p:nvPr>
            <p:ph type="dt" sz="half" idx="10"/>
          </p:nvPr>
        </p:nvSpPr>
        <p:spPr>
          <a:xfrm rot="0">
            <a:off x="628650" y="6356350"/>
            <a:ext cx="20580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10/23/2019</a:t>
            </a:fld>
            <a:endParaRPr lang="ko-KR" altLang="en-US" sz="1200" cap="none" dirty="0" smtClean="0" b="0" strike="noStrike">
              <a:solidFill>
                <a:srgbClr val="898989"/>
              </a:solidFill>
              <a:latin typeface="Calibri" charset="0"/>
              <a:ea typeface="宋体" charset="0"/>
            </a:endParaRPr>
          </a:p>
        </p:txBody>
      </p:sp>
      <p:sp>
        <p:nvSpPr>
          <p:cNvPr id="6" name="Footer Placeholder 5"/>
          <p:cNvSpPr txBox="1">
            <a:spLocks/>
          </p:cNvSpPr>
          <p:nvPr>
            <p:ph type="ftr" sz="quarter" idx="11"/>
          </p:nvPr>
        </p:nvSpPr>
        <p:spPr>
          <a:xfrm rot="0">
            <a:off x="3028950" y="6356350"/>
            <a:ext cx="30867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7" name="Slide Number Placeholder 6"/>
          <p:cNvSpPr txBox="1">
            <a:spLocks/>
          </p:cNvSpPr>
          <p:nvPr>
            <p:ph type="sldNum" sz="quarter" idx="12"/>
          </p:nvPr>
        </p:nvSpPr>
        <p:spPr>
          <a:xfrm rot="0">
            <a:off x="6457950" y="6356350"/>
            <a:ext cx="20580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xmlns:p14="http://schemas.microsoft.com/office/powerpoint/2010/main" type="picTx">
  <p:cSld name="图片与标题">
    <p:spTree>
      <p:nvGrpSpPr>
        <p:cNvPr id="1" name=""/>
        <p:cNvGrpSpPr/>
        <p:nvPr/>
      </p:nvGrpSpPr>
      <p:grpSpPr>
        <a:xfrm>
          <a:off x="0" y="0"/>
          <a:ext cx="0" cy="0"/>
          <a:chOff x="0" y="0"/>
          <a:chExt cx="0" cy="0"/>
        </a:xfrm>
      </p:grpSpPr>
      <p:sp>
        <p:nvSpPr>
          <p:cNvPr id="2" name="Title 1"/>
          <p:cNvSpPr txBox="1">
            <a:spLocks/>
          </p:cNvSpPr>
          <p:nvPr>
            <p:ph type="title"/>
          </p:nvPr>
        </p:nvSpPr>
        <p:spPr>
          <a:xfrm rot="0">
            <a:off x="629920" y="457200"/>
            <a:ext cx="2949575" cy="1600835"/>
          </a:xfrm>
          <a:prstGeom prst="rect"/>
        </p:spPr>
        <p:txBody>
          <a:bodyPr wrap="square" lIns="91440" tIns="45720" rIns="91440" bIns="45720" numCol="1" vert="horz" anchor="b">
            <a:normAutofit fontScale="100000" lnSpcReduction="0"/>
          </a:bodyPr>
          <a:lstStyle/>
          <a:p>
            <a:pPr marL="0" indent="0" algn="l" fontAlgn="auto" defTabSz="914400">
              <a:lnSpc>
                <a:spcPct val="90000"/>
              </a:lnSpc>
              <a:spcBef>
                <a:spcPts val="0"/>
              </a:spcBef>
              <a:spcAft>
                <a:spcPts val="0"/>
              </a:spcAft>
              <a:buFontTx/>
              <a:buNone/>
            </a:pPr>
            <a:r>
              <a:rPr lang="en-US" altLang="ko-KR" sz="3200" cap="none" dirty="0" smtClean="0" b="0" strike="noStrike">
                <a:latin typeface="宋体" charset="0"/>
                <a:ea typeface="宋体" charset="0"/>
              </a:rPr>
              <a:t>单击此处添加标题</a:t>
            </a:r>
          </a:p>
        </p:txBody>
      </p:sp>
      <p:sp>
        <p:nvSpPr>
          <p:cNvPr id="3" name="Picture Placeholder 2"/>
          <p:cNvSpPr txBox="1">
            <a:spLocks noChangeAspect="1"/>
          </p:cNvSpPr>
          <p:nvPr>
            <p:ph type="pic" idx="1"/>
          </p:nvPr>
        </p:nvSpPr>
        <p:spPr>
          <a:xfrm rot="0">
            <a:off x="3887470" y="987425"/>
            <a:ext cx="4629785" cy="4874260"/>
          </a:xfrm>
          <a:prstGeom prst="rect"/>
        </p:spPr>
        <p:txBody>
          <a:bodyPr wrap="square" lIns="91440" tIns="45720" rIns="91440" bIns="45720" numCol="1"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2000" cap="none" dirty="0" smtClean="0" b="0" strike="noStrike">
                <a:latin typeface="宋体" charset="0"/>
                <a:ea typeface="宋体" charset="0"/>
              </a:rPr>
              <a:t>单击图标添加图片</a:t>
            </a:r>
          </a:p>
        </p:txBody>
      </p:sp>
      <p:sp>
        <p:nvSpPr>
          <p:cNvPr id="4" name="Text Placeholder 3"/>
          <p:cNvSpPr txBox="1">
            <a:spLocks/>
          </p:cNvSpPr>
          <p:nvPr>
            <p:ph type="body" sz="half" idx="2"/>
          </p:nvPr>
        </p:nvSpPr>
        <p:spPr>
          <a:xfrm rot="0">
            <a:off x="629920" y="2057400"/>
            <a:ext cx="2949575" cy="3812540"/>
          </a:xfrm>
          <a:prstGeom prst="rect"/>
        </p:spPr>
        <p:txBody>
          <a:bodyPr wrap="square" lIns="91440" tIns="45720" rIns="91440" bIns="45720" numCol="1" vert="horz" anchor="t">
            <a:normAutofit fontScale="100000" lnSpcReduction="0"/>
          </a:bodyPr>
          <a:lstStyle/>
          <a:p>
            <a:pPr marL="0" indent="0" algn="l" fontAlgn="auto" defTabSz="914400">
              <a:lnSpc>
                <a:spcPct val="90000"/>
              </a:lnSpc>
              <a:spcBef>
                <a:spcPts val="1000"/>
              </a:spcBef>
              <a:spcAft>
                <a:spcPts val="0"/>
              </a:spcAft>
              <a:buFontTx/>
              <a:buNone/>
            </a:pPr>
            <a:r>
              <a:rPr lang="en-US" altLang="ko-KR" sz="1600" cap="none" dirty="0" smtClean="0" b="0" strike="noStrike">
                <a:latin typeface="宋体" charset="0"/>
                <a:ea typeface="宋体" charset="0"/>
              </a:rPr>
              <a:t>单击此处添加文本</a:t>
            </a:r>
          </a:p>
        </p:txBody>
      </p:sp>
      <p:sp>
        <p:nvSpPr>
          <p:cNvPr id="5" name="Date Placeholder 4"/>
          <p:cNvSpPr txBox="1">
            <a:spLocks/>
          </p:cNvSpPr>
          <p:nvPr>
            <p:ph type="dt" sz="half" idx="10"/>
          </p:nvPr>
        </p:nvSpPr>
        <p:spPr>
          <a:xfrm rot="0">
            <a:off x="628650" y="6356350"/>
            <a:ext cx="20580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10/23/2019</a:t>
            </a:fld>
            <a:endParaRPr lang="ko-KR" altLang="en-US" sz="1200" cap="none" dirty="0" smtClean="0" b="0" strike="noStrike">
              <a:solidFill>
                <a:srgbClr val="898989"/>
              </a:solidFill>
              <a:latin typeface="Calibri" charset="0"/>
              <a:ea typeface="宋体" charset="0"/>
            </a:endParaRPr>
          </a:p>
        </p:txBody>
      </p:sp>
      <p:sp>
        <p:nvSpPr>
          <p:cNvPr id="6" name="Footer Placeholder 5"/>
          <p:cNvSpPr txBox="1">
            <a:spLocks/>
          </p:cNvSpPr>
          <p:nvPr>
            <p:ph type="ftr" sz="quarter" idx="11"/>
          </p:nvPr>
        </p:nvSpPr>
        <p:spPr>
          <a:xfrm rot="0">
            <a:off x="3028950" y="6356350"/>
            <a:ext cx="30867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7" name="Slide Number Placeholder 6"/>
          <p:cNvSpPr txBox="1">
            <a:spLocks/>
          </p:cNvSpPr>
          <p:nvPr>
            <p:ph type="sldNum" sz="quarter" idx="12"/>
          </p:nvPr>
        </p:nvSpPr>
        <p:spPr>
          <a:xfrm rot="0">
            <a:off x="6457950" y="6356350"/>
            <a:ext cx="20580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200" cap="none" dirty="0" smtClean="0" b="0" strike="noStrike">
              <a:solidFill>
                <a:srgbClr val="898989"/>
              </a:solidFill>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slideLayout" Target="../slideLayouts/slideLayout6.xml"></Relationship><Relationship Id="rId7" Type="http://schemas.openxmlformats.org/officeDocument/2006/relationships/slideLayout" Target="../slideLayouts/slideLayout7.xml"></Relationship><Relationship Id="rId8" Type="http://schemas.openxmlformats.org/officeDocument/2006/relationships/slideLayout" Target="../slideLayouts/slideLayout8.xml"></Relationship><Relationship Id="rId9" Type="http://schemas.openxmlformats.org/officeDocument/2006/relationships/slideLayout" Target="../slideLayouts/slideLayout9.xml"></Relationship><Relationship Id="rId10" Type="http://schemas.openxmlformats.org/officeDocument/2006/relationships/slideLayout" Target="../slideLayouts/slideLayout10.xml"></Relationship><Relationship Id="rId11" Type="http://schemas.openxmlformats.org/officeDocument/2006/relationships/slideLayout" Target="../slideLayouts/slideLayout11.xml"></Relationship><Relationship Id="rId12" Type="http://schemas.openxmlformats.org/officeDocument/2006/relationships/theme" Target="../theme/theme1.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xmlns:p14="http://schemas.microsoft.com/office/powerpoint/2010/main">
  <p:cSld>
    <p:bg>
      <p:bgRef idx="1001">
        <a:schemeClr val="bg1"/>
      </p:bgRef>
    </p:bg>
    <p:spTree>
      <p:nvGrpSpPr>
        <p:cNvPr id="1" name=""/>
        <p:cNvGrpSpPr/>
        <p:nvPr/>
      </p:nvGrpSpPr>
      <p:grpSpPr>
        <a:xfrm>
          <a:off x="0" y="0"/>
          <a:ext cx="0" cy="0"/>
          <a:chOff x="0" y="0"/>
          <a:chExt cx="0" cy="0"/>
        </a:xfrm>
      </p:grpSpPr>
      <p:sp>
        <p:nvSpPr>
          <p:cNvPr id="2" name="Title Placeholder 1"/>
          <p:cNvSpPr txBox="1">
            <a:spLocks/>
          </p:cNvSpPr>
          <p:nvPr>
            <p:ph type="title"/>
          </p:nvPr>
        </p:nvSpPr>
        <p:spPr>
          <a:xfrm rot="0">
            <a:off x="628650" y="365125"/>
            <a:ext cx="7887335" cy="1326515"/>
          </a:xfrm>
          <a:prstGeom prst="rect"/>
        </p:spPr>
        <p:txBody>
          <a:bodyPr wrap="square" lIns="91440" tIns="45720" rIns="91440" bIns="45720" numCol="1"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latin typeface="宋体" charset="0"/>
                <a:ea typeface="宋体" charset="0"/>
              </a:rPr>
              <a:t>编辑母版标题样式</a:t>
            </a:r>
          </a:p>
        </p:txBody>
      </p:sp>
      <p:sp>
        <p:nvSpPr>
          <p:cNvPr id="4" name="Date Placeholder 3"/>
          <p:cNvSpPr txBox="1">
            <a:spLocks/>
          </p:cNvSpPr>
          <p:nvPr>
            <p:ph type="dt" sz="half" idx="2"/>
          </p:nvPr>
        </p:nvSpPr>
        <p:spPr>
          <a:xfrm rot="0">
            <a:off x="628650" y="6356350"/>
            <a:ext cx="2058035" cy="365760"/>
          </a:xfrm>
          <a:prstGeom prst="rect"/>
        </p:spPr>
        <p:txBody>
          <a:bodyPr wrap="square" lIns="91440" tIns="45720" rIns="91440" bIns="45720" numCol="1" vert="horz" anchor="ctr">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Calibri" charset="0"/>
                <a:ea typeface="宋体" charset="0"/>
              </a:rPr>
              <a:t>10/23/2019</a:t>
            </a:fld>
            <a:endParaRPr lang="ko-KR" altLang="en-US" sz="1800" cap="none" dirty="0" smtClean="0" b="0" strike="noStrike">
              <a:latin typeface="Calibri" charset="0"/>
              <a:ea typeface="宋体" charset="0"/>
            </a:endParaRPr>
          </a:p>
        </p:txBody>
      </p:sp>
      <p:sp>
        <p:nvSpPr>
          <p:cNvPr id="5" name="Footer Placeholder 4"/>
          <p:cNvSpPr txBox="1">
            <a:spLocks/>
          </p:cNvSpPr>
          <p:nvPr>
            <p:ph type="ftr" sz="quarter" idx="3"/>
          </p:nvPr>
        </p:nvSpPr>
        <p:spPr>
          <a:xfrm rot="0">
            <a:off x="3028950" y="6356350"/>
            <a:ext cx="3086735" cy="365760"/>
          </a:xfrm>
          <a:prstGeom prst="rect"/>
        </p:spPr>
        <p:txBody>
          <a:bodyPr wrap="square" lIns="91440" tIns="45720" rIns="91440" bIns="45720" numCol="1" vert="horz" anchor="ctr">
            <a:noAutofit/>
          </a:bodyPr>
          <a:lstStyle/>
          <a:p>
            <a:pPr marL="0" indent="0" algn="ctr" fontAlgn="auto" defTabSz="508000">
              <a:lnSpc>
                <a:spcPct val="100000"/>
              </a:lnSpc>
              <a:spcBef>
                <a:spcPts val="0"/>
              </a:spcBef>
              <a:spcAft>
                <a:spcPts val="0"/>
              </a:spcAft>
              <a:buFontTx/>
              <a:buNone/>
            </a:pPr>
            <a:r>
              <a:rPr lang="en-US" altLang="ko-KR" sz="1200" cap="none" dirty="0" smtClean="0" b="0" strike="noStrike">
                <a:solidFill>
                  <a:srgbClr val="898989"/>
                </a:solidFill>
                <a:latin typeface="Calibri" charset="0"/>
                <a:ea typeface="宋体" charset="0"/>
              </a:rPr>
              <a:t>页脚</a:t>
            </a:r>
            <a:endParaRPr lang="ko-KR" altLang="en-US" sz="1200" cap="none" dirty="0" smtClean="0" b="0" strike="noStrike">
              <a:solidFill>
                <a:srgbClr val="898989"/>
              </a:solidFill>
              <a:latin typeface="Calibri" charset="0"/>
              <a:ea typeface="宋体" charset="0"/>
            </a:endParaRPr>
          </a:p>
        </p:txBody>
      </p:sp>
      <p:sp>
        <p:nvSpPr>
          <p:cNvPr id="6" name="Slide Number Placeholder 5"/>
          <p:cNvSpPr txBox="1">
            <a:spLocks/>
          </p:cNvSpPr>
          <p:nvPr>
            <p:ph type="sldNum" sz="quarter" idx="4"/>
          </p:nvPr>
        </p:nvSpPr>
        <p:spPr>
          <a:xfrm rot="0">
            <a:off x="6457950" y="6356350"/>
            <a:ext cx="2058035" cy="365760"/>
          </a:xfrm>
          <a:prstGeom prst="rect"/>
        </p:spPr>
        <p:txBody>
          <a:bodyPr wrap="square" lIns="91440" tIns="45720" rIns="91440" bIns="45720" numCol="1" vert="horz" anchor="ctr">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Calibri" charset="0"/>
                <a:ea typeface="宋体" charset="0"/>
              </a:rPr>
              <a:t>1</a:t>
            </a:fld>
            <a:endParaRPr lang="ko-KR" altLang="en-US" sz="1800" cap="none" dirty="0" smtClean="0" b="0" strike="noStrike">
              <a:latin typeface="Calibri" charset="0"/>
              <a:ea typeface="宋体" charset="0"/>
            </a:endParaRPr>
          </a:p>
        </p:txBody>
      </p:sp>
      <p:sp>
        <p:nvSpPr>
          <p:cNvPr id="7" name="文本占位符 6"/>
          <p:cNvSpPr txBox="1">
            <a:spLocks/>
          </p:cNvSpPr>
          <p:nvPr>
            <p:ph type="body" idx="1"/>
          </p:nvPr>
        </p:nvSpPr>
        <p:spPr>
          <a:xfrm rot="0">
            <a:off x="628650" y="1825625"/>
            <a:ext cx="7887335" cy="4352290"/>
          </a:xfrm>
          <a:prstGeom prst="rect"/>
        </p:spPr>
        <p:txBody>
          <a:bodyPr wrap="square" lIns="91440" tIns="45720" rIns="91440" bIns="45720" numCol="1" vert="horz" anchor="t">
            <a:normAutofit fontScale="100000" lnSpcReduction="0"/>
          </a:bodyPr>
          <a:lstStyle/>
          <a:p>
            <a:pPr marL="228600" indent="-228600" algn="l" fontAlgn="auto" defTabSz="914400">
              <a:lnSpc>
                <a:spcPct val="90000"/>
              </a:lnSpc>
              <a:spcBef>
                <a:spcPts val="1000"/>
              </a:spcBef>
              <a:spcAft>
                <a:spcPts val="0"/>
              </a:spcAft>
              <a:buClr>
                <a:srgbClr val="000000"/>
              </a:buClr>
              <a:buFont typeface="Arial"/>
              <a:buChar char="•"/>
            </a:pPr>
            <a:r>
              <a:rPr lang="en-US" altLang="ko-KR" sz="2800" cap="none" dirty="0" smtClean="0" b="0" strike="noStrike">
                <a:latin typeface="宋体" charset="0"/>
                <a:ea typeface="宋体" charset="0"/>
              </a:rPr>
              <a:t>编辑母版副标题样式</a:t>
            </a:r>
          </a:p>
          <a:p>
            <a:pPr marL="685800" indent="-228600" algn="l" fontAlgn="auto" defTabSz="914400">
              <a:lnSpc>
                <a:spcPct val="90000"/>
              </a:lnSpc>
              <a:spcBef>
                <a:spcPts val="500"/>
              </a:spcBef>
              <a:spcAft>
                <a:spcPts val="0"/>
              </a:spcAft>
              <a:buClr>
                <a:srgbClr val="000000"/>
              </a:buClr>
              <a:buFont typeface="Arial"/>
              <a:buChar char="•"/>
            </a:pPr>
            <a:r>
              <a:rPr lang="en-US" altLang="ko-KR" sz="2400" cap="none" dirty="0" smtClean="0" b="0" strike="noStrike">
                <a:latin typeface="宋体" charset="0"/>
                <a:ea typeface="宋体" charset="0"/>
              </a:rPr>
              <a:t>第二级</a:t>
            </a:r>
          </a:p>
          <a:p>
            <a:pPr marL="1143000" indent="-228600" algn="l" fontAlgn="auto" defTabSz="914400">
              <a:lnSpc>
                <a:spcPct val="90000"/>
              </a:lnSpc>
              <a:spcBef>
                <a:spcPts val="500"/>
              </a:spcBef>
              <a:spcAft>
                <a:spcPts val="0"/>
              </a:spcAft>
              <a:buClr>
                <a:srgbClr val="000000"/>
              </a:buClr>
              <a:buFont typeface="Arial"/>
              <a:buChar char="•"/>
            </a:pPr>
            <a:r>
              <a:rPr lang="en-US" altLang="ko-KR" sz="2000" cap="none" dirty="0" smtClean="0" b="0" strike="noStrike">
                <a:latin typeface="宋体" charset="0"/>
                <a:ea typeface="宋体" charset="0"/>
              </a:rPr>
              <a:t>第三级</a:t>
            </a:r>
          </a:p>
          <a:p>
            <a:pPr marL="16002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第四级</a:t>
            </a:r>
          </a:p>
          <a:p>
            <a:pPr marL="2057400" indent="-228600" algn="l" fontAlgn="auto" defTabSz="914400">
              <a:lnSpc>
                <a:spcPct val="90000"/>
              </a:lnSpc>
              <a:spcBef>
                <a:spcPts val="500"/>
              </a:spcBef>
              <a:spcAft>
                <a:spcPts val="0"/>
              </a:spcAft>
              <a:buClr>
                <a:srgbClr val="000000"/>
              </a:buClr>
              <a:buFont typeface="Arial"/>
              <a:buChar char="•"/>
            </a:pPr>
            <a:r>
              <a:rPr lang="en-US" altLang="ko-KR" sz="1800" cap="none" dirty="0" smtClean="0" b="0" strike="noStrike">
                <a:latin typeface="宋体" charset="0"/>
                <a:ea typeface="宋体" charset="0"/>
              </a:rPr>
              <a:t>第五级</a:t>
            </a:r>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4.xml.rels><?xml version="1.0" encoding="UTF-8"?>
<Relationships xmlns="http://schemas.openxmlformats.org/package/2006/relationships"><Relationship Id="rId1" Type="http://schemas.openxmlformats.org/officeDocument/2006/relationships/image" Target="../media/fImage12110324141.png"></Relationship><Relationship Id="rId2" Type="http://schemas.openxmlformats.org/officeDocument/2006/relationships/slideLayout" Target="../slideLayouts/slideLayout8.xml"></Relationship></Relationships>
</file>

<file path=ppt/slides/_rels/slide15.xml.rels><?xml version="1.0" encoding="UTF-8"?>
<Relationships xmlns="http://schemas.openxmlformats.org/package/2006/relationships"><Relationship Id="rId2" Type="http://schemas.openxmlformats.org/officeDocument/2006/relationships/image" Target="../media/fImage2232792428467.png"></Relationship><Relationship Id="rId3" Type="http://schemas.openxmlformats.org/officeDocument/2006/relationships/slideLayout" Target="../slideLayouts/slideLayout8.xml"></Relationship></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9.xml.rels><?xml version="1.0" encoding="UTF-8"?>
<Relationships xmlns="http://schemas.openxmlformats.org/package/2006/relationships"><Relationship Id="rId2" Type="http://schemas.openxmlformats.org/officeDocument/2006/relationships/image" Target="../media/fImage2156181606334.png"></Relationship><Relationship Id="rId3" Type="http://schemas.openxmlformats.org/officeDocument/2006/relationships/slideLayout" Target="../slideLayouts/slideLayout8.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1.xml.rels><?xml version="1.0" encoding="UTF-8"?>
<Relationships xmlns="http://schemas.openxmlformats.org/package/2006/relationships"><Relationship Id="rId1" Type="http://schemas.openxmlformats.org/officeDocument/2006/relationships/image" Target="../media/fImage1360431666334.png"></Relationship><Relationship Id="rId2" Type="http://schemas.openxmlformats.org/officeDocument/2006/relationships/slideLayout" Target="../slideLayouts/slideLayout8.xml"></Relationship></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6.xml.rels><?xml version="1.0" encoding="UTF-8"?>
<Relationships xmlns="http://schemas.openxmlformats.org/package/2006/relationships"><Relationship Id="rId1" Type="http://schemas.openxmlformats.org/officeDocument/2006/relationships/image" Target="../media/fImage6803125641.png"></Relationship><Relationship Id="rId2" Type="http://schemas.openxmlformats.org/officeDocument/2006/relationships/slideLayout" Target="../slideLayouts/slideLayout2.xml"></Relationship></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Relationship Id="rId2" Type="http://schemas.openxmlformats.org/officeDocument/2006/relationships/image" Target="../media/fImage144773246500.gif"></Relationship><Relationship Id="rId3" Type="http://schemas.openxmlformats.org/officeDocument/2006/relationships/image" Target="../media/fImage1912903259169.png"></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2" Type="http://schemas.openxmlformats.org/officeDocument/2006/relationships/image" Target="../media/fImage5983113741.png"></Relationship><Relationship Id="rId3" Type="http://schemas.openxmlformats.org/officeDocument/2006/relationships/image" Target="../media/fImage666421388467.png"></Relationship><Relationship Id="rId4"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2" Type="http://schemas.openxmlformats.org/officeDocument/2006/relationships/hyperlink" Target="https://baike.baidu.com/item/%E6%B6%88%E8%B4%B9/5800867" TargetMode="External"></Relationship><Relationship Id="rId3" Type="http://schemas.openxmlformats.org/officeDocument/2006/relationships/hyperlink" Target="https://baike.baidu.com/item/%E6%BB%A1%E8%B6%B3/33336" TargetMode="External"></Relationship><Relationship Id="rId4" Type="http://schemas.openxmlformats.org/officeDocument/2006/relationships/hyperlink" Target="https://baike.baidu.com/item/%E7%89%A9%E5%93%81/4370153" TargetMode="External"></Relationship><Relationship Id="rId5" Type="http://schemas.openxmlformats.org/officeDocument/2006/relationships/hyperlink" Target="https://baike.baidu.com/item/%E6%9C%8D%E5%8A%A1/85523" TargetMode="External"></Relationship><Relationship Id="rId6" Type="http://schemas.openxmlformats.org/officeDocument/2006/relationships/hyperlink" Target="https://baike.baidu.com/item/%E7%BB%84%E7%BB%87/10200" TargetMode="External"></Relationship><Relationship Id="rId7" Type="http://schemas.openxmlformats.org/officeDocument/2006/relationships/hyperlink" Target="https://baike.baidu.com/item/%E6%B6%88%E8%B4%B9/5800867" TargetMode="External"></Relationship><Relationship Id="rId8" Type="http://schemas.openxmlformats.org/officeDocument/2006/relationships/hyperlink" Target="https://baike.baidu.com/item/%E6%BB%A1%E8%B6%B3/33336" TargetMode="External"></Relationship><Relationship Id="rId9" Type="http://schemas.openxmlformats.org/officeDocument/2006/relationships/hyperlink" Target="https://baike.baidu.com/item/%E7%89%A9%E5%93%81/4370153" TargetMode="External"></Relationship><Relationship Id="rId10" Type="http://schemas.openxmlformats.org/officeDocument/2006/relationships/hyperlink" Target="https://baike.baidu.com/item/%E6%9C%8D%E5%8A%A1/85523" TargetMode="External"></Relationship><Relationship Id="rId11" Type="http://schemas.openxmlformats.org/officeDocument/2006/relationships/hyperlink" Target="https://baike.baidu.com/item/%E7%BB%84%E7%BB%87/10200" TargetMode="External"></Relationship><Relationship Id="rId12" Type="http://schemas.openxmlformats.org/officeDocument/2006/relationships/hyperlink" Target="https://baike.baidu.com/item/%E6%B6%88%E8%B4%B9/5800867" TargetMode="External"></Relationship><Relationship Id="rId13" Type="http://schemas.openxmlformats.org/officeDocument/2006/relationships/hyperlink" Target="https://baike.baidu.com/item/%E6%BB%A1%E8%B6%B3/33336" TargetMode="External"></Relationship><Relationship Id="rId14" Type="http://schemas.openxmlformats.org/officeDocument/2006/relationships/hyperlink" Target="https://baike.baidu.com/item/%E7%89%A9%E5%93%81/4370153" TargetMode="External"></Relationship><Relationship Id="rId15" Type="http://schemas.openxmlformats.org/officeDocument/2006/relationships/hyperlink" Target="https://baike.baidu.com/item/%E6%9C%8D%E5%8A%A1/85523" TargetMode="External"></Relationship><Relationship Id="rId16" Type="http://schemas.openxmlformats.org/officeDocument/2006/relationships/hyperlink" Target="https://baike.baidu.com/item/%E7%BB%84%E7%BB%87/10200" TargetMode="External"></Relationship><Relationship Id="rId17" Type="http://schemas.openxmlformats.org/officeDocument/2006/relationships/slideLayout" Target="../slideLayouts/slideLayout2.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文本占位符 1"/>
          <p:cNvSpPr txBox="1">
            <a:spLocks/>
          </p:cNvSpPr>
          <p:nvPr>
            <p:ph type="ctrTitle"/>
          </p:nvPr>
        </p:nvSpPr>
        <p:spPr>
          <a:xfrm rot="0">
            <a:off x="538480" y="660400"/>
            <a:ext cx="7773035" cy="1471930"/>
          </a:xfrm>
          <a:prstGeom prst="rect"/>
        </p:spPr>
        <p:txBody>
          <a:bodyPr wrap="square" lIns="91440" tIns="45720" rIns="91440" bIns="45720" vert="horz" anchor="b">
            <a:normAutofit fontScale="100000" lnSpcReduction="0"/>
          </a:bodyPr>
          <a:lstStyle/>
          <a:p>
            <a:pPr marL="0" indent="0" algn="ctr" fontAlgn="auto" defTabSz="914400">
              <a:lnSpc>
                <a:spcPct val="90000"/>
              </a:lnSpc>
              <a:spcBef>
                <a:spcPts val="0"/>
              </a:spcBef>
              <a:spcAft>
                <a:spcPts val="0"/>
              </a:spcAft>
              <a:buFontTx/>
              <a:buNone/>
            </a:pPr>
            <a:r>
              <a:rPr lang="en-US" altLang="ko-KR" sz="6000" cap="none" dirty="0" smtClean="0" b="0" strike="noStrike">
                <a:solidFill>
                  <a:schemeClr val="tx1"/>
                </a:solidFill>
                <a:latin typeface="宋体" charset="0"/>
                <a:ea typeface="宋体" charset="0"/>
              </a:rPr>
              <a:t>产品书籍分享</a:t>
            </a:r>
            <a:endParaRPr lang="ko-KR" altLang="en-US" sz="6000" cap="none" dirty="0" smtClean="0" b="0" strike="noStrike">
              <a:solidFill>
                <a:schemeClr val="tx1"/>
              </a:solidFill>
              <a:latin typeface="宋体" charset="0"/>
              <a:ea typeface="宋体" charset="0"/>
            </a:endParaRPr>
          </a:p>
        </p:txBody>
      </p:sp>
      <p:sp>
        <p:nvSpPr>
          <p:cNvPr id="3" name="副标题 2"/>
          <p:cNvSpPr txBox="1">
            <a:spLocks/>
          </p:cNvSpPr>
          <p:nvPr>
            <p:ph type="subTitle" idx="1"/>
          </p:nvPr>
        </p:nvSpPr>
        <p:spPr>
          <a:xfrm>
            <a:off x="1371600" y="2860675"/>
            <a:ext cx="6403340" cy="2783205"/>
          </a:xfrm>
          <a:prstGeom prst="rect"/>
        </p:spPr>
        <p:txBody>
          <a:bodyPr wrap="square" lIns="91440" tIns="45720" rIns="91440" bIns="45720" numCol="1" vert="horz" anchor="t">
            <a:normAutofit fontScale="100000" lnSpcReduction="0"/>
          </a:bodyPr>
          <a:lstStyle/>
          <a:p>
            <a:pPr marL="0" indent="0" algn="l" fontAlgn="auto" defTabSz="914400" eaLnBrk="0">
              <a:lnSpc>
                <a:spcPct val="90000"/>
              </a:lnSpc>
              <a:spcBef>
                <a:spcPts val="1000"/>
              </a:spcBef>
              <a:spcAft>
                <a:spcPts val="0"/>
              </a:spcAft>
              <a:buFontTx/>
              <a:buNone/>
            </a:pPr>
            <a:r>
              <a:rPr lang="en-US" altLang="ko-KR" sz="2400" cap="none" dirty="0" smtClean="0" b="0" strike="noStrike">
                <a:solidFill>
                  <a:schemeClr val="tx1"/>
                </a:solidFill>
                <a:latin typeface="宋体" charset="0"/>
                <a:ea typeface="宋体" charset="0"/>
              </a:rPr>
              <a:t>1.产品经理职业介绍</a:t>
            </a:r>
            <a:endParaRPr lang="ko-KR" altLang="en-US" sz="2400" cap="none" dirty="0" smtClean="0" b="0" strike="noStrike">
              <a:solidFill>
                <a:schemeClr val="tx1"/>
              </a:solidFill>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solidFill>
                  <a:schemeClr val="tx1"/>
                </a:solidFill>
                <a:latin typeface="宋体" charset="0"/>
                <a:ea typeface="宋体" charset="0"/>
              </a:rPr>
              <a:t>2.什么是产品</a:t>
            </a:r>
            <a:endParaRPr lang="ko-KR" altLang="en-US" sz="2400" cap="none" dirty="0" smtClean="0" b="0" strike="noStrike">
              <a:solidFill>
                <a:schemeClr val="tx1"/>
              </a:solidFill>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solidFill>
                  <a:schemeClr val="tx1"/>
                </a:solidFill>
                <a:latin typeface="宋体" charset="0"/>
                <a:ea typeface="宋体" charset="0"/>
              </a:rPr>
              <a:t>3.互联网产品项目流程</a:t>
            </a:r>
            <a:endParaRPr lang="ko-KR" altLang="en-US" sz="2400" cap="none" dirty="0" smtClean="0" b="0" strike="noStrike">
              <a:solidFill>
                <a:schemeClr val="tx1"/>
              </a:solidFill>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solidFill>
                  <a:schemeClr val="tx1"/>
                </a:solidFill>
                <a:latin typeface="宋体" charset="0"/>
                <a:ea typeface="宋体" charset="0"/>
              </a:rPr>
              <a:t>4.关注用户体验</a:t>
            </a:r>
            <a:endParaRPr lang="ko-KR" altLang="en-US" sz="2400" cap="none" dirty="0" smtClean="0" b="0" strike="noStrike">
              <a:solidFill>
                <a:schemeClr val="tx1"/>
              </a:solidFill>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solidFill>
                  <a:schemeClr val="tx1"/>
                </a:solidFill>
                <a:latin typeface="宋体" charset="0"/>
                <a:ea typeface="宋体" charset="0"/>
              </a:rPr>
              <a:t>5.产品如何提高和发展</a:t>
            </a:r>
            <a:endParaRPr lang="ko-KR" altLang="en-US" sz="2400" cap="none" dirty="0" smtClean="0" b="0" strike="noStrike">
              <a:solidFill>
                <a:schemeClr val="tx1"/>
              </a:solidFill>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dir="l"/>
      </p:transition>
    </mc:Choice>
    <mc:Fallback>
      <p:transition spd="slow">
        <p:wipe dir="l"/>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28650" y="365125"/>
            <a:ext cx="7887970" cy="1327150"/>
          </a:xfrm>
          <a:prstGeom prst="rect"/>
        </p:spPr>
        <p:txBody>
          <a:bodyPr wrap="square" lIns="91440" tIns="45720" rIns="91440" bIns="45720" vert="horz" anchor="ctr">
            <a:normAutofit fontScale="100000" lnSpcReduction="0"/>
          </a:bodyPr>
          <a:lstStyle/>
          <a:p>
            <a:pPr marL="0" indent="0" algn="l" fontAlgn="auto" defTabSz="914400" eaLnBrk="0">
              <a:lnSpc>
                <a:spcPct val="90000"/>
              </a:lnSpc>
              <a:spcBef>
                <a:spcPts val="0"/>
              </a:spcBef>
              <a:spcAft>
                <a:spcPts val="0"/>
              </a:spcAft>
              <a:buFontTx/>
              <a:buNone/>
            </a:pPr>
            <a:r>
              <a:rPr lang="en-US" altLang="ko-KR" sz="4400" cap="none" dirty="0" smtClean="0" b="0" strike="noStrike">
                <a:latin typeface="宋体" charset="0"/>
                <a:ea typeface="宋体" charset="0"/>
              </a:rPr>
              <a:t>过滤</a:t>
            </a:r>
            <a:endParaRPr lang="ko-KR" altLang="en-US" sz="4400" cap="none" dirty="0" smtClean="0" b="0" strike="noStrike">
              <a:latin typeface="宋体" charset="0"/>
              <a:ea typeface="宋体" charset="0"/>
            </a:endParaRPr>
          </a:p>
        </p:txBody>
      </p:sp>
      <p:sp>
        <p:nvSpPr>
          <p:cNvPr id="4" name="文本框 3"/>
          <p:cNvSpPr txBox="1">
            <a:spLocks/>
          </p:cNvSpPr>
          <p:nvPr/>
        </p:nvSpPr>
        <p:spPr>
          <a:xfrm rot="0">
            <a:off x="801370" y="3035935"/>
            <a:ext cx="7548245" cy="1769745"/>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   要确认概念是否可以有效的被执行出来，概念是0有效的执行出来才是1</a:t>
            </a:r>
            <a:endParaRPr lang="ko-KR" altLang="en-US" sz="28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   从概念出发，系统的审视基于这个概念完整的商业模式以及可行性</a:t>
            </a:r>
            <a:endParaRPr lang="ko-KR" altLang="en-US" sz="1800" cap="none" dirty="0" smtClean="0" b="0" strike="noStrike">
              <a:latin typeface="Calibri" charset="0"/>
              <a:ea typeface="宋体" charset="0"/>
            </a:endParaRPr>
          </a:p>
        </p:txBody>
      </p:sp>
      <p:sp>
        <p:nvSpPr>
          <p:cNvPr id="5" name="文本框 4"/>
          <p:cNvSpPr txBox="1">
            <a:spLocks/>
          </p:cNvSpPr>
          <p:nvPr/>
        </p:nvSpPr>
        <p:spPr>
          <a:xfrm rot="0">
            <a:off x="787400" y="1798955"/>
            <a:ext cx="7154545" cy="480695"/>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过滤的作用是什么？</a:t>
            </a:r>
            <a:endParaRPr lang="ko-KR" altLang="en-US" sz="18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
                                          </p:val>
                                        </p:tav>
                                        <p:tav tm="100000">
                                          <p:val>
                                            <p:strVal val="#ppt_x"/>
                                          </p:val>
                                        </p:tav>
                                      </p:tavLst>
                                    </p:anim>
                                    <p:anim calcmode="lin" valueType="num">
                                      <p:cBhvr additive="base">
                                        <p:cTn id="8" dur="1000"/>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内容占位符 2"/>
          <p:cNvSpPr txBox="1">
            <a:spLocks/>
          </p:cNvSpPr>
          <p:nvPr>
            <p:ph type="obj" idx="1"/>
          </p:nvPr>
        </p:nvSpPr>
        <p:spPr>
          <a:xfrm rot="0">
            <a:off x="628650" y="349250"/>
            <a:ext cx="7887970" cy="4352925"/>
          </a:xfrm>
          <a:prstGeom prst="rect"/>
        </p:spPr>
        <p:txBody>
          <a:bodyPr wrap="square" lIns="91440" tIns="45720" rIns="91440" bIns="45720" vert="horz" anchor="t">
            <a:normAutofit fontScale="92500" lnSpcReduction="0"/>
          </a:bodyPr>
          <a:lstStyle/>
          <a:p>
            <a:pPr marL="228600" indent="-228600" algn="l" fontAlgn="auto" defTabSz="914400" eaLnBrk="0">
              <a:lnSpc>
                <a:spcPct val="90000"/>
              </a:lnSpc>
              <a:spcBef>
                <a:spcPts val="1000"/>
              </a:spcBef>
              <a:spcAft>
                <a:spcPts val="0"/>
              </a:spcAft>
              <a:buFont typeface="Arial"/>
              <a:buChar char="•"/>
            </a:pPr>
            <a:r>
              <a:rPr lang="en-US" altLang="ko-KR" sz="2800" cap="none" dirty="0" smtClean="0" b="0" strike="noStrike">
                <a:latin typeface="宋体" charset="0"/>
                <a:ea typeface="宋体" charset="0"/>
              </a:rPr>
              <a:t>案例：</a:t>
            </a:r>
            <a:r>
              <a:rPr lang="en-US" altLang="ko-KR" sz="2800" cap="none" dirty="0" smtClean="0" b="0" strike="noStrike">
                <a:latin typeface="宋体" charset="0"/>
                <a:ea typeface="宋体" charset="0"/>
              </a:rPr>
              <a:t>    </a:t>
            </a:r>
            <a:endParaRPr lang="ko-KR" altLang="en-US" sz="2800" cap="none" dirty="0" smtClean="0" b="0" strike="noStrike">
              <a:latin typeface="宋体" charset="0"/>
              <a:ea typeface="宋体" charset="0"/>
            </a:endParaRPr>
          </a:p>
          <a:p>
            <a:pPr marL="228600" indent="-228600" algn="l" fontAlgn="auto" defTabSz="914400" eaLnBrk="0">
              <a:lnSpc>
                <a:spcPct val="90000"/>
              </a:lnSpc>
              <a:spcBef>
                <a:spcPts val="1000"/>
              </a:spcBef>
              <a:spcAft>
                <a:spcPts val="0"/>
              </a:spcAft>
              <a:buFont typeface="Arial"/>
              <a:buChar char="•"/>
            </a:pPr>
            <a:r>
              <a:rPr lang="en-US" altLang="ko-KR" sz="2800" cap="none" dirty="0" smtClean="0" b="0" strike="noStrike">
                <a:latin typeface="宋体" charset="0"/>
                <a:ea typeface="宋体" charset="0"/>
              </a:rPr>
              <a:t>一款数码相框A:800x600分辨率、触摸屏、通过wifi可以访问网络相册、网络视频、网络音乐等应用，还能看天气预报。售价：1000。</a:t>
            </a:r>
            <a:endParaRPr lang="ko-KR" altLang="en-US" sz="2800" cap="none" dirty="0" smtClean="0" b="0" strike="noStrike">
              <a:latin typeface="宋体" charset="0"/>
              <a:ea typeface="宋体" charset="0"/>
            </a:endParaRPr>
          </a:p>
          <a:p>
            <a:pPr marL="228600" indent="-228600" algn="l" fontAlgn="auto" defTabSz="914400" eaLnBrk="0">
              <a:lnSpc>
                <a:spcPct val="90000"/>
              </a:lnSpc>
              <a:spcBef>
                <a:spcPts val="1000"/>
              </a:spcBef>
              <a:spcAft>
                <a:spcPts val="0"/>
              </a:spcAft>
              <a:buFont typeface="Arial"/>
              <a:buChar char="•"/>
            </a:pPr>
            <a:r>
              <a:rPr lang="en-US" altLang="ko-KR" sz="2800" cap="none" dirty="0" smtClean="0" b="0" strike="noStrike">
                <a:latin typeface="宋体" charset="0"/>
                <a:ea typeface="宋体" charset="0"/>
              </a:rPr>
              <a:t>市面上流行的数码相框B:800x600分辨率，售价100</a:t>
            </a:r>
            <a:endParaRPr lang="ko-KR" altLang="en-US" sz="2800" cap="none" dirty="0" smtClean="0" b="0" strike="noStrike">
              <a:latin typeface="宋体" charset="0"/>
              <a:ea typeface="宋体" charset="0"/>
            </a:endParaRPr>
          </a:p>
          <a:p>
            <a:pPr marL="228600" indent="-228600" algn="l" fontAlgn="auto" defTabSz="914400" eaLnBrk="0">
              <a:lnSpc>
                <a:spcPct val="90000"/>
              </a:lnSpc>
              <a:spcBef>
                <a:spcPts val="1000"/>
              </a:spcBef>
              <a:spcAft>
                <a:spcPts val="0"/>
              </a:spcAft>
              <a:buFont typeface="Arial"/>
              <a:buChar char="•"/>
            </a:pPr>
            <a:endParaRPr lang="ko-KR" altLang="en-US" sz="2800" cap="none" dirty="0" smtClean="0" b="0" strike="noStrike">
              <a:latin typeface="宋体" charset="0"/>
              <a:ea typeface="宋体" charset="0"/>
            </a:endParaRPr>
          </a:p>
          <a:p>
            <a:pPr marL="228600" indent="-228600" algn="l" fontAlgn="auto" defTabSz="914400" eaLnBrk="0">
              <a:lnSpc>
                <a:spcPct val="90000"/>
              </a:lnSpc>
              <a:spcBef>
                <a:spcPts val="1000"/>
              </a:spcBef>
              <a:spcAft>
                <a:spcPts val="0"/>
              </a:spcAft>
              <a:buFont typeface="Arial"/>
              <a:buChar char="•"/>
            </a:pPr>
            <a:r>
              <a:rPr lang="en-US" altLang="ko-KR" sz="2800" cap="none" dirty="0" smtClean="0" b="0" strike="noStrike">
                <a:latin typeface="宋体" charset="0"/>
                <a:ea typeface="宋体" charset="0"/>
              </a:rPr>
              <a:t>你会选哪一个？</a:t>
            </a:r>
            <a:endParaRPr lang="ko-KR" altLang="en-US" sz="2800" cap="none" dirty="0" smtClean="0" b="0" strike="noStrike">
              <a:latin typeface="宋体" charset="0"/>
              <a:ea typeface="宋体" charset="0"/>
            </a:endParaRPr>
          </a:p>
          <a:p>
            <a:pPr marL="228600" indent="-228600" algn="l" fontAlgn="auto" defTabSz="914400" eaLnBrk="0">
              <a:lnSpc>
                <a:spcPct val="90000"/>
              </a:lnSpc>
              <a:spcBef>
                <a:spcPts val="1000"/>
              </a:spcBef>
              <a:spcAft>
                <a:spcPts val="0"/>
              </a:spcAft>
              <a:buFont typeface="Arial"/>
              <a:buChar char="•"/>
            </a:pPr>
            <a:endParaRPr lang="ko-KR" altLang="en-US" sz="2800" cap="none" dirty="0" smtClean="0" b="0" strike="noStrike">
              <a:latin typeface="宋体" charset="0"/>
              <a:ea typeface="宋体" charset="0"/>
            </a:endParaRPr>
          </a:p>
        </p:txBody>
      </p:sp>
      <p:sp>
        <p:nvSpPr>
          <p:cNvPr id="4" name="文本框 3"/>
          <p:cNvSpPr txBox="1">
            <a:spLocks/>
          </p:cNvSpPr>
          <p:nvPr/>
        </p:nvSpPr>
        <p:spPr>
          <a:xfrm>
            <a:off x="857250" y="4222750"/>
            <a:ext cx="7113270" cy="955040"/>
          </a:xfrm>
          <a:prstGeom prst="rect"/>
          <a:noFill/>
          <a:ln w="0">
            <a:noFill/>
            <a:prstDash/>
          </a:ln>
        </p:spPr>
        <p:txBody>
          <a:bodyPr wrap="square" lIns="89535" tIns="46355" rIns="89535" bIns="46355" numCol="1" vert="horz" anchor="t">
            <a:noAutofit/>
          </a:bodyPr>
          <a:lstStyle/>
          <a:p>
            <a:pPr marL="0" indent="0" algn="l" fontAlgn="auto" defTabSz="508000" eaLnBrk="0" latinLnBrk="0">
              <a:lnSpc>
                <a:spcPct val="100000"/>
              </a:lnSpc>
              <a:spcBef>
                <a:spcPts val="0"/>
              </a:spcBef>
              <a:spcAft>
                <a:spcPts val="0"/>
              </a:spcAft>
              <a:buFontTx/>
              <a:buNone/>
            </a:pPr>
            <a:r>
              <a:rPr lang="en-US" altLang="ko-KR" sz="2000" cap="none" dirty="0" smtClean="0" b="0" strike="noStrike">
                <a:latin typeface="Calibri" charset="0"/>
                <a:ea typeface="Calibri" charset="0"/>
              </a:rPr>
              <a:t>用户需求：</a:t>
            </a:r>
            <a:endParaRPr lang="ko-KR" altLang="en-US" sz="2000" cap="none" dirty="0" smtClean="0" b="0" strike="noStrike">
              <a:latin typeface="Calibri" charset="0"/>
              <a:ea typeface="Calibri" charset="0"/>
            </a:endParaRPr>
          </a:p>
          <a:p>
            <a:pPr marL="0" indent="0" algn="l" fontAlgn="auto" defTabSz="508000" eaLnBrk="0" latinLnBrk="0">
              <a:lnSpc>
                <a:spcPct val="100000"/>
              </a:lnSpc>
              <a:spcBef>
                <a:spcPts val="0"/>
              </a:spcBef>
              <a:spcAft>
                <a:spcPts val="0"/>
              </a:spcAft>
              <a:buFontTx/>
              <a:buNone/>
            </a:pPr>
            <a:r>
              <a:rPr lang="en-US" altLang="ko-KR" sz="2000" cap="none" dirty="0" smtClean="0" b="0" strike="noStrike">
                <a:latin typeface="Calibri" charset="0"/>
                <a:ea typeface="Calibri" charset="0"/>
              </a:rPr>
              <a:t>         展示数码照片，不需要其他额外的功能</a:t>
            </a:r>
            <a:endParaRPr lang="ko-KR" altLang="en-US" sz="2000" cap="none" dirty="0" smtClean="0" b="0" strike="noStrike">
              <a:latin typeface="Calibri" charset="0"/>
              <a:ea typeface="Calibri"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
                                          </p:val>
                                        </p:tav>
                                        <p:tav tm="100000">
                                          <p:val>
                                            <p:strVal val="#ppt_x"/>
                                          </p:val>
                                        </p:tav>
                                      </p:tavLst>
                                    </p:anim>
                                    <p:anim calcmode="lin" valueType="num">
                                      <p:cBhvr additive="base">
                                        <p:cTn id="8" dur="1000"/>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文本框 4"/>
          <p:cNvSpPr txBox="1">
            <a:spLocks/>
          </p:cNvSpPr>
          <p:nvPr/>
        </p:nvSpPr>
        <p:spPr>
          <a:xfrm rot="0">
            <a:off x="975360" y="427990"/>
            <a:ext cx="7593965" cy="480695"/>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如何确认概念的可行性？</a:t>
            </a:r>
            <a:endParaRPr lang="ko-KR" altLang="en-US" sz="1800" cap="none" dirty="0" smtClean="0" b="0" strike="noStrike">
              <a:latin typeface="Calibri" charset="0"/>
              <a:ea typeface="宋体" charset="0"/>
            </a:endParaRPr>
          </a:p>
        </p:txBody>
      </p:sp>
      <p:sp>
        <p:nvSpPr>
          <p:cNvPr id="6" name="文本框 5"/>
          <p:cNvSpPr txBox="1">
            <a:spLocks/>
          </p:cNvSpPr>
          <p:nvPr/>
        </p:nvSpPr>
        <p:spPr>
          <a:xfrm rot="0">
            <a:off x="969645" y="1170305"/>
            <a:ext cx="7299960" cy="647065"/>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000" cap="none" dirty="0" smtClean="0" b="0" strike="noStrike">
                <a:latin typeface="宋体" charset="0"/>
                <a:ea typeface="宋体" charset="0"/>
              </a:rPr>
              <a:t>1.那些用户可以通过产品受益，他们是男是女，年龄多大，有多少人</a:t>
            </a:r>
            <a:endParaRPr lang="ko-KR" altLang="en-US" sz="2000" cap="none" dirty="0" smtClean="0" b="0" strike="noStrike">
              <a:latin typeface="宋体" charset="0"/>
              <a:ea typeface="宋体" charset="0"/>
            </a:endParaRPr>
          </a:p>
        </p:txBody>
      </p:sp>
      <p:sp>
        <p:nvSpPr>
          <p:cNvPr id="7" name="文本框 6"/>
          <p:cNvSpPr txBox="1">
            <a:spLocks/>
          </p:cNvSpPr>
          <p:nvPr/>
        </p:nvSpPr>
        <p:spPr>
          <a:xfrm rot="0">
            <a:off x="970280" y="1967865"/>
            <a:ext cx="7154545"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2.这个产品概念可以为它的目标用户带来什么价值</a:t>
            </a:r>
            <a:endParaRPr lang="ko-KR" altLang="en-US" sz="2000" cap="none" dirty="0" smtClean="0" b="0" strike="noStrike">
              <a:latin typeface="宋体" charset="0"/>
              <a:ea typeface="宋体" charset="0"/>
            </a:endParaRPr>
          </a:p>
        </p:txBody>
      </p:sp>
      <p:sp>
        <p:nvSpPr>
          <p:cNvPr id="8" name="文本框 7"/>
          <p:cNvSpPr txBox="1">
            <a:spLocks/>
          </p:cNvSpPr>
          <p:nvPr/>
        </p:nvSpPr>
        <p:spPr>
          <a:xfrm>
            <a:off x="970280" y="2501265"/>
            <a:ext cx="7393305" cy="400685"/>
          </a:xfrm>
          <a:prstGeom prst="rect"/>
          <a:noFill/>
          <a:ln w="0">
            <a:noFill/>
            <a:prstDash/>
          </a:ln>
        </p:spPr>
        <p:txBody>
          <a:bodyPr wrap="square" lIns="89535" tIns="46355" rIns="89535" bIns="46355" numCol="1" vert="horz" anchor="t">
            <a:spAutoFit/>
          </a:bodyPr>
          <a:lstStyle/>
          <a:p>
            <a:pPr marL="0" indent="0" algn="l" fontAlgn="auto" defTabSz="508000" eaLnBrk="0" latinLnBrk="0">
              <a:lnSpc>
                <a:spcPct val="100000"/>
              </a:lnSpc>
              <a:spcBef>
                <a:spcPts val="0"/>
              </a:spcBef>
              <a:spcAft>
                <a:spcPts val="0"/>
              </a:spcAft>
              <a:buFontTx/>
              <a:buNone/>
            </a:pPr>
            <a:r>
              <a:rPr lang="en-US" altLang="ko-KR" sz="2000" cap="none" dirty="0" smtClean="0" b="0" strike="noStrike">
                <a:latin typeface="宋体" charset="0"/>
                <a:ea typeface="宋体" charset="0"/>
              </a:rPr>
              <a:t>3.产品所实现的价值如何传递给用户</a:t>
            </a:r>
            <a:endParaRPr lang="ko-KR" altLang="en-US" sz="2000" cap="none" dirty="0" smtClean="0" b="0" strike="noStrike">
              <a:latin typeface="宋体" charset="0"/>
              <a:ea typeface="宋体" charset="0"/>
            </a:endParaRPr>
          </a:p>
        </p:txBody>
      </p:sp>
      <p:sp>
        <p:nvSpPr>
          <p:cNvPr id="9" name="文本框 8"/>
          <p:cNvSpPr txBox="1">
            <a:spLocks/>
          </p:cNvSpPr>
          <p:nvPr/>
        </p:nvSpPr>
        <p:spPr>
          <a:xfrm rot="0">
            <a:off x="970280" y="3106420"/>
            <a:ext cx="7294245"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4.如何建立和维护产品和每个用户的关系 </a:t>
            </a:r>
            <a:r>
              <a:rPr lang="en-US" altLang="ko-KR" sz="1800" cap="none" dirty="0" smtClean="0" b="0" strike="noStrike">
                <a:latin typeface="Calibri" charset="0"/>
                <a:ea typeface="宋体" charset="0"/>
              </a:rPr>
              <a:t>                             </a:t>
            </a:r>
            <a:endParaRPr lang="ko-KR" altLang="en-US" sz="1800" cap="none" dirty="0" smtClean="0" b="0" strike="noStrike">
              <a:latin typeface="Calibri" charset="0"/>
              <a:ea typeface="宋体" charset="0"/>
            </a:endParaRPr>
          </a:p>
        </p:txBody>
      </p:sp>
      <p:sp>
        <p:nvSpPr>
          <p:cNvPr id="10" name="文本框 9"/>
          <p:cNvSpPr txBox="1">
            <a:spLocks/>
          </p:cNvSpPr>
          <p:nvPr/>
        </p:nvSpPr>
        <p:spPr>
          <a:xfrm rot="0">
            <a:off x="983615" y="3710305"/>
            <a:ext cx="7281545"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5.能获得收入吗？</a:t>
            </a:r>
            <a:endParaRPr lang="ko-KR" altLang="en-US" sz="2000" cap="none" dirty="0" smtClean="0" b="0" strike="noStrike">
              <a:latin typeface="宋体" charset="0"/>
              <a:ea typeface="宋体" charset="0"/>
            </a:endParaRPr>
          </a:p>
        </p:txBody>
      </p:sp>
      <p:sp>
        <p:nvSpPr>
          <p:cNvPr id="11" name="文本框 10"/>
          <p:cNvSpPr txBox="1">
            <a:spLocks/>
          </p:cNvSpPr>
          <p:nvPr/>
        </p:nvSpPr>
        <p:spPr>
          <a:xfrm rot="0">
            <a:off x="969645" y="4286885"/>
            <a:ext cx="7477760" cy="70802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6.实现这个产品概念，有哪些核心资源是已经具备的，那些是欠缺的？</a:t>
            </a:r>
            <a:endParaRPr lang="ko-KR" altLang="en-US" sz="2000" cap="none" dirty="0" smtClean="0" b="0" strike="noStrike">
              <a:latin typeface="宋体" charset="0"/>
              <a:ea typeface="宋体" charset="0"/>
            </a:endParaRPr>
          </a:p>
        </p:txBody>
      </p:sp>
      <p:sp>
        <p:nvSpPr>
          <p:cNvPr id="12" name="文本框 11"/>
          <p:cNvSpPr txBox="1">
            <a:spLocks/>
          </p:cNvSpPr>
          <p:nvPr/>
        </p:nvSpPr>
        <p:spPr>
          <a:xfrm rot="0">
            <a:off x="970280" y="5130165"/>
            <a:ext cx="7351395"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7.需要完成那些关键任务才能达到里程碑</a:t>
            </a:r>
            <a:endParaRPr lang="ko-KR" altLang="en-US" sz="2000" cap="none" dirty="0" smtClean="0" b="0" strike="noStrike">
              <a:latin typeface="宋体" charset="0"/>
              <a:ea typeface="宋体" charset="0"/>
            </a:endParaRPr>
          </a:p>
        </p:txBody>
      </p:sp>
      <p:sp>
        <p:nvSpPr>
          <p:cNvPr id="13" name="文本框 12"/>
          <p:cNvSpPr txBox="1">
            <a:spLocks/>
          </p:cNvSpPr>
          <p:nvPr/>
        </p:nvSpPr>
        <p:spPr>
          <a:xfrm rot="0">
            <a:off x="970280" y="5748655"/>
            <a:ext cx="7519035"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8.需要外部的合作伙伴吗？</a:t>
            </a:r>
            <a:endParaRPr lang="ko-KR" altLang="en-US" sz="2000" cap="none" dirty="0" smtClean="0" b="0" strike="noStrike">
              <a:latin typeface="宋体" charset="0"/>
              <a:ea typeface="宋体" charset="0"/>
            </a:endParaRPr>
          </a:p>
        </p:txBody>
      </p:sp>
      <p:sp>
        <p:nvSpPr>
          <p:cNvPr id="14" name="文本框 13"/>
          <p:cNvSpPr txBox="1">
            <a:spLocks/>
          </p:cNvSpPr>
          <p:nvPr/>
        </p:nvSpPr>
        <p:spPr>
          <a:xfrm rot="0">
            <a:off x="970280" y="6268085"/>
            <a:ext cx="7392670"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9.上述问题涉及了那些成本</a:t>
            </a:r>
            <a:endParaRPr lang="ko-KR" altLang="en-US" sz="2000" cap="none" dirty="0" smtClean="0" b="0" strike="noStrike">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
                                          </p:val>
                                        </p:tav>
                                        <p:tav tm="100000">
                                          <p:val>
                                            <p:strVal val="#ppt_x"/>
                                          </p:val>
                                        </p:tav>
                                      </p:tavLst>
                                    </p:anim>
                                    <p:anim calcmode="lin" valueType="num">
                                      <p:cBhvr additive="base">
                                        <p:cTn id="8" dur="1000"/>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p:tgtEl>
                                          <p:spTgt spid="7"/>
                                        </p:tgtEl>
                                        <p:attrNameLst>
                                          <p:attrName>ppt_x</p:attrName>
                                        </p:attrNameLst>
                                      </p:cBhvr>
                                      <p:tavLst>
                                        <p:tav tm="0">
                                          <p:val>
                                            <p:strVal val="#ppt_x"/>
                                          </p:val>
                                        </p:tav>
                                        <p:tav tm="100000">
                                          <p:val>
                                            <p:strVal val="#ppt_x"/>
                                          </p:val>
                                        </p:tav>
                                      </p:tavLst>
                                    </p:anim>
                                    <p:anim calcmode="lin" valueType="num">
                                      <p:cBhvr additive="base">
                                        <p:cTn id="14" dur="1000"/>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p:tgtEl>
                                          <p:spTgt spid="8"/>
                                        </p:tgtEl>
                                        <p:attrNameLst>
                                          <p:attrName>ppt_x</p:attrName>
                                        </p:attrNameLst>
                                      </p:cBhvr>
                                      <p:tavLst>
                                        <p:tav tm="0">
                                          <p:val>
                                            <p:strVal val="#ppt_x"/>
                                          </p:val>
                                        </p:tav>
                                        <p:tav tm="100000">
                                          <p:val>
                                            <p:strVal val="#ppt_x"/>
                                          </p:val>
                                        </p:tav>
                                      </p:tavLst>
                                    </p:anim>
                                    <p:anim calcmode="lin" valueType="num">
                                      <p:cBhvr additive="base">
                                        <p:cTn id="20" dur="1000"/>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3"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1000"/>
                                        <p:tgtEl>
                                          <p:spTgt spid="9"/>
                                        </p:tgtEl>
                                        <p:attrNameLst>
                                          <p:attrName>ppt_x</p:attrName>
                                        </p:attrNameLst>
                                      </p:cBhvr>
                                      <p:tavLst>
                                        <p:tav tm="0">
                                          <p:val>
                                            <p:strVal val="#ppt_x"/>
                                          </p:val>
                                        </p:tav>
                                        <p:tav tm="100000">
                                          <p:val>
                                            <p:strVal val="#ppt_x"/>
                                          </p:val>
                                        </p:tav>
                                      </p:tavLst>
                                    </p:anim>
                                    <p:anim calcmode="lin" valueType="num">
                                      <p:cBhvr additive="base">
                                        <p:cTn id="26" dur="1000"/>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4"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1000"/>
                                        <p:tgtEl>
                                          <p:spTgt spid="10"/>
                                        </p:tgtEl>
                                        <p:attrNameLst>
                                          <p:attrName>ppt_x</p:attrName>
                                        </p:attrNameLst>
                                      </p:cBhvr>
                                      <p:tavLst>
                                        <p:tav tm="0">
                                          <p:val>
                                            <p:strVal val="#ppt_x"/>
                                          </p:val>
                                        </p:tav>
                                        <p:tav tm="100000">
                                          <p:val>
                                            <p:strVal val="#ppt_x"/>
                                          </p:val>
                                        </p:tav>
                                      </p:tavLst>
                                    </p:anim>
                                    <p:anim calcmode="lin" valueType="num">
                                      <p:cBhvr additive="base">
                                        <p:cTn id="32" dur="1000"/>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5"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p:tgtEl>
                                          <p:spTgt spid="11"/>
                                        </p:tgtEl>
                                        <p:attrNameLst>
                                          <p:attrName>ppt_x</p:attrName>
                                        </p:attrNameLst>
                                      </p:cBhvr>
                                      <p:tavLst>
                                        <p:tav tm="0">
                                          <p:val>
                                            <p:strVal val="#ppt_x"/>
                                          </p:val>
                                        </p:tav>
                                        <p:tav tm="100000">
                                          <p:val>
                                            <p:strVal val="#ppt_x"/>
                                          </p:val>
                                        </p:tav>
                                      </p:tavLst>
                                    </p:anim>
                                    <p:anim calcmode="lin" valueType="num">
                                      <p:cBhvr additive="base">
                                        <p:cTn id="38" dur="1000"/>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6"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000"/>
                                        <p:tgtEl>
                                          <p:spTgt spid="12"/>
                                        </p:tgtEl>
                                        <p:attrNameLst>
                                          <p:attrName>ppt_x</p:attrName>
                                        </p:attrNameLst>
                                      </p:cBhvr>
                                      <p:tavLst>
                                        <p:tav tm="0">
                                          <p:val>
                                            <p:strVal val="#ppt_x"/>
                                          </p:val>
                                        </p:tav>
                                        <p:tav tm="100000">
                                          <p:val>
                                            <p:strVal val="#ppt_x"/>
                                          </p:val>
                                        </p:tav>
                                      </p:tavLst>
                                    </p:anim>
                                    <p:anim calcmode="lin" valueType="num">
                                      <p:cBhvr additive="base">
                                        <p:cTn id="44" dur="1000"/>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7"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1000"/>
                                        <p:tgtEl>
                                          <p:spTgt spid="13"/>
                                        </p:tgtEl>
                                        <p:attrNameLst>
                                          <p:attrName>ppt_x</p:attrName>
                                        </p:attrNameLst>
                                      </p:cBhvr>
                                      <p:tavLst>
                                        <p:tav tm="0">
                                          <p:val>
                                            <p:strVal val="#ppt_x"/>
                                          </p:val>
                                        </p:tav>
                                        <p:tav tm="100000">
                                          <p:val>
                                            <p:strVal val="#ppt_x"/>
                                          </p:val>
                                        </p:tav>
                                      </p:tavLst>
                                    </p:anim>
                                    <p:anim calcmode="lin" valueType="num">
                                      <p:cBhvr additive="base">
                                        <p:cTn id="50" dur="1000"/>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8"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p:tgtEl>
                                          <p:spTgt spid="14"/>
                                        </p:tgtEl>
                                        <p:attrNameLst>
                                          <p:attrName>ppt_x</p:attrName>
                                        </p:attrNameLst>
                                      </p:cBhvr>
                                      <p:tavLst>
                                        <p:tav tm="0">
                                          <p:val>
                                            <p:strVal val="#ppt_x"/>
                                          </p:val>
                                        </p:tav>
                                        <p:tav tm="100000">
                                          <p:val>
                                            <p:strVal val="#ppt_x"/>
                                          </p:val>
                                        </p:tav>
                                      </p:tavLst>
                                    </p:anim>
                                    <p:anim calcmode="lin" valueType="num">
                                      <p:cBhvr additive="base">
                                        <p:cTn id="56" dur="1000"/>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1" animBg="1"/>
      <p:bldP spid="8" grpId="2" animBg="1"/>
      <p:bldP spid="9" grpId="3" animBg="1"/>
      <p:bldP spid="10" grpId="4" animBg="1"/>
      <p:bldP spid="11" grpId="5" animBg="1"/>
      <p:bldP spid="12" grpId="6" animBg="1"/>
      <p:bldP spid="13" grpId="7" animBg="1"/>
      <p:bldP spid="14" grpId="8" animBg="1"/>
    </p:bldLst>
  </p:timing>
</p:sld>
</file>

<file path=ppt/slides/slide1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28650" y="365125"/>
            <a:ext cx="7887970" cy="1327150"/>
          </a:xfrm>
          <a:prstGeom prst="rect"/>
        </p:spPr>
        <p:txBody>
          <a:bodyPr wrap="square" lIns="91440" tIns="45720" rIns="91440" bIns="45720" vert="horz" anchor="ctr">
            <a:normAutofit fontScale="100000" lnSpcReduction="0"/>
          </a:bodyPr>
          <a:lstStyle/>
          <a:p>
            <a:pPr marL="0" indent="0" algn="l" fontAlgn="auto" defTabSz="914400" eaLnBrk="0">
              <a:lnSpc>
                <a:spcPct val="90000"/>
              </a:lnSpc>
              <a:spcBef>
                <a:spcPts val="0"/>
              </a:spcBef>
              <a:spcAft>
                <a:spcPts val="0"/>
              </a:spcAft>
              <a:buFontTx/>
              <a:buNone/>
            </a:pPr>
            <a:r>
              <a:rPr lang="en-US" altLang="ko-KR" sz="4400" cap="none" dirty="0" smtClean="0" b="0" strike="noStrike">
                <a:latin typeface="宋体" charset="0"/>
                <a:ea typeface="宋体" charset="0"/>
              </a:rPr>
              <a:t>获得投资</a:t>
            </a:r>
            <a:endParaRPr lang="ko-KR" altLang="en-US" sz="4400" cap="none" dirty="0" smtClean="0" b="0" strike="noStrike">
              <a:latin typeface="宋体" charset="0"/>
              <a:ea typeface="宋体" charset="0"/>
            </a:endParaRPr>
          </a:p>
        </p:txBody>
      </p:sp>
      <p:sp>
        <p:nvSpPr>
          <p:cNvPr id="4" name="文本框 3"/>
          <p:cNvSpPr txBox="1">
            <a:spLocks/>
          </p:cNvSpPr>
          <p:nvPr/>
        </p:nvSpPr>
        <p:spPr>
          <a:xfrm rot="0">
            <a:off x="694690" y="1590675"/>
            <a:ext cx="7473950" cy="480695"/>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三大问题</a:t>
            </a:r>
            <a:endParaRPr lang="ko-KR" altLang="en-US" sz="1800" cap="none" dirty="0" smtClean="0" b="0" strike="noStrike">
              <a:latin typeface="Calibri" charset="0"/>
              <a:ea typeface="宋体" charset="0"/>
            </a:endParaRPr>
          </a:p>
        </p:txBody>
      </p:sp>
      <p:sp>
        <p:nvSpPr>
          <p:cNvPr id="5" name="文本框 4"/>
          <p:cNvSpPr txBox="1">
            <a:spLocks/>
          </p:cNvSpPr>
          <p:nvPr/>
        </p:nvSpPr>
        <p:spPr>
          <a:xfrm rot="0">
            <a:off x="762000" y="2366010"/>
            <a:ext cx="7459980" cy="431800"/>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200" cap="none" dirty="0" smtClean="0" b="0" strike="noStrike">
                <a:latin typeface="Calibri" charset="0"/>
                <a:ea typeface="宋体" charset="0"/>
              </a:rPr>
              <a:t>1.产品概念是否处于趋势上，是否满足强需求与频发需求</a:t>
            </a:r>
            <a:endParaRPr lang="ko-KR" altLang="en-US" sz="2200" cap="none" dirty="0" smtClean="0" b="0" strike="noStrike">
              <a:latin typeface="Calibri" charset="0"/>
              <a:ea typeface="宋体" charset="0"/>
            </a:endParaRPr>
          </a:p>
        </p:txBody>
      </p:sp>
      <p:sp>
        <p:nvSpPr>
          <p:cNvPr id="6" name="文本框 5"/>
          <p:cNvSpPr txBox="1">
            <a:spLocks/>
          </p:cNvSpPr>
          <p:nvPr/>
        </p:nvSpPr>
        <p:spPr>
          <a:xfrm rot="0">
            <a:off x="774700" y="3061335"/>
            <a:ext cx="8008620" cy="1108710"/>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200" cap="none" dirty="0" smtClean="0" b="0" strike="noStrike">
                <a:latin typeface="宋体" charset="0"/>
                <a:ea typeface="宋体" charset="0"/>
              </a:rPr>
              <a:t>2.是否找到了有效的突破口，突破之后如何建立壁垒。</a:t>
            </a:r>
            <a:endParaRPr lang="ko-KR" altLang="en-US" sz="2200" cap="none" dirty="0" smtClean="0" b="0" strike="noStrike">
              <a:latin typeface="宋体" charset="0"/>
              <a:ea typeface="宋体" charset="0"/>
            </a:endParaRPr>
          </a:p>
          <a:p>
            <a:pPr marL="0" indent="0" algn="l" fontAlgn="auto" defTabSz="508000">
              <a:lnSpc>
                <a:spcPct val="100000"/>
              </a:lnSpc>
              <a:spcBef>
                <a:spcPts val="0"/>
              </a:spcBef>
              <a:spcAft>
                <a:spcPts val="0"/>
              </a:spcAft>
              <a:buFontTx/>
              <a:buNone/>
            </a:pPr>
            <a:r>
              <a:rPr lang="en-US" altLang="ko-KR" sz="2200" cap="none" dirty="0" smtClean="0" b="0" strike="noStrike">
                <a:latin typeface="宋体" charset="0"/>
                <a:ea typeface="宋体" charset="0"/>
              </a:rPr>
              <a:t>   突破口是让用户觉得有用，壁垒的作用是让着各种有用变得难以复制</a:t>
            </a:r>
            <a:endParaRPr lang="ko-KR" altLang="en-US" sz="2200" cap="none" dirty="0" smtClean="0" b="0" strike="noStrike">
              <a:latin typeface="宋体" charset="0"/>
              <a:ea typeface="宋体" charset="0"/>
            </a:endParaRPr>
          </a:p>
        </p:txBody>
      </p:sp>
      <p:sp>
        <p:nvSpPr>
          <p:cNvPr id="7" name="文本框 6"/>
          <p:cNvSpPr txBox="1">
            <a:spLocks/>
          </p:cNvSpPr>
          <p:nvPr/>
        </p:nvSpPr>
        <p:spPr>
          <a:xfrm rot="0">
            <a:off x="775335" y="4438015"/>
            <a:ext cx="7740650" cy="431800"/>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200" cap="none" dirty="0" smtClean="0" b="0" strike="noStrike">
                <a:latin typeface="宋体" charset="0"/>
                <a:ea typeface="宋体" charset="0"/>
              </a:rPr>
              <a:t>3.团队能力与产品概念是否匹配</a:t>
            </a:r>
            <a:endParaRPr lang="ko-KR" altLang="en-US" sz="2200" cap="none" dirty="0" smtClean="0" b="0" strike="noStrike">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ppt_x</p:attrName>
                                        </p:attrNameLst>
                                      </p:cBhvr>
                                      <p:tavLst>
                                        <p:tav tm="0">
                                          <p:val>
                                            <p:strVal val="#ppt_x"/>
                                          </p:val>
                                        </p:tav>
                                        <p:tav tm="100000">
                                          <p:val>
                                            <p:strVal val="#ppt_x"/>
                                          </p:val>
                                        </p:tav>
                                      </p:tavLst>
                                    </p:anim>
                                    <p:anim calcmode="lin" valueType="num">
                                      <p:cBhvr additive="base">
                                        <p:cTn id="8" dur="1000"/>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p:tgtEl>
                                          <p:spTgt spid="6"/>
                                        </p:tgtEl>
                                        <p:attrNameLst>
                                          <p:attrName>ppt_x</p:attrName>
                                        </p:attrNameLst>
                                      </p:cBhvr>
                                      <p:tavLst>
                                        <p:tav tm="0">
                                          <p:val>
                                            <p:strVal val="#ppt_x"/>
                                          </p:val>
                                        </p:tav>
                                        <p:tav tm="100000">
                                          <p:val>
                                            <p:strVal val="#ppt_x"/>
                                          </p:val>
                                        </p:tav>
                                      </p:tavLst>
                                    </p:anim>
                                    <p:anim calcmode="lin" valueType="num">
                                      <p:cBhvr additive="base">
                                        <p:cTn id="14" dur="1000"/>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p:tgtEl>
                                          <p:spTgt spid="7"/>
                                        </p:tgtEl>
                                        <p:attrNameLst>
                                          <p:attrName>ppt_x</p:attrName>
                                        </p:attrNameLst>
                                      </p:cBhvr>
                                      <p:tavLst>
                                        <p:tav tm="0">
                                          <p:val>
                                            <p:strVal val="#ppt_x"/>
                                          </p:val>
                                        </p:tav>
                                        <p:tav tm="100000">
                                          <p:val>
                                            <p:strVal val="#ppt_x"/>
                                          </p:val>
                                        </p:tav>
                                      </p:tavLst>
                                    </p:anim>
                                    <p:anim calcmode="lin" valueType="num">
                                      <p:cBhvr additive="base">
                                        <p:cTn id="20" dur="1000"/>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1" animBg="1"/>
      <p:bldP spid="7" grpId="2" animBg="1"/>
    </p:bldLst>
  </p:timing>
</p:sld>
</file>

<file path=ppt/slides/slide1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文本占位符 3"/>
          <p:cNvSpPr txBox="1">
            <a:spLocks/>
          </p:cNvSpPr>
          <p:nvPr>
            <p:ph type="body" idx="2"/>
          </p:nvPr>
        </p:nvSpPr>
        <p:spPr>
          <a:xfrm rot="0">
            <a:off x="629920" y="2037715"/>
            <a:ext cx="8408035" cy="1392555"/>
          </a:xfrm>
          <a:prstGeom prst="rect"/>
        </p:spPr>
        <p:txBody>
          <a:bodyPr wrap="square" lIns="91440" tIns="45720" rIns="91440" bIns="45720" vert="horz" anchor="t">
            <a:normAutofit fontScale="100000" lnSpcReduction="0"/>
          </a:bodyPr>
          <a:lstStyle/>
          <a:p>
            <a:pPr marL="0" indent="0" algn="l" fontAlgn="auto" defTabSz="914400" eaLnBrk="0">
              <a:lnSpc>
                <a:spcPct val="90000"/>
              </a:lnSpc>
              <a:spcBef>
                <a:spcPts val="1000"/>
              </a:spcBef>
              <a:spcAft>
                <a:spcPts val="0"/>
              </a:spcAft>
              <a:buFontTx/>
              <a:buNone/>
            </a:pPr>
            <a:r>
              <a:rPr lang="en-US" altLang="ko-KR" sz="2400" cap="none" dirty="0" smtClean="0" b="1" strike="noStrike">
                <a:latin typeface="宋体" charset="0"/>
                <a:ea typeface="宋体" charset="0"/>
              </a:rPr>
              <a:t>网站结构图</a:t>
            </a:r>
            <a:endParaRPr lang="ko-KR" altLang="en-US" sz="2400" cap="none" dirty="0" smtClean="0" b="1"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宋体" charset="0"/>
                <a:ea typeface="宋体" charset="0"/>
              </a:rPr>
              <a:t>描述了整个网站的结构，确定了网站的模块划分及网页个数</a:t>
            </a:r>
            <a:endParaRPr lang="ko-KR" altLang="en-US" sz="2400" cap="none" dirty="0" smtClean="0" b="0" strike="noStrike">
              <a:latin typeface="宋体" charset="0"/>
              <a:ea typeface="宋体" charset="0"/>
            </a:endParaRPr>
          </a:p>
        </p:txBody>
      </p:sp>
      <p:sp>
        <p:nvSpPr>
          <p:cNvPr id="2" name="文本占位符 1"/>
          <p:cNvSpPr txBox="1">
            <a:spLocks/>
          </p:cNvSpPr>
          <p:nvPr>
            <p:ph type="title"/>
          </p:nvPr>
        </p:nvSpPr>
        <p:spPr>
          <a:xfrm rot="0">
            <a:off x="629920" y="204470"/>
            <a:ext cx="2884805" cy="1601470"/>
          </a:xfrm>
          <a:prstGeom prst="rect"/>
        </p:spPr>
        <p:txBody>
          <a:bodyPr wrap="square" lIns="91440" tIns="45720" rIns="91440" bIns="45720" numCol="1" vert="horz" anchor="b">
            <a:normAutofit fontScale="90000" lnSpcReduction="0"/>
          </a:bodyPr>
          <a:lstStyle/>
          <a:p>
            <a:pPr marL="0" indent="0" algn="l" fontAlgn="auto" defTabSz="914400" eaLnBrk="0">
              <a:lnSpc>
                <a:spcPct val="90000"/>
              </a:lnSpc>
              <a:spcBef>
                <a:spcPts val="0"/>
              </a:spcBef>
              <a:spcAft>
                <a:spcPts val="0"/>
              </a:spcAft>
              <a:buFontTx/>
              <a:buNone/>
            </a:pPr>
            <a:r>
              <a:rPr lang="en-US" altLang="ko-KR" sz="3200" cap="none" dirty="0" smtClean="0" b="0" strike="noStrike">
                <a:latin typeface="宋体" charset="0"/>
                <a:ea typeface="宋体" charset="0"/>
              </a:rPr>
              <a:t>变成图纸</a:t>
            </a:r>
            <a:r>
              <a:rPr lang="en-US" altLang="ko-KR" sz="3200" cap="none" dirty="0" smtClean="0" b="0" strike="noStrike">
                <a:latin typeface="宋体" charset="0"/>
                <a:ea typeface="宋体" charset="0"/>
              </a:rPr>
              <a:t/>
            </a:r>
            <a:br>
              <a:rPr lang="en-US" altLang="ko-KR" sz="3200" cap="none" dirty="0" smtClean="0" b="0" strike="noStrike">
                <a:latin typeface="宋体" charset="0"/>
                <a:ea typeface="宋体" charset="0"/>
              </a:rPr>
            </a:br>
            <a:r>
              <a:rPr lang="en-US" altLang="ko-KR" sz="3200" cap="none" dirty="0" smtClean="0" b="0" strike="noStrike">
                <a:latin typeface="宋体" charset="0"/>
                <a:ea typeface="宋体" charset="0"/>
              </a:rPr>
              <a:t/>
            </a:r>
            <a:br>
              <a:rPr lang="en-US" altLang="ko-KR" sz="3200" cap="none" dirty="0" smtClean="0" b="0" strike="noStrike">
                <a:latin typeface="宋体" charset="0"/>
                <a:ea typeface="宋体" charset="0"/>
              </a:rPr>
            </a:br>
            <a:r>
              <a:rPr lang="en-US" altLang="ko-KR" sz="2400" cap="none" dirty="0" smtClean="0" b="0" strike="noStrike">
                <a:latin typeface="宋体" charset="0"/>
                <a:ea typeface="宋体" charset="0"/>
              </a:rPr>
              <a:t>图纸是什么样子呢？</a:t>
            </a:r>
            <a:endParaRPr lang="ko-KR" altLang="en-US" sz="2400" cap="none" dirty="0" smtClean="0" b="0" strike="noStrike">
              <a:latin typeface="宋体" charset="0"/>
              <a:ea typeface="宋体" charset="0"/>
            </a:endParaRPr>
          </a:p>
          <a:p>
            <a:pPr marL="0" indent="0" algn="l" fontAlgn="auto" defTabSz="914400" eaLnBrk="0">
              <a:lnSpc>
                <a:spcPct val="90000"/>
              </a:lnSpc>
              <a:spcBef>
                <a:spcPts val="0"/>
              </a:spcBef>
              <a:spcAft>
                <a:spcPts val="0"/>
              </a:spcAft>
              <a:buFontTx/>
              <a:buNone/>
            </a:pPr>
            <a:r>
              <a:rPr lang="en-US" altLang="ko-KR" sz="2400" cap="none" dirty="0" smtClean="0" b="0" strike="noStrike">
                <a:latin typeface="宋体" charset="0"/>
                <a:ea typeface="宋体" charset="0"/>
              </a:rPr>
              <a:t>(以网站产品为例)</a:t>
            </a:r>
            <a:endParaRPr lang="ko-KR" altLang="en-US" sz="2400" cap="none" dirty="0" smtClean="0" b="0" strike="noStrike">
              <a:latin typeface="宋体" charset="0"/>
              <a:ea typeface="宋体" charset="0"/>
            </a:endParaRPr>
          </a:p>
        </p:txBody>
      </p:sp>
      <p:sp>
        <p:nvSpPr>
          <p:cNvPr id="3" name="内容占位符 2"/>
          <p:cNvSpPr txBox="1">
            <a:spLocks/>
          </p:cNvSpPr>
          <p:nvPr>
            <p:ph type="obj" idx="1"/>
          </p:nvPr>
        </p:nvSpPr>
        <p:spPr>
          <a:xfrm>
            <a:off x="3887470" y="987425"/>
            <a:ext cx="4630420" cy="4874895"/>
          </a:xfrm>
          <a:prstGeom prst="rect"/>
        </p:spPr>
        <p:txBody>
          <a:bodyPr wrap="square" lIns="91440" tIns="45720" rIns="91440" bIns="45720" numCol="1" vert="horz" anchor="t">
            <a:normAutofit fontScale="100000" lnSpcReduction="0"/>
          </a:bodyPr>
          <a:lstStyle/>
          <a:p>
            <a:pPr marL="228600" indent="-228600" algn="l" fontAlgn="auto" defTabSz="914400" eaLnBrk="0">
              <a:lnSpc>
                <a:spcPct val="90000"/>
              </a:lnSpc>
              <a:spcBef>
                <a:spcPts val="1000"/>
              </a:spcBef>
              <a:spcAft>
                <a:spcPts val="0"/>
              </a:spcAft>
              <a:buFont typeface="Arial"/>
              <a:buChar char="•"/>
            </a:pPr>
            <a:endParaRPr lang="ko-KR" altLang="en-US" sz="3200" cap="none" dirty="0" smtClean="0" b="0" strike="noStrike">
              <a:latin typeface="宋体" charset="0"/>
              <a:ea typeface="宋体" charset="0"/>
            </a:endParaRPr>
          </a:p>
          <a:p>
            <a:pPr marL="228600" indent="-228600" algn="l" fontAlgn="auto" defTabSz="914400" eaLnBrk="0">
              <a:lnSpc>
                <a:spcPct val="90000"/>
              </a:lnSpc>
              <a:spcBef>
                <a:spcPts val="1000"/>
              </a:spcBef>
              <a:spcAft>
                <a:spcPts val="0"/>
              </a:spcAft>
              <a:buFont typeface="Arial"/>
              <a:buChar char="•"/>
            </a:pPr>
            <a:endParaRPr lang="ko-KR" altLang="en-US" sz="3200" cap="none" dirty="0" smtClean="0" b="0" strike="noStrike">
              <a:latin typeface="宋体" charset="0"/>
              <a:ea typeface="宋体" charset="0"/>
            </a:endParaRPr>
          </a:p>
          <a:p>
            <a:pPr marL="228600" indent="-228600" algn="l" fontAlgn="auto" defTabSz="914400" eaLnBrk="0">
              <a:lnSpc>
                <a:spcPct val="90000"/>
              </a:lnSpc>
              <a:spcBef>
                <a:spcPts val="1000"/>
              </a:spcBef>
              <a:spcAft>
                <a:spcPts val="0"/>
              </a:spcAft>
              <a:buFont typeface="Arial"/>
              <a:buChar char="•"/>
            </a:pPr>
            <a:endParaRPr lang="ko-KR" altLang="en-US" sz="3200" cap="none" dirty="0" smtClean="0" b="0" strike="noStrike">
              <a:latin typeface="宋体" charset="0"/>
              <a:ea typeface="宋体" charset="0"/>
            </a:endParaRPr>
          </a:p>
          <a:p>
            <a:pPr marL="228600" indent="-228600" algn="l" fontAlgn="auto" defTabSz="914400" eaLnBrk="0">
              <a:lnSpc>
                <a:spcPct val="90000"/>
              </a:lnSpc>
              <a:spcBef>
                <a:spcPts val="1000"/>
              </a:spcBef>
              <a:spcAft>
                <a:spcPts val="0"/>
              </a:spcAft>
              <a:buFont typeface="Arial"/>
              <a:buChar char="•"/>
            </a:pPr>
            <a:endParaRPr lang="ko-KR" altLang="en-US" sz="3200" cap="none" dirty="0" smtClean="0" b="0" strike="noStrike">
              <a:latin typeface="宋体" charset="0"/>
              <a:ea typeface="宋体" charset="0"/>
            </a:endParaRPr>
          </a:p>
          <a:p>
            <a:pPr marL="228600" indent="-228600" algn="l" fontAlgn="auto" defTabSz="914400" eaLnBrk="0">
              <a:lnSpc>
                <a:spcPct val="90000"/>
              </a:lnSpc>
              <a:spcBef>
                <a:spcPts val="1000"/>
              </a:spcBef>
              <a:spcAft>
                <a:spcPts val="0"/>
              </a:spcAft>
              <a:buFont typeface="Arial"/>
              <a:buChar char="•"/>
            </a:pPr>
            <a:endParaRPr lang="ko-KR" altLang="en-US" sz="3200" cap="none" dirty="0" smtClean="0" b="0" strike="noStrike">
              <a:latin typeface="宋体" charset="0"/>
              <a:ea typeface="宋体" charset="0"/>
            </a:endParaRPr>
          </a:p>
        </p:txBody>
      </p:sp>
      <p:pic>
        <p:nvPicPr>
          <p:cNvPr id="5" name="图片 4" descr="C:/Users/14566/AppData/Roaming/JisuOffice/ETemp/12180_20098672/fImage12110324141.png"/>
          <p:cNvPicPr>
            <a:picLocks noChangeAspect="1"/>
          </p:cNvPicPr>
          <p:nvPr/>
        </p:nvPicPr>
        <p:blipFill rotWithShape="1">
          <a:blip r:embed="rId1">
            <a:extLst>
              <a:ext uri="{28A0092B-C50C-407E-A947-70E740481C1C}">
                <a14:useLocalDpi xmlns:a14="http://schemas.microsoft.com/office/drawing/2010/main" val="0"/>
              </a:ext>
            </a:extLst>
          </a:blip>
          <a:stretch>
            <a:fillRect/>
          </a:stretch>
        </p:blipFill>
        <p:spPr>
          <a:xfrm rot="0">
            <a:off x="512445" y="3317240"/>
            <a:ext cx="6572250" cy="353885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ppt_x</p:attrName>
                                        </p:attrNameLst>
                                      </p:cBhvr>
                                      <p:tavLst>
                                        <p:tav tm="0">
                                          <p:val>
                                            <p:strVal val="#ppt_x"/>
                                          </p:val>
                                        </p:tav>
                                        <p:tav tm="100000">
                                          <p:val>
                                            <p:strVal val="#ppt_x"/>
                                          </p:val>
                                        </p:tav>
                                      </p:tavLst>
                                    </p:anim>
                                    <p:anim calcmode="lin" valueType="num">
                                      <p:cBhvr additive="base">
                                        <p:cTn id="8" dur="1000"/>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文本占位符 3"/>
          <p:cNvSpPr txBox="1">
            <a:spLocks/>
          </p:cNvSpPr>
          <p:nvPr>
            <p:ph type="body" idx="2"/>
          </p:nvPr>
        </p:nvSpPr>
        <p:spPr>
          <a:xfrm>
            <a:off x="629920" y="2057400"/>
            <a:ext cx="2950845" cy="3813810"/>
          </a:xfrm>
          <a:prstGeom prst="rect"/>
        </p:spPr>
        <p:txBody>
          <a:bodyPr wrap="square" lIns="91440" tIns="45720" rIns="91440" bIns="45720" numCol="1" vert="horz" anchor="t">
            <a:normAutofit fontScale="100000" lnSpcReduction="0"/>
          </a:bodyPr>
          <a:lstStyle/>
          <a:p>
            <a:pPr marL="0" indent="0" algn="l" fontAlgn="auto" defTabSz="914400" eaLnBrk="0">
              <a:lnSpc>
                <a:spcPct val="90000"/>
              </a:lnSpc>
              <a:spcBef>
                <a:spcPts val="1000"/>
              </a:spcBef>
              <a:spcAft>
                <a:spcPts val="0"/>
              </a:spcAft>
              <a:buFontTx/>
              <a:buNone/>
            </a:pPr>
            <a:r>
              <a:rPr lang="en-US" altLang="ko-KR" sz="2400" cap="none" dirty="0" smtClean="0" b="0" strike="noStrike">
                <a:latin typeface="宋体" charset="0"/>
                <a:ea typeface="宋体" charset="0"/>
              </a:rPr>
              <a:t>线框图描述了一个网页中所需要的基础元素及其在这个网页这个页面中的布局</a:t>
            </a:r>
            <a:endParaRPr lang="ko-KR" altLang="en-US" sz="2400" cap="none" dirty="0" smtClean="0" b="0" strike="noStrike">
              <a:latin typeface="宋体" charset="0"/>
              <a:ea typeface="宋体" charset="0"/>
            </a:endParaRPr>
          </a:p>
        </p:txBody>
      </p:sp>
      <p:sp>
        <p:nvSpPr>
          <p:cNvPr id="2" name="文本占位符 1"/>
          <p:cNvSpPr txBox="1">
            <a:spLocks/>
          </p:cNvSpPr>
          <p:nvPr>
            <p:ph type="title"/>
          </p:nvPr>
        </p:nvSpPr>
        <p:spPr>
          <a:xfrm rot="0">
            <a:off x="647065" y="899795"/>
            <a:ext cx="2933065" cy="709295"/>
          </a:xfrm>
          <a:prstGeom prst="rect"/>
        </p:spPr>
        <p:txBody>
          <a:bodyPr wrap="square" lIns="91440" tIns="45720" rIns="91440" bIns="45720" vert="horz" anchor="b">
            <a:normAutofit fontScale="100000" lnSpcReduction="0"/>
          </a:bodyPr>
          <a:lstStyle/>
          <a:p>
            <a:pPr marL="0" indent="0" algn="l" fontAlgn="auto" defTabSz="914400" eaLnBrk="0">
              <a:lnSpc>
                <a:spcPct val="90000"/>
              </a:lnSpc>
              <a:spcBef>
                <a:spcPts val="0"/>
              </a:spcBef>
              <a:spcAft>
                <a:spcPts val="0"/>
              </a:spcAft>
              <a:buFontTx/>
              <a:buNone/>
            </a:pPr>
            <a:r>
              <a:rPr lang="en-US" altLang="ko-KR" sz="2800" cap="none" dirty="0" smtClean="0" b="0" strike="noStrike">
                <a:latin typeface="宋体" charset="0"/>
                <a:ea typeface="宋体" charset="0"/>
              </a:rPr>
              <a:t>网页线框图</a:t>
            </a:r>
            <a:endParaRPr lang="ko-KR" altLang="en-US" sz="3200" cap="none" dirty="0" smtClean="0" b="0" strike="noStrike">
              <a:latin typeface="宋体" charset="0"/>
              <a:ea typeface="宋体" charset="0"/>
            </a:endParaRPr>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3984625" y="803275"/>
            <a:ext cx="4267835" cy="542036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ppt_x</p:attrName>
                                        </p:attrNameLst>
                                      </p:cBhvr>
                                      <p:tavLst>
                                        <p:tav tm="0">
                                          <p:val>
                                            <p:strVal val="#ppt_x"/>
                                          </p:val>
                                        </p:tav>
                                        <p:tav tm="100000">
                                          <p:val>
                                            <p:strVal val="#ppt_x"/>
                                          </p:val>
                                        </p:tav>
                                      </p:tavLst>
                                    </p:anim>
                                    <p:anim calcmode="lin" valueType="num">
                                      <p:cBhvr additive="base">
                                        <p:cTn id="8" dur="1000"/>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33095" y="786765"/>
            <a:ext cx="2933065" cy="793750"/>
          </a:xfrm>
          <a:prstGeom prst="rect"/>
        </p:spPr>
        <p:txBody>
          <a:bodyPr wrap="square" lIns="91440" tIns="45720" rIns="91440" bIns="45720" vert="horz" anchor="b">
            <a:normAutofit fontScale="100000" lnSpcReduction="0"/>
          </a:bodyPr>
          <a:lstStyle/>
          <a:p>
            <a:pPr marL="0" indent="0" algn="l" fontAlgn="auto" defTabSz="914400" eaLnBrk="0">
              <a:lnSpc>
                <a:spcPct val="90000"/>
              </a:lnSpc>
              <a:spcBef>
                <a:spcPts val="0"/>
              </a:spcBef>
              <a:spcAft>
                <a:spcPts val="0"/>
              </a:spcAft>
              <a:buFontTx/>
              <a:buNone/>
            </a:pPr>
            <a:r>
              <a:rPr lang="en-US" altLang="ko-KR" sz="2800" cap="none" dirty="0" smtClean="0" b="0" strike="noStrike">
                <a:latin typeface="宋体" charset="0"/>
                <a:ea typeface="宋体" charset="0"/>
              </a:rPr>
              <a:t>网页描述表</a:t>
            </a:r>
            <a:endParaRPr lang="ko-KR" altLang="en-US" sz="3200" cap="none" dirty="0" smtClean="0" b="0" strike="noStrike">
              <a:latin typeface="宋体" charset="0"/>
              <a:ea typeface="宋体" charset="0"/>
            </a:endParaRPr>
          </a:p>
        </p:txBody>
      </p:sp>
      <p:sp>
        <p:nvSpPr>
          <p:cNvPr id="4" name="文本占位符 3"/>
          <p:cNvSpPr txBox="1">
            <a:spLocks/>
          </p:cNvSpPr>
          <p:nvPr>
            <p:ph type="body" idx="2"/>
          </p:nvPr>
        </p:nvSpPr>
        <p:spPr>
          <a:xfrm rot="0">
            <a:off x="629920" y="2057400"/>
            <a:ext cx="8225790" cy="2440940"/>
          </a:xfrm>
          <a:prstGeom prst="rect"/>
        </p:spPr>
        <p:txBody>
          <a:bodyPr wrap="square" lIns="91440" tIns="45720" rIns="91440" bIns="45720" vert="horz" anchor="t">
            <a:normAutofit fontScale="100000" lnSpcReduction="0"/>
          </a:bodyPr>
          <a:lstStyle/>
          <a:p>
            <a:pPr marL="0" indent="0" algn="l" fontAlgn="auto" defTabSz="914400" eaLnBrk="0">
              <a:lnSpc>
                <a:spcPct val="90000"/>
              </a:lnSpc>
              <a:spcBef>
                <a:spcPts val="1000"/>
              </a:spcBef>
              <a:spcAft>
                <a:spcPts val="0"/>
              </a:spcAft>
              <a:buFontTx/>
              <a:buNone/>
            </a:pPr>
            <a:endParaRPr lang="ko-KR" altLang="en-US" sz="28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宋体" charset="0"/>
                <a:ea typeface="宋体" charset="0"/>
              </a:rPr>
              <a:t>包含一个网页中所需要展示的元素及其背后的逻辑，并不包含这些元素在页面中的布局</a:t>
            </a: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endParaRPr lang="ko-KR" altLang="en-US" sz="2400" cap="none" dirty="0" smtClean="0" b="0" strike="noStrike">
              <a:latin typeface="宋体" charset="0"/>
              <a:ea typeface="宋体" charset="0"/>
            </a:endParaRPr>
          </a:p>
        </p:txBody>
      </p:sp>
      <p:sp>
        <p:nvSpPr>
          <p:cNvPr id="5" name="文本框 4"/>
          <p:cNvSpPr txBox="1">
            <a:spLocks/>
          </p:cNvSpPr>
          <p:nvPr/>
        </p:nvSpPr>
        <p:spPr>
          <a:xfrm rot="0">
            <a:off x="632460" y="4624070"/>
            <a:ext cx="7393940" cy="425450"/>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400" cap="none" dirty="0" smtClean="0" b="0" strike="noStrike">
                <a:latin typeface="宋体" charset="0"/>
                <a:ea typeface="宋体" charset="0"/>
              </a:rPr>
              <a:t>产品需求文档</a:t>
            </a:r>
            <a:endParaRPr lang="ko-KR" altLang="en-US" sz="18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ppt_x</p:attrName>
                                        </p:attrNameLst>
                                      </p:cBhvr>
                                      <p:tavLst>
                                        <p:tav tm="0">
                                          <p:val>
                                            <p:strVal val="#ppt_x"/>
                                          </p:val>
                                        </p:tav>
                                        <p:tav tm="100000">
                                          <p:val>
                                            <p:strVal val="#ppt_x"/>
                                          </p:val>
                                        </p:tav>
                                      </p:tavLst>
                                    </p:anim>
                                    <p:anim calcmode="lin" valueType="num">
                                      <p:cBhvr additive="base">
                                        <p:cTn id="8" dur="1000"/>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28650" y="365125"/>
            <a:ext cx="7887970" cy="1327150"/>
          </a:xfrm>
          <a:prstGeom prst="rect"/>
        </p:spPr>
        <p:txBody>
          <a:bodyPr wrap="square" lIns="91440" tIns="45720" rIns="91440" bIns="45720" vert="horz" anchor="ctr">
            <a:normAutofit fontScale="100000" lnSpcReduction="0"/>
          </a:bodyPr>
          <a:lstStyle/>
          <a:p>
            <a:pPr marL="0" indent="0" algn="l" fontAlgn="auto" defTabSz="914400" eaLnBrk="0">
              <a:lnSpc>
                <a:spcPct val="90000"/>
              </a:lnSpc>
              <a:spcBef>
                <a:spcPts val="0"/>
              </a:spcBef>
              <a:spcAft>
                <a:spcPts val="0"/>
              </a:spcAft>
              <a:buFontTx/>
              <a:buNone/>
            </a:pPr>
            <a:r>
              <a:rPr lang="en-US" altLang="ko-KR" sz="4400" cap="none" dirty="0" smtClean="0" b="0" strike="noStrike">
                <a:latin typeface="宋体" charset="0"/>
                <a:ea typeface="宋体" charset="0"/>
              </a:rPr>
              <a:t>用户体验</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a:off x="739775" y="1698625"/>
            <a:ext cx="7889240" cy="3208020"/>
          </a:xfrm>
          <a:prstGeom prst="rect"/>
        </p:spPr>
        <p:txBody>
          <a:bodyPr wrap="square" lIns="91440" tIns="45720" rIns="91440" bIns="45720" numCol="1" vert="horz" anchor="t">
            <a:normAutofit fontScale="62500" lnSpcReduction="0"/>
          </a:bodyPr>
          <a:lstStyle/>
          <a:p>
            <a:pPr marL="228600" indent="-228600" algn="l" fontAlgn="auto" defTabSz="914400" eaLnBrk="0">
              <a:lnSpc>
                <a:spcPct val="90000"/>
              </a:lnSpc>
              <a:spcBef>
                <a:spcPts val="1000"/>
              </a:spcBef>
              <a:spcAft>
                <a:spcPts val="0"/>
              </a:spcAft>
              <a:buClr>
                <a:srgbClr val="000000"/>
              </a:buClr>
              <a:buFont typeface="Arial"/>
              <a:buChar char="•"/>
            </a:pPr>
            <a:r>
              <a:rPr lang="en-US" altLang="ko-KR" sz="3835" cap="none" dirty="0" smtClean="0" b="1" strike="noStrike">
                <a:latin typeface="宋体" charset="0"/>
                <a:ea typeface="宋体" charset="0"/>
              </a:rPr>
              <a:t>别让我等</a:t>
            </a:r>
            <a:endParaRPr lang="ko-KR" altLang="en-US" sz="3835" cap="none" dirty="0" smtClean="0" b="1"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3140" cap="none" dirty="0" smtClean="0" b="0" strike="noStrike">
                <a:latin typeface="宋体" charset="0"/>
                <a:ea typeface="宋体" charset="0"/>
              </a:rPr>
              <a:t>    </a:t>
            </a:r>
            <a:r>
              <a:rPr lang="en-US" altLang="ko-KR" sz="3520" cap="none" dirty="0" smtClean="0" b="0" strike="noStrike">
                <a:latin typeface="宋体" charset="0"/>
                <a:ea typeface="宋体" charset="0"/>
              </a:rPr>
              <a:t>用户的耐心有限，最满意的打开网页的时间是2秒以下，如果超过12秒，99%会选择关闭，1秒是舒适的最大值。</a:t>
            </a:r>
            <a:endParaRPr lang="ko-KR" altLang="en-US" sz="352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3520" cap="none" dirty="0" smtClean="0" b="0" strike="noStrike">
                <a:latin typeface="宋体" charset="0"/>
                <a:ea typeface="宋体" charset="0"/>
              </a:rPr>
              <a:t>    对于用户的操作，不管返回结果是绝对速度是快还是慢，都要及时响应。</a:t>
            </a:r>
            <a:endParaRPr lang="ko-KR" altLang="en-US" sz="352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endParaRPr lang="ko-KR" altLang="en-US" sz="314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endParaRPr lang="ko-KR" altLang="en-US" sz="314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endParaRPr lang="ko-KR" altLang="en-US" sz="28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endParaRPr lang="ko-KR" altLang="en-US" sz="2800" cap="none" dirty="0" smtClean="0" b="0" strike="noStrike">
              <a:latin typeface="宋体" charset="0"/>
              <a:ea typeface="宋体" charset="0"/>
            </a:endParaRPr>
          </a:p>
        </p:txBody>
      </p:sp>
      <p:sp>
        <p:nvSpPr>
          <p:cNvPr id="4" name="文本框 3"/>
          <p:cNvSpPr txBox="1">
            <a:spLocks/>
          </p:cNvSpPr>
          <p:nvPr/>
        </p:nvSpPr>
        <p:spPr>
          <a:xfrm rot="0">
            <a:off x="759460" y="4356735"/>
            <a:ext cx="7590155" cy="1889125"/>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000" cap="none" dirty="0" smtClean="0" b="0" strike="noStrike">
                <a:latin typeface="宋体" charset="0"/>
                <a:ea typeface="宋体" charset="0"/>
              </a:rPr>
              <a:t>电梯：</a:t>
            </a:r>
            <a:endParaRPr lang="ko-KR" altLang="en-US" sz="20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000" cap="none" dirty="0" smtClean="0" b="0" strike="noStrike">
                <a:latin typeface="宋体" charset="0"/>
                <a:ea typeface="宋体" charset="0"/>
              </a:rPr>
              <a:t>    电梯的运行速度总是让用户不能满意，特别是对于等电梯的人而言。但是当用户按下电梯按钮的时候，按钮立即点亮，告诉用户他的请求已被接受，</a:t>
            </a:r>
            <a:endParaRPr lang="ko-KR" altLang="en-US" sz="20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3140" cap="none" dirty="0" smtClean="0" b="0" strike="noStrike">
                <a:latin typeface="宋体" charset="0"/>
                <a:ea typeface="宋体" charset="0"/>
              </a:rPr>
              <a:t>    </a:t>
            </a:r>
            <a:r>
              <a:rPr lang="en-US" altLang="ko-KR" sz="2000" cap="none" dirty="0" smtClean="0" b="0" strike="noStrike">
                <a:latin typeface="宋体" charset="0"/>
                <a:ea typeface="宋体" charset="0"/>
              </a:rPr>
              <a:t>如果电梯按钮不亮，会有什么后果？</a:t>
            </a:r>
            <a:endParaRPr lang="ko-KR" altLang="en-US" sz="20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
                                          </p:val>
                                        </p:tav>
                                        <p:tav tm="100000">
                                          <p:val>
                                            <p:strVal val="#ppt_x"/>
                                          </p:val>
                                        </p:tav>
                                      </p:tavLst>
                                    </p:anim>
                                    <p:anim calcmode="lin" valueType="num">
                                      <p:cBhvr additive="base">
                                        <p:cTn id="8" dur="1000"/>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p:tgtEl>
                                          <p:spTgt spid="4"/>
                                        </p:tgtEl>
                                        <p:attrNameLst>
                                          <p:attrName>ppt_x</p:attrName>
                                        </p:attrNameLst>
                                      </p:cBhvr>
                                      <p:tavLst>
                                        <p:tav tm="0">
                                          <p:val>
                                            <p:strVal val="#ppt_x"/>
                                          </p:val>
                                        </p:tav>
                                        <p:tav tm="100000">
                                          <p:val>
                                            <p:strVal val="#ppt_x"/>
                                          </p:val>
                                        </p:tav>
                                      </p:tavLst>
                                    </p:anim>
                                    <p:anim calcmode="lin" valueType="num">
                                      <p:cBhvr additive="base">
                                        <p:cTn id="14" dur="1000"/>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p:cNvSpPr>
          <p:nvPr/>
        </p:nvSpPr>
        <p:spPr>
          <a:xfrm rot="0">
            <a:off x="632460" y="520065"/>
            <a:ext cx="7590154" cy="1769745"/>
          </a:xfrm>
          <a:prstGeom prst="rect"/>
          <a:noFill/>
          <a:ln w="0">
            <a:noFill/>
            <a:prstDash/>
          </a:ln>
        </p:spPr>
        <p:txBody>
          <a:bodyPr wrap="square" lIns="89535" tIns="46355" rIns="89535" bIns="46355" vert="horz" anchor="t">
            <a:spAutoFit/>
          </a:bodyPr>
          <a:lstStyle/>
          <a:p>
            <a:pPr marL="228600" indent="-228600" algn="l" fontAlgn="auto" defTabSz="914400" eaLnBrk="0">
              <a:lnSpc>
                <a:spcPct val="90000"/>
              </a:lnSpc>
              <a:spcBef>
                <a:spcPts val="1000"/>
              </a:spcBef>
              <a:spcAft>
                <a:spcPts val="0"/>
              </a:spcAft>
              <a:buClr>
                <a:srgbClr val="000000"/>
              </a:buClr>
              <a:buFont typeface="Arial"/>
              <a:buChar char="•"/>
            </a:pPr>
            <a:r>
              <a:rPr lang="en-US" altLang="ko-KR" sz="2800" cap="none" dirty="0" smtClean="0" b="1" strike="noStrike">
                <a:latin typeface="宋体" charset="0"/>
                <a:ea typeface="宋体" charset="0"/>
              </a:rPr>
              <a:t>别让我想</a:t>
            </a:r>
            <a:endParaRPr lang="ko-KR" altLang="en-US" sz="2800" cap="none" dirty="0" smtClean="0" b="1"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    用户不喜欢被迫进行思考和学习，如果你的产品不是唯一的选择，用户很可能因为不会用而放弃使用</a:t>
            </a:r>
            <a:endParaRPr lang="ko-KR" altLang="en-US" sz="1800" cap="none" dirty="0" smtClean="0" b="0" strike="noStrike">
              <a:latin typeface="Calibri" charset="0"/>
              <a:ea typeface="宋体" charset="0"/>
            </a:endParaRPr>
          </a:p>
        </p:txBody>
      </p:sp>
      <p:sp>
        <p:nvSpPr>
          <p:cNvPr id="3" name="文本框 2"/>
          <p:cNvSpPr txBox="1">
            <a:spLocks/>
          </p:cNvSpPr>
          <p:nvPr/>
        </p:nvSpPr>
        <p:spPr>
          <a:xfrm rot="0">
            <a:off x="619125" y="2544445"/>
            <a:ext cx="7899400" cy="462280"/>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400" cap="none" dirty="0" smtClean="0" b="0" strike="noStrike">
                <a:latin typeface="Calibri" charset="0"/>
                <a:ea typeface="宋体" charset="0"/>
              </a:rPr>
              <a:t>包装好产品，一眼明白产品是什么</a:t>
            </a:r>
            <a:endParaRPr lang="ko-KR" altLang="en-US" sz="2400" cap="none" dirty="0" smtClean="0" b="0" strike="noStrike">
              <a:latin typeface="Calibri" charset="0"/>
              <a:ea typeface="宋体" charset="0"/>
            </a:endParaRPr>
          </a:p>
        </p:txBody>
      </p:sp>
      <p:sp>
        <p:nvSpPr>
          <p:cNvPr id="4" name="文本框 3"/>
          <p:cNvSpPr txBox="1">
            <a:spLocks/>
          </p:cNvSpPr>
          <p:nvPr/>
        </p:nvSpPr>
        <p:spPr>
          <a:xfrm rot="0">
            <a:off x="633095" y="3204210"/>
            <a:ext cx="6915785" cy="462280"/>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400" cap="none" dirty="0" smtClean="0" b="0" strike="noStrike">
                <a:latin typeface="宋体" charset="0"/>
                <a:ea typeface="宋体" charset="0"/>
              </a:rPr>
              <a:t>1.logo(标识)</a:t>
            </a:r>
            <a:endParaRPr lang="ko-KR" altLang="en-US" sz="2400" cap="none" dirty="0" smtClean="0" b="0" strike="noStrike">
              <a:latin typeface="宋体" charset="0"/>
              <a:ea typeface="宋体" charset="0"/>
            </a:endParaRPr>
          </a:p>
        </p:txBody>
      </p:sp>
      <p:sp>
        <p:nvSpPr>
          <p:cNvPr id="5" name="文本框 4"/>
          <p:cNvSpPr txBox="1">
            <a:spLocks/>
          </p:cNvSpPr>
          <p:nvPr/>
        </p:nvSpPr>
        <p:spPr>
          <a:xfrm rot="0">
            <a:off x="632460" y="3710940"/>
            <a:ext cx="6353175" cy="462280"/>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400" cap="none" dirty="0" smtClean="0" b="0" strike="noStrike">
                <a:latin typeface="宋体" charset="0"/>
                <a:ea typeface="宋体" charset="0"/>
              </a:rPr>
              <a:t>2.是什么(标语)</a:t>
            </a:r>
            <a:endParaRPr lang="ko-KR" altLang="en-US" sz="2400" cap="none" dirty="0" smtClean="0" b="0" strike="noStrike">
              <a:latin typeface="宋体" charset="0"/>
              <a:ea typeface="宋体" charset="0"/>
            </a:endParaRPr>
          </a:p>
        </p:txBody>
      </p:sp>
      <p:sp>
        <p:nvSpPr>
          <p:cNvPr id="6" name="文本框 5"/>
          <p:cNvSpPr txBox="1">
            <a:spLocks/>
          </p:cNvSpPr>
          <p:nvPr/>
        </p:nvSpPr>
        <p:spPr>
          <a:xfrm rot="0">
            <a:off x="632460" y="4173855"/>
            <a:ext cx="6381750" cy="70802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    一个logo下面，可能有许多划分，比如可口可乐和零度，都隶属于可口可乐的logo</a:t>
            </a:r>
            <a:endParaRPr lang="ko-KR" altLang="en-US" sz="2000" cap="none" dirty="0" smtClean="0" b="0" strike="noStrike">
              <a:latin typeface="宋体" charset="0"/>
              <a:ea typeface="宋体" charset="0"/>
            </a:endParaRPr>
          </a:p>
        </p:txBody>
      </p:sp>
      <p:sp>
        <p:nvSpPr>
          <p:cNvPr id="7" name="文本框 6"/>
          <p:cNvSpPr txBox="1">
            <a:spLocks/>
          </p:cNvSpPr>
          <p:nvPr/>
        </p:nvSpPr>
        <p:spPr>
          <a:xfrm rot="0">
            <a:off x="632460" y="4933315"/>
            <a:ext cx="6578600" cy="462280"/>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400" cap="none" dirty="0" smtClean="0" b="0" strike="noStrike">
                <a:latin typeface="宋体" charset="0"/>
                <a:ea typeface="宋体" charset="0"/>
              </a:rPr>
              <a:t>3.带来什么好处</a:t>
            </a:r>
            <a:endParaRPr lang="ko-KR" altLang="en-US" sz="2400" cap="none" dirty="0" smtClean="0" b="0" strike="noStrike">
              <a:latin typeface="宋体" charset="0"/>
              <a:ea typeface="宋体" charset="0"/>
            </a:endParaRPr>
          </a:p>
        </p:txBody>
      </p:sp>
      <p:sp>
        <p:nvSpPr>
          <p:cNvPr id="8" name="文本框 7"/>
          <p:cNvSpPr txBox="1">
            <a:spLocks/>
          </p:cNvSpPr>
          <p:nvPr/>
        </p:nvSpPr>
        <p:spPr>
          <a:xfrm rot="0">
            <a:off x="633095" y="5438775"/>
            <a:ext cx="7632700" cy="101536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Calibri" charset="0"/>
                <a:ea typeface="宋体" charset="0"/>
              </a:rPr>
              <a:t>例：</a:t>
            </a:r>
            <a:endParaRPr lang="ko-KR" altLang="en-US" sz="2000" cap="none" dirty="0" smtClean="0" b="0" strike="noStrike">
              <a:latin typeface="Calibri" charset="0"/>
              <a:ea typeface="宋体" charset="0"/>
            </a:endParaRPr>
          </a:p>
          <a:p>
            <a:pPr marL="0" indent="0" algn="l" fontAlgn="auto" defTabSz="508000">
              <a:lnSpc>
                <a:spcPct val="100000"/>
              </a:lnSpc>
              <a:spcBef>
                <a:spcPts val="0"/>
              </a:spcBef>
              <a:spcAft>
                <a:spcPts val="0"/>
              </a:spcAft>
              <a:buFontTx/>
              <a:buNone/>
            </a:pPr>
            <a:r>
              <a:rPr lang="en-US" altLang="ko-KR" sz="2000" cap="none" dirty="0" smtClean="0" b="0" strike="noStrike">
                <a:latin typeface="Calibri" charset="0"/>
                <a:ea typeface="宋体" charset="0"/>
              </a:rPr>
              <a:t>    零度的可口可乐的“无糖 依然可口可乐”。点名了无糖的独特卖点，同时强调自己以然是可口可乐</a:t>
            </a:r>
            <a:endParaRPr lang="ko-KR" altLang="en-US" sz="20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
                                          </p:val>
                                        </p:tav>
                                        <p:tav tm="100000">
                                          <p:val>
                                            <p:strVal val="#ppt_x"/>
                                          </p:val>
                                        </p:tav>
                                      </p:tavLst>
                                    </p:anim>
                                    <p:anim calcmode="lin" valueType="num">
                                      <p:cBhvr additive="base">
                                        <p:cTn id="8" dur="1000"/>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p:tgtEl>
                                          <p:spTgt spid="4"/>
                                        </p:tgtEl>
                                        <p:attrNameLst>
                                          <p:attrName>ppt_x</p:attrName>
                                        </p:attrNameLst>
                                      </p:cBhvr>
                                      <p:tavLst>
                                        <p:tav tm="0">
                                          <p:val>
                                            <p:strVal val="#ppt_x"/>
                                          </p:val>
                                        </p:tav>
                                        <p:tav tm="100000">
                                          <p:val>
                                            <p:strVal val="#ppt_x"/>
                                          </p:val>
                                        </p:tav>
                                      </p:tavLst>
                                    </p:anim>
                                    <p:anim calcmode="lin" valueType="num">
                                      <p:cBhvr additive="base">
                                        <p:cTn id="14" dur="1000"/>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p:tgtEl>
                                          <p:spTgt spid="5"/>
                                        </p:tgtEl>
                                        <p:attrNameLst>
                                          <p:attrName>ppt_x</p:attrName>
                                        </p:attrNameLst>
                                      </p:cBhvr>
                                      <p:tavLst>
                                        <p:tav tm="0">
                                          <p:val>
                                            <p:strVal val="#ppt_x"/>
                                          </p:val>
                                        </p:tav>
                                        <p:tav tm="100000">
                                          <p:val>
                                            <p:strVal val="#ppt_x"/>
                                          </p:val>
                                        </p:tav>
                                      </p:tavLst>
                                    </p:anim>
                                    <p:anim calcmode="lin" valueType="num">
                                      <p:cBhvr additive="base">
                                        <p:cTn id="20" dur="1000"/>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3"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p:tgtEl>
                                          <p:spTgt spid="6"/>
                                        </p:tgtEl>
                                        <p:attrNameLst>
                                          <p:attrName>ppt_x</p:attrName>
                                        </p:attrNameLst>
                                      </p:cBhvr>
                                      <p:tavLst>
                                        <p:tav tm="0">
                                          <p:val>
                                            <p:strVal val="#ppt_x"/>
                                          </p:val>
                                        </p:tav>
                                        <p:tav tm="100000">
                                          <p:val>
                                            <p:strVal val="#ppt_x"/>
                                          </p:val>
                                        </p:tav>
                                      </p:tavLst>
                                    </p:anim>
                                    <p:anim calcmode="lin" valueType="num">
                                      <p:cBhvr additive="base">
                                        <p:cTn id="26" dur="1000"/>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4"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1000"/>
                                        <p:tgtEl>
                                          <p:spTgt spid="7"/>
                                        </p:tgtEl>
                                        <p:attrNameLst>
                                          <p:attrName>ppt_x</p:attrName>
                                        </p:attrNameLst>
                                      </p:cBhvr>
                                      <p:tavLst>
                                        <p:tav tm="0">
                                          <p:val>
                                            <p:strVal val="#ppt_x"/>
                                          </p:val>
                                        </p:tav>
                                        <p:tav tm="100000">
                                          <p:val>
                                            <p:strVal val="#ppt_x"/>
                                          </p:val>
                                        </p:tav>
                                      </p:tavLst>
                                    </p:anim>
                                    <p:anim calcmode="lin" valueType="num">
                                      <p:cBhvr additive="base">
                                        <p:cTn id="32" dur="1000"/>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5"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1000"/>
                                        <p:tgtEl>
                                          <p:spTgt spid="8"/>
                                        </p:tgtEl>
                                        <p:attrNameLst>
                                          <p:attrName>ppt_x</p:attrName>
                                        </p:attrNameLst>
                                      </p:cBhvr>
                                      <p:tavLst>
                                        <p:tav tm="0">
                                          <p:val>
                                            <p:strVal val="#ppt_x"/>
                                          </p:val>
                                        </p:tav>
                                        <p:tav tm="100000">
                                          <p:val>
                                            <p:strVal val="#ppt_x"/>
                                          </p:val>
                                        </p:tav>
                                      </p:tavLst>
                                    </p:anim>
                                    <p:anim calcmode="lin" valueType="num">
                                      <p:cBhvr additive="base">
                                        <p:cTn id="38" dur="1000"/>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1" animBg="1"/>
      <p:bldP spid="5" grpId="2" animBg="1"/>
      <p:bldP spid="6" grpId="3" animBg="1"/>
      <p:bldP spid="7" grpId="4" animBg="1"/>
      <p:bldP spid="8" grpId="5" animBg="1"/>
    </p:bldLst>
  </p:timing>
</p:sld>
</file>

<file path=ppt/slides/slide1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文本占位符 5"/>
          <p:cNvSpPr txBox="1">
            <a:spLocks/>
          </p:cNvSpPr>
          <p:nvPr>
            <p:ph type="body" idx="2"/>
          </p:nvPr>
        </p:nvSpPr>
        <p:spPr>
          <a:xfrm>
            <a:off x="786130" y="998855"/>
            <a:ext cx="2949575" cy="4633595"/>
          </a:xfrm>
          <a:prstGeom prst="rect"/>
        </p:spPr>
        <p:txBody>
          <a:bodyPr wrap="square" lIns="91440" tIns="45720" rIns="91440" bIns="45720" numCol="1" vert="horz" anchor="t">
            <a:normAutofit fontScale="100000" lnSpcReduction="0"/>
          </a:bodyPr>
          <a:lstStyle/>
          <a:p>
            <a:pPr marL="0" indent="0" algn="l" fontAlgn="auto" defTabSz="914400" eaLnBrk="0">
              <a:lnSpc>
                <a:spcPct val="90000"/>
              </a:lnSpc>
              <a:spcBef>
                <a:spcPts val="1000"/>
              </a:spcBef>
              <a:spcAft>
                <a:spcPts val="0"/>
              </a:spcAft>
              <a:buFontTx/>
              <a:buNone/>
            </a:pP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宋体" charset="0"/>
                <a:ea typeface="宋体" charset="0"/>
              </a:rPr>
              <a:t>这样的网站你有继续下去的欲望吗?</a:t>
            </a:r>
            <a:endParaRPr lang="ko-KR" altLang="en-US" sz="2400" cap="none" dirty="0" smtClean="0" b="0" strike="noStrike">
              <a:latin typeface="宋体" charset="0"/>
              <a:ea typeface="宋体" charset="0"/>
            </a:endParaRPr>
          </a:p>
        </p:txBody>
      </p:sp>
      <p:sp>
        <p:nvSpPr>
          <p:cNvPr id="3" name="内容占位符 2"/>
          <p:cNvSpPr txBox="1">
            <a:spLocks/>
          </p:cNvSpPr>
          <p:nvPr>
            <p:ph type="obj" idx="1"/>
          </p:nvPr>
        </p:nvSpPr>
        <p:spPr>
          <a:xfrm rot="0">
            <a:off x="4062730" y="748665"/>
            <a:ext cx="4610100" cy="4874895"/>
          </a:xfrm>
          <a:prstGeom prst="rect"/>
        </p:spPr>
        <p:txBody>
          <a:bodyPr wrap="square" lIns="91440" tIns="45720" rIns="91440" bIns="45720" numCol="1" vert="horz" anchor="t">
            <a:normAutofit fontScale="100000" lnSpcReduction="0"/>
          </a:bodyPr>
          <a:lstStyle/>
          <a:p>
            <a:pPr marL="228600" indent="-228600" algn="l" fontAlgn="auto" defTabSz="914400" eaLnBrk="0">
              <a:lnSpc>
                <a:spcPct val="90000"/>
              </a:lnSpc>
              <a:spcBef>
                <a:spcPts val="1000"/>
              </a:spcBef>
              <a:spcAft>
                <a:spcPts val="0"/>
              </a:spcAft>
              <a:buClr>
                <a:srgbClr val="000000"/>
              </a:buClr>
              <a:buFont typeface="Arial"/>
              <a:buChar char="•"/>
            </a:pPr>
            <a:endParaRPr lang="ko-KR" altLang="en-US" sz="3200" cap="none" dirty="0" smtClean="0" b="0" strike="noStrike">
              <a:latin typeface="宋体" charset="0"/>
              <a:ea typeface="宋体" charset="0"/>
            </a:endParaRPr>
          </a:p>
          <a:p>
            <a:pPr marL="228600" indent="-228600" algn="l" fontAlgn="auto" defTabSz="914400" eaLnBrk="0">
              <a:lnSpc>
                <a:spcPct val="90000"/>
              </a:lnSpc>
              <a:spcBef>
                <a:spcPts val="1000"/>
              </a:spcBef>
              <a:spcAft>
                <a:spcPts val="0"/>
              </a:spcAft>
              <a:buClr>
                <a:srgbClr val="000000"/>
              </a:buClr>
              <a:buFont typeface="Arial"/>
              <a:buChar char="•"/>
            </a:pPr>
            <a:endParaRPr lang="ko-KR" altLang="en-US" sz="3200" cap="none" dirty="0" smtClean="0" b="0" strike="noStrike">
              <a:latin typeface="宋体" charset="0"/>
              <a:ea typeface="宋体" charset="0"/>
            </a:endParaRPr>
          </a:p>
          <a:p>
            <a:pPr marL="228600" indent="-228600" algn="l" fontAlgn="auto" defTabSz="914400" eaLnBrk="0">
              <a:lnSpc>
                <a:spcPct val="90000"/>
              </a:lnSpc>
              <a:spcBef>
                <a:spcPts val="1000"/>
              </a:spcBef>
              <a:spcAft>
                <a:spcPts val="0"/>
              </a:spcAft>
              <a:buClr>
                <a:srgbClr val="000000"/>
              </a:buClr>
              <a:buFont typeface="Arial"/>
              <a:buChar char="•"/>
            </a:pPr>
            <a:endParaRPr lang="ko-KR" altLang="en-US" sz="3200" cap="none" dirty="0" smtClean="0" b="0" strike="noStrike">
              <a:latin typeface="宋体" charset="0"/>
              <a:ea typeface="宋体" charset="0"/>
            </a:endParaRPr>
          </a:p>
          <a:p>
            <a:pPr marL="228600" indent="-228600" algn="l" fontAlgn="auto" defTabSz="914400" eaLnBrk="0">
              <a:lnSpc>
                <a:spcPct val="90000"/>
              </a:lnSpc>
              <a:spcBef>
                <a:spcPts val="1000"/>
              </a:spcBef>
              <a:spcAft>
                <a:spcPts val="0"/>
              </a:spcAft>
              <a:buClr>
                <a:srgbClr val="000000"/>
              </a:buClr>
              <a:buFont typeface="Arial"/>
              <a:buChar char="•"/>
            </a:pPr>
            <a:endParaRPr lang="ko-KR" altLang="en-US" sz="3200" cap="none" dirty="0" smtClean="0" b="0" strike="noStrike">
              <a:latin typeface="宋体" charset="0"/>
              <a:ea typeface="宋体" charset="0"/>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rot="0">
            <a:off x="4672965" y="946785"/>
            <a:ext cx="2837180" cy="448754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ph type="obj" idx="1"/>
          </p:nvPr>
        </p:nvSpPr>
        <p:spPr>
          <a:xfrm rot="0">
            <a:off x="576580" y="674370"/>
            <a:ext cx="7365365" cy="717550"/>
          </a:xfrm>
          <a:prstGeom prst="rect"/>
        </p:spPr>
        <p:txBody>
          <a:bodyPr wrap="square" lIns="91440" tIns="45720" rIns="91440" bIns="45720" vert="horz" anchor="t">
            <a:normAutofit fontScale="100000" lnSpcReduction="0"/>
          </a:bodyPr>
          <a:lstStyle/>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开始之前先说程序员了解产品的好处</a:t>
            </a:r>
            <a:endParaRPr lang="ko-KR" altLang="en-US" sz="2800" cap="none" dirty="0" smtClean="0" b="0" strike="noStrike">
              <a:latin typeface="宋体" charset="0"/>
              <a:ea typeface="宋体" charset="0"/>
            </a:endParaRPr>
          </a:p>
        </p:txBody>
      </p:sp>
      <p:sp>
        <p:nvSpPr>
          <p:cNvPr id="4" name="文本框 3"/>
          <p:cNvSpPr txBox="1">
            <a:spLocks/>
          </p:cNvSpPr>
          <p:nvPr/>
        </p:nvSpPr>
        <p:spPr>
          <a:xfrm rot="0">
            <a:off x="604520" y="1602105"/>
            <a:ext cx="7731125" cy="462280"/>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400" cap="none" dirty="0" smtClean="0" b="0" strike="noStrike">
                <a:latin typeface="Calibri" charset="0"/>
                <a:ea typeface="宋体" charset="0"/>
              </a:rPr>
              <a:t>1.可以更好的理解产品，并最终落实到代码上</a:t>
            </a:r>
            <a:endParaRPr lang="ko-KR" altLang="en-US" sz="2400" cap="none" dirty="0" smtClean="0" b="0" strike="noStrike">
              <a:latin typeface="Calibri" charset="0"/>
              <a:ea typeface="宋体" charset="0"/>
            </a:endParaRPr>
          </a:p>
        </p:txBody>
      </p:sp>
      <p:sp>
        <p:nvSpPr>
          <p:cNvPr id="5" name="文本框 4"/>
          <p:cNvSpPr txBox="1">
            <a:spLocks/>
          </p:cNvSpPr>
          <p:nvPr/>
        </p:nvSpPr>
        <p:spPr>
          <a:xfrm rot="0">
            <a:off x="604520" y="2178685"/>
            <a:ext cx="7421880" cy="462280"/>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400" cap="none" dirty="0" smtClean="0" b="0" strike="noStrike">
                <a:latin typeface="Calibri" charset="0"/>
                <a:ea typeface="宋体" charset="0"/>
              </a:rPr>
              <a:t>2.可以更好的产品沟通，降低沟通成本</a:t>
            </a:r>
            <a:endParaRPr lang="ko-KR" altLang="en-US" sz="2400" cap="none" dirty="0" smtClean="0" b="0" strike="noStrike">
              <a:latin typeface="Calibri" charset="0"/>
              <a:ea typeface="宋体" charset="0"/>
            </a:endParaRPr>
          </a:p>
        </p:txBody>
      </p:sp>
      <p:sp>
        <p:nvSpPr>
          <p:cNvPr id="6" name="文本框 5"/>
          <p:cNvSpPr txBox="1">
            <a:spLocks/>
          </p:cNvSpPr>
          <p:nvPr/>
        </p:nvSpPr>
        <p:spPr>
          <a:xfrm rot="0">
            <a:off x="604520" y="2782570"/>
            <a:ext cx="7576185" cy="83121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400" cap="none" dirty="0" smtClean="0" b="0" strike="noStrike">
                <a:latin typeface="Calibri" charset="0"/>
                <a:ea typeface="宋体" charset="0"/>
              </a:rPr>
              <a:t>3.作为一个“懂产品”的程序员，将会有更广阔的职业道路，已致更高的薪资回报</a:t>
            </a:r>
            <a:endParaRPr lang="ko-KR" altLang="en-US" sz="24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
                                          </p:val>
                                        </p:tav>
                                        <p:tav tm="100000">
                                          <p:val>
                                            <p:strVal val="#ppt_x"/>
                                          </p:val>
                                        </p:tav>
                                      </p:tavLst>
                                    </p:anim>
                                    <p:anim calcmode="lin" valueType="num">
                                      <p:cBhvr additive="base">
                                        <p:cTn id="8" dur="1000"/>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p:tgtEl>
                                          <p:spTgt spid="5"/>
                                        </p:tgtEl>
                                        <p:attrNameLst>
                                          <p:attrName>ppt_x</p:attrName>
                                        </p:attrNameLst>
                                      </p:cBhvr>
                                      <p:tavLst>
                                        <p:tav tm="0">
                                          <p:val>
                                            <p:strVal val="#ppt_x"/>
                                          </p:val>
                                        </p:tav>
                                        <p:tav tm="100000">
                                          <p:val>
                                            <p:strVal val="#ppt_x"/>
                                          </p:val>
                                        </p:tav>
                                      </p:tavLst>
                                    </p:anim>
                                    <p:anim calcmode="lin" valueType="num">
                                      <p:cBhvr additive="base">
                                        <p:cTn id="14" dur="1000"/>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p:tgtEl>
                                          <p:spTgt spid="6"/>
                                        </p:tgtEl>
                                        <p:attrNameLst>
                                          <p:attrName>ppt_x</p:attrName>
                                        </p:attrNameLst>
                                      </p:cBhvr>
                                      <p:tavLst>
                                        <p:tav tm="0">
                                          <p:val>
                                            <p:strVal val="#ppt_x"/>
                                          </p:val>
                                        </p:tav>
                                        <p:tav tm="100000">
                                          <p:val>
                                            <p:strVal val="#ppt_x"/>
                                          </p:val>
                                        </p:tav>
                                      </p:tavLst>
                                    </p:anim>
                                    <p:anim calcmode="lin" valueType="num">
                                      <p:cBhvr additive="base">
                                        <p:cTn id="20" dur="1000"/>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1" animBg="1"/>
      <p:bldP spid="6" grpId="2" animBg="1"/>
    </p:bldLst>
  </p:timing>
</p:sld>
</file>

<file path=ppt/slides/slide2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文本框 3"/>
          <p:cNvSpPr txBox="1">
            <a:spLocks/>
          </p:cNvSpPr>
          <p:nvPr/>
        </p:nvSpPr>
        <p:spPr>
          <a:xfrm>
            <a:off x="730885" y="3678555"/>
            <a:ext cx="7127875" cy="2060575"/>
          </a:xfrm>
          <a:prstGeom prst="rect"/>
          <a:noFill/>
          <a:ln w="0">
            <a:noFill/>
            <a:prstDash/>
          </a:ln>
        </p:spPr>
        <p:txBody>
          <a:bodyPr wrap="square" lIns="89535" tIns="46355" rIns="89535" bIns="46355" numCol="1" vert="horz" anchor="t">
            <a:spAutoFit/>
          </a:bodyPr>
          <a:lstStyle/>
          <a:p>
            <a:pPr marL="0" indent="0" algn="l" fontAlgn="auto" defTabSz="508000" eaLnBrk="0" latinLnBrk="0">
              <a:lnSpc>
                <a:spcPct val="100000"/>
              </a:lnSpc>
              <a:spcBef>
                <a:spcPts val="0"/>
              </a:spcBef>
              <a:spcAft>
                <a:spcPts val="0"/>
              </a:spcAft>
              <a:buFontTx/>
              <a:buNone/>
            </a:pPr>
            <a:r>
              <a:rPr lang="en-US" altLang="ko-KR" sz="2400" cap="none" dirty="0" smtClean="0" b="0" strike="noStrike">
                <a:latin typeface="宋体" charset="0"/>
                <a:ea typeface="宋体" charset="0"/>
              </a:rPr>
              <a:t>解决：     </a:t>
            </a:r>
            <a:endParaRPr lang="ko-KR" altLang="en-US" sz="2400" cap="none" dirty="0" smtClean="0" b="0" strike="noStrike">
              <a:latin typeface="宋体" charset="0"/>
              <a:ea typeface="宋体" charset="0"/>
            </a:endParaRPr>
          </a:p>
          <a:p>
            <a:pPr marL="0" indent="0" algn="l" fontAlgn="auto" defTabSz="508000" eaLnBrk="0" latinLnBrk="0">
              <a:lnSpc>
                <a:spcPct val="100000"/>
              </a:lnSpc>
              <a:spcBef>
                <a:spcPts val="0"/>
              </a:spcBef>
              <a:spcAft>
                <a:spcPts val="0"/>
              </a:spcAft>
              <a:buFontTx/>
              <a:buNone/>
            </a:pPr>
            <a:r>
              <a:rPr lang="en-US" altLang="ko-KR" sz="2400" cap="none" dirty="0" smtClean="0" b="0" strike="noStrike">
                <a:latin typeface="宋体" charset="0"/>
                <a:ea typeface="宋体" charset="0"/>
              </a:rPr>
              <a:t>    </a:t>
            </a:r>
            <a:r>
              <a:rPr lang="en-US" altLang="ko-KR" sz="2000" cap="none" dirty="0" smtClean="0" b="0" strike="noStrike">
                <a:latin typeface="宋体" charset="0"/>
                <a:ea typeface="宋体" charset="0"/>
              </a:rPr>
              <a:t>设计师干掉了“注册”按钮，取而代之的是“继续”按钮，还有一小段话：“在我们的网站上您可以直接购物，而不需要专门建立一个账户，点击‘继续’去支付。如果您希望以后更方便的购物，也可以结账时顺便创建一个账户。”</a:t>
            </a:r>
            <a:endParaRPr lang="ko-KR" altLang="en-US" sz="2000" cap="none" dirty="0" smtClean="0" b="0" strike="noStrike">
              <a:latin typeface="宋体" charset="0"/>
              <a:ea typeface="宋体" charset="0"/>
            </a:endParaRPr>
          </a:p>
          <a:p>
            <a:pPr marL="0" indent="0" algn="l" fontAlgn="auto" defTabSz="508000" eaLnBrk="0" latinLnBrk="0">
              <a:lnSpc>
                <a:spcPct val="100000"/>
              </a:lnSpc>
              <a:spcBef>
                <a:spcPts val="0"/>
              </a:spcBef>
              <a:spcAft>
                <a:spcPts val="0"/>
              </a:spcAft>
              <a:buFontTx/>
              <a:buNone/>
            </a:pPr>
            <a:r>
              <a:rPr lang="en-US" altLang="ko-KR" sz="2000" cap="none" dirty="0" smtClean="0" b="0" strike="noStrike">
                <a:latin typeface="宋体" charset="0"/>
                <a:ea typeface="宋体" charset="0"/>
              </a:rPr>
              <a:t>  结果：购买商品的顾客数量上升了45%</a:t>
            </a:r>
            <a:endParaRPr lang="ko-KR" altLang="en-US" sz="2000" cap="none" dirty="0" smtClean="0" b="0" strike="noStrike">
              <a:latin typeface="宋体" charset="0"/>
              <a:ea typeface="宋体" charset="0"/>
            </a:endParaRPr>
          </a:p>
        </p:txBody>
      </p:sp>
      <p:sp>
        <p:nvSpPr>
          <p:cNvPr id="5" name="文本框 4"/>
          <p:cNvSpPr txBox="1">
            <a:spLocks/>
          </p:cNvSpPr>
          <p:nvPr/>
        </p:nvSpPr>
        <p:spPr>
          <a:xfrm rot="0">
            <a:off x="730885" y="1883410"/>
            <a:ext cx="7842885" cy="1161415"/>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400" cap="none" dirty="0" smtClean="0" b="0" strike="noStrike">
                <a:latin typeface="宋体" charset="0"/>
                <a:ea typeface="宋体" charset="0"/>
              </a:rPr>
              <a:t>案例：</a:t>
            </a: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宋体" charset="0"/>
                <a:ea typeface="宋体" charset="0"/>
              </a:rPr>
              <a:t>    </a:t>
            </a:r>
            <a:r>
              <a:rPr lang="en-US" altLang="ko-KR" sz="2000" cap="none" dirty="0" smtClean="0" b="0" strike="noStrike">
                <a:latin typeface="宋体" charset="0"/>
                <a:ea typeface="宋体" charset="0"/>
              </a:rPr>
              <a:t>某购物网站，当用户在购物车里面填满想要的购买的商品，点击“付款”按钮时会弹出一个表单，输入邮箱和密码用来注册和登录。</a:t>
            </a:r>
            <a:endParaRPr lang="ko-KR" altLang="en-US" sz="2000" cap="none" dirty="0" smtClean="0" b="0" strike="noStrike">
              <a:latin typeface="Calibri" charset="0"/>
              <a:ea typeface="宋体" charset="0"/>
            </a:endParaRPr>
          </a:p>
        </p:txBody>
      </p:sp>
      <p:sp>
        <p:nvSpPr>
          <p:cNvPr id="6" name="文本框 5"/>
          <p:cNvSpPr txBox="1">
            <a:spLocks/>
          </p:cNvSpPr>
          <p:nvPr/>
        </p:nvSpPr>
        <p:spPr>
          <a:xfrm rot="0">
            <a:off x="731520" y="224790"/>
            <a:ext cx="7027545" cy="1106805"/>
          </a:xfrm>
          <a:prstGeom prst="rect"/>
          <a:noFill/>
          <a:ln w="0">
            <a:noFill/>
            <a:prstDash/>
          </a:ln>
        </p:spPr>
        <p:txBody>
          <a:bodyPr wrap="square" lIns="89535" tIns="46355" rIns="89535" bIns="46355" vert="horz" anchor="t">
            <a:spAutoFit/>
          </a:bodyPr>
          <a:lstStyle/>
          <a:p>
            <a:pPr marL="228600" indent="-228600" algn="l" fontAlgn="auto" defTabSz="914400" eaLnBrk="0">
              <a:lnSpc>
                <a:spcPct val="90000"/>
              </a:lnSpc>
              <a:spcBef>
                <a:spcPts val="1000"/>
              </a:spcBef>
              <a:spcAft>
                <a:spcPts val="0"/>
              </a:spcAft>
              <a:buClr>
                <a:srgbClr val="000000"/>
              </a:buClr>
              <a:buFont typeface="Arial"/>
              <a:buChar char="•"/>
            </a:pPr>
            <a:r>
              <a:rPr lang="en-US" altLang="ko-KR" sz="3200" cap="none" dirty="0" smtClean="0" b="1" strike="noStrike">
                <a:latin typeface="宋体" charset="0"/>
                <a:ea typeface="宋体" charset="0"/>
              </a:rPr>
              <a:t>别让我烦</a:t>
            </a:r>
            <a:endParaRPr lang="ko-KR" altLang="en-US" sz="3200" cap="none" dirty="0" smtClean="0" b="1" strike="noStrike">
              <a:latin typeface="宋体" charset="0"/>
              <a:ea typeface="宋体" charset="0"/>
            </a:endParaRPr>
          </a:p>
          <a:p>
            <a:pPr marL="228600" indent="-228600" algn="l" fontAlgn="auto" defTabSz="914400" eaLnBrk="0">
              <a:lnSpc>
                <a:spcPct val="90000"/>
              </a:lnSpc>
              <a:spcBef>
                <a:spcPts val="1000"/>
              </a:spcBef>
              <a:spcAft>
                <a:spcPts val="0"/>
              </a:spcAft>
            </a:pPr>
            <a:r>
              <a:rPr lang="en-US" altLang="ko-KR" sz="3200" cap="none" dirty="0" smtClean="0" b="0" strike="noStrike">
                <a:latin typeface="宋体" charset="0"/>
                <a:ea typeface="宋体" charset="0"/>
              </a:rPr>
              <a:t>缩短路径帮用户偷懒</a:t>
            </a:r>
            <a:endParaRPr lang="ko-KR" altLang="en-US" sz="32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ppt_x</p:attrName>
                                        </p:attrNameLst>
                                      </p:cBhvr>
                                      <p:tavLst>
                                        <p:tav tm="0">
                                          <p:val>
                                            <p:strVal val="#ppt_x"/>
                                          </p:val>
                                        </p:tav>
                                        <p:tav tm="100000">
                                          <p:val>
                                            <p:strVal val="#ppt_x"/>
                                          </p:val>
                                        </p:tav>
                                      </p:tavLst>
                                    </p:anim>
                                    <p:anim calcmode="lin" valueType="num">
                                      <p:cBhvr additive="base">
                                        <p:cTn id="8" dur="1000"/>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p:tgtEl>
                                          <p:spTgt spid="4"/>
                                        </p:tgtEl>
                                        <p:attrNameLst>
                                          <p:attrName>ppt_x</p:attrName>
                                        </p:attrNameLst>
                                      </p:cBhvr>
                                      <p:tavLst>
                                        <p:tav tm="0">
                                          <p:val>
                                            <p:strVal val="#ppt_x"/>
                                          </p:val>
                                        </p:tav>
                                        <p:tav tm="100000">
                                          <p:val>
                                            <p:strVal val="#ppt_x"/>
                                          </p:val>
                                        </p:tav>
                                      </p:tavLst>
                                    </p:anim>
                                    <p:anim calcmode="lin" valueType="num">
                                      <p:cBhvr additive="base">
                                        <p:cTn id="14" dur="1000"/>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1" animBg="1"/>
    </p:bldLst>
  </p:timing>
</p:sld>
</file>

<file path=ppt/slides/slide2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15950" y="365125"/>
            <a:ext cx="2950210" cy="709295"/>
          </a:xfrm>
          <a:prstGeom prst="rect"/>
        </p:spPr>
        <p:txBody>
          <a:bodyPr wrap="square" lIns="91440" tIns="45720" rIns="91440" bIns="45720" numCol="1" vert="horz" anchor="b">
            <a:normAutofit fontScale="100000" lnSpcReduction="0"/>
          </a:bodyPr>
          <a:lstStyle/>
          <a:p>
            <a:pPr marL="0" indent="0" algn="l" fontAlgn="auto" defTabSz="914400" eaLnBrk="0">
              <a:lnSpc>
                <a:spcPct val="90000"/>
              </a:lnSpc>
              <a:spcBef>
                <a:spcPts val="0"/>
              </a:spcBef>
              <a:spcAft>
                <a:spcPts val="0"/>
              </a:spcAft>
              <a:buFontTx/>
              <a:buNone/>
            </a:pPr>
            <a:r>
              <a:rPr lang="en-US" altLang="ko-KR" sz="3200" cap="none" dirty="0" smtClean="0" b="0" strike="noStrike">
                <a:latin typeface="宋体" charset="0"/>
                <a:ea typeface="宋体" charset="0"/>
              </a:rPr>
              <a:t>提高与发展</a:t>
            </a:r>
            <a:endParaRPr lang="ko-KR" altLang="en-US" sz="3200" cap="none" dirty="0" smtClean="0" b="0" strike="noStrike">
              <a:latin typeface="宋体" charset="0"/>
              <a:ea typeface="宋体" charset="0"/>
            </a:endParaRPr>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tretch>
            <a:fillRect/>
          </a:stretch>
        </p:blipFill>
        <p:spPr>
          <a:xfrm rot="0">
            <a:off x="4498340" y="1068070"/>
            <a:ext cx="3627120" cy="4151630"/>
          </a:xfrm>
          <a:prstGeom prst="rect"/>
          <a:noFill/>
        </p:spPr>
      </p:pic>
      <p:sp>
        <p:nvSpPr>
          <p:cNvPr id="6" name="文本框 5"/>
          <p:cNvSpPr txBox="1">
            <a:spLocks/>
          </p:cNvSpPr>
          <p:nvPr/>
        </p:nvSpPr>
        <p:spPr>
          <a:xfrm rot="0">
            <a:off x="436245" y="1349375"/>
            <a:ext cx="3443605" cy="70802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1.PDAC框架帮助你实现产品的持续改进</a:t>
            </a:r>
            <a:endParaRPr lang="ko-KR" altLang="en-US" sz="2000" cap="none" dirty="0" smtClean="0" b="0" strike="noStrike">
              <a:latin typeface="宋体" charset="0"/>
              <a:ea typeface="宋体" charset="0"/>
            </a:endParaRPr>
          </a:p>
        </p:txBody>
      </p:sp>
      <p:sp>
        <p:nvSpPr>
          <p:cNvPr id="7" name="文本框 6"/>
          <p:cNvSpPr txBox="1">
            <a:spLocks/>
          </p:cNvSpPr>
          <p:nvPr/>
        </p:nvSpPr>
        <p:spPr>
          <a:xfrm rot="0">
            <a:off x="436245" y="2234565"/>
            <a:ext cx="3612515" cy="132270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2.深度的、频繁的使用自己的产品是一名产品经理应该养成的职业习惯之一，产品经理需要做到“春江水暖鸭先知”</a:t>
            </a:r>
            <a:endParaRPr lang="ko-KR" altLang="en-US" sz="2000" cap="none" dirty="0" smtClean="0" b="0" strike="noStrike">
              <a:latin typeface="宋体" charset="0"/>
              <a:ea typeface="宋体" charset="0"/>
            </a:endParaRPr>
          </a:p>
        </p:txBody>
      </p:sp>
      <p:sp>
        <p:nvSpPr>
          <p:cNvPr id="8" name="文本框 7"/>
          <p:cNvSpPr txBox="1">
            <a:spLocks/>
          </p:cNvSpPr>
          <p:nvPr/>
        </p:nvSpPr>
        <p:spPr>
          <a:xfrm>
            <a:off x="435610" y="3654425"/>
            <a:ext cx="3641725" cy="708025"/>
          </a:xfrm>
          <a:prstGeom prst="rect"/>
          <a:noFill/>
          <a:ln w="0">
            <a:noFill/>
            <a:prstDash/>
          </a:ln>
        </p:spPr>
        <p:txBody>
          <a:bodyPr wrap="square" lIns="89535" tIns="46355" rIns="89535" bIns="46355" numCol="1" vert="horz" anchor="t">
            <a:spAutoFit/>
          </a:bodyPr>
          <a:lstStyle/>
          <a:p>
            <a:pPr marL="0" indent="0" algn="l" fontAlgn="auto" defTabSz="508000" eaLnBrk="0" latinLnBrk="0">
              <a:lnSpc>
                <a:spcPct val="100000"/>
              </a:lnSpc>
              <a:spcBef>
                <a:spcPts val="0"/>
              </a:spcBef>
              <a:spcAft>
                <a:spcPts val="0"/>
              </a:spcAft>
              <a:buFontTx/>
              <a:buNone/>
            </a:pPr>
            <a:r>
              <a:rPr lang="en-US" altLang="ko-KR" sz="2000" cap="none" dirty="0" smtClean="0" b="0" strike="noStrike">
                <a:latin typeface="宋体" charset="0"/>
                <a:ea typeface="宋体" charset="0"/>
              </a:rPr>
              <a:t>3.CE，倾听用户的声音，让用户参与进来</a:t>
            </a:r>
            <a:endParaRPr lang="ko-KR" altLang="en-US" sz="2000" cap="none" dirty="0" smtClean="0" b="0" strike="noStrike">
              <a:latin typeface="宋体" charset="0"/>
              <a:ea typeface="宋体" charset="0"/>
            </a:endParaRPr>
          </a:p>
        </p:txBody>
      </p:sp>
      <p:sp>
        <p:nvSpPr>
          <p:cNvPr id="9" name="文本框 8"/>
          <p:cNvSpPr txBox="1">
            <a:spLocks/>
          </p:cNvSpPr>
          <p:nvPr/>
        </p:nvSpPr>
        <p:spPr>
          <a:xfrm rot="0">
            <a:off x="436245" y="4497705"/>
            <a:ext cx="3710940"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4.CI(竞争情报)</a:t>
            </a:r>
            <a:endParaRPr lang="ko-KR" altLang="en-US" sz="2000" cap="none" dirty="0" smtClean="0" b="0" strike="noStrike">
              <a:latin typeface="宋体" charset="0"/>
              <a:ea typeface="宋体" charset="0"/>
            </a:endParaRPr>
          </a:p>
        </p:txBody>
      </p:sp>
      <p:sp>
        <p:nvSpPr>
          <p:cNvPr id="10" name="文本框 9"/>
          <p:cNvSpPr txBox="1">
            <a:spLocks/>
          </p:cNvSpPr>
          <p:nvPr/>
        </p:nvSpPr>
        <p:spPr>
          <a:xfrm rot="0">
            <a:off x="421640" y="5017770"/>
            <a:ext cx="4878070"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5.拉动</a:t>
            </a:r>
            <a:endParaRPr lang="ko-KR" altLang="en-US" sz="2000" cap="none" dirty="0" smtClean="0" b="0" strike="noStrike">
              <a:latin typeface="宋体" charset="0"/>
              <a:ea typeface="宋体" charset="0"/>
            </a:endParaRPr>
          </a:p>
        </p:txBody>
      </p:sp>
      <p:sp>
        <p:nvSpPr>
          <p:cNvPr id="11" name="文本框 10"/>
          <p:cNvSpPr txBox="1">
            <a:spLocks/>
          </p:cNvSpPr>
          <p:nvPr/>
        </p:nvSpPr>
        <p:spPr>
          <a:xfrm rot="0">
            <a:off x="435610" y="5706110"/>
            <a:ext cx="3907790"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6.网站分析</a:t>
            </a:r>
            <a:endParaRPr lang="ko-KR" altLang="en-US" sz="2000" cap="none" dirty="0" smtClean="0" b="0" strike="noStrike">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
                                          </p:val>
                                        </p:tav>
                                        <p:tav tm="100000">
                                          <p:val>
                                            <p:strVal val="#ppt_x"/>
                                          </p:val>
                                        </p:tav>
                                      </p:tavLst>
                                    </p:anim>
                                    <p:anim calcmode="lin" valueType="num">
                                      <p:cBhvr additive="base">
                                        <p:cTn id="8" dur="1000"/>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p:tgtEl>
                                          <p:spTgt spid="5"/>
                                        </p:tgtEl>
                                        <p:attrNameLst>
                                          <p:attrName>ppt_x</p:attrName>
                                        </p:attrNameLst>
                                      </p:cBhvr>
                                      <p:tavLst>
                                        <p:tav tm="0">
                                          <p:val>
                                            <p:strVal val="#ppt_x"/>
                                          </p:val>
                                        </p:tav>
                                        <p:tav tm="100000">
                                          <p:val>
                                            <p:strVal val="#ppt_x"/>
                                          </p:val>
                                        </p:tav>
                                      </p:tavLst>
                                    </p:anim>
                                    <p:anim calcmode="lin" valueType="num">
                                      <p:cBhvr additive="base">
                                        <p:cTn id="14" dur="1000"/>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p:tgtEl>
                                          <p:spTgt spid="7"/>
                                        </p:tgtEl>
                                        <p:attrNameLst>
                                          <p:attrName>ppt_x</p:attrName>
                                        </p:attrNameLst>
                                      </p:cBhvr>
                                      <p:tavLst>
                                        <p:tav tm="0">
                                          <p:val>
                                            <p:strVal val="#ppt_x"/>
                                          </p:val>
                                        </p:tav>
                                        <p:tav tm="100000">
                                          <p:val>
                                            <p:strVal val="#ppt_x"/>
                                          </p:val>
                                        </p:tav>
                                      </p:tavLst>
                                    </p:anim>
                                    <p:anim calcmode="lin" valueType="num">
                                      <p:cBhvr additive="base">
                                        <p:cTn id="20" dur="1000"/>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3"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p:tgtEl>
                                          <p:spTgt spid="8"/>
                                        </p:tgtEl>
                                        <p:attrNameLst>
                                          <p:attrName>ppt_x</p:attrName>
                                        </p:attrNameLst>
                                      </p:cBhvr>
                                      <p:tavLst>
                                        <p:tav tm="0">
                                          <p:val>
                                            <p:strVal val="#ppt_x"/>
                                          </p:val>
                                        </p:tav>
                                        <p:tav tm="100000">
                                          <p:val>
                                            <p:strVal val="#ppt_x"/>
                                          </p:val>
                                        </p:tav>
                                      </p:tavLst>
                                    </p:anim>
                                    <p:anim calcmode="lin" valueType="num">
                                      <p:cBhvr additive="base">
                                        <p:cTn id="26" dur="1000"/>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4"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p:tgtEl>
                                          <p:spTgt spid="9"/>
                                        </p:tgtEl>
                                        <p:attrNameLst>
                                          <p:attrName>ppt_x</p:attrName>
                                        </p:attrNameLst>
                                      </p:cBhvr>
                                      <p:tavLst>
                                        <p:tav tm="0">
                                          <p:val>
                                            <p:strVal val="#ppt_x"/>
                                          </p:val>
                                        </p:tav>
                                        <p:tav tm="100000">
                                          <p:val>
                                            <p:strVal val="#ppt_x"/>
                                          </p:val>
                                        </p:tav>
                                      </p:tavLst>
                                    </p:anim>
                                    <p:anim calcmode="lin" valueType="num">
                                      <p:cBhvr additive="base">
                                        <p:cTn id="32" dur="1000"/>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5"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000"/>
                                        <p:tgtEl>
                                          <p:spTgt spid="10"/>
                                        </p:tgtEl>
                                        <p:attrNameLst>
                                          <p:attrName>ppt_x</p:attrName>
                                        </p:attrNameLst>
                                      </p:cBhvr>
                                      <p:tavLst>
                                        <p:tav tm="0">
                                          <p:val>
                                            <p:strVal val="#ppt_x"/>
                                          </p:val>
                                        </p:tav>
                                        <p:tav tm="100000">
                                          <p:val>
                                            <p:strVal val="#ppt_x"/>
                                          </p:val>
                                        </p:tav>
                                      </p:tavLst>
                                    </p:anim>
                                    <p:anim calcmode="lin" valueType="num">
                                      <p:cBhvr additive="base">
                                        <p:cTn id="38" dur="1000"/>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6"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p:tgtEl>
                                          <p:spTgt spid="11"/>
                                        </p:tgtEl>
                                        <p:attrNameLst>
                                          <p:attrName>ppt_x</p:attrName>
                                        </p:attrNameLst>
                                      </p:cBhvr>
                                      <p:tavLst>
                                        <p:tav tm="0">
                                          <p:val>
                                            <p:strVal val="#ppt_x"/>
                                          </p:val>
                                        </p:tav>
                                        <p:tav tm="100000">
                                          <p:val>
                                            <p:strVal val="#ppt_x"/>
                                          </p:val>
                                        </p:tav>
                                      </p:tavLst>
                                    </p:anim>
                                    <p:anim calcmode="lin" valueType="num">
                                      <p:cBhvr additive="base">
                                        <p:cTn id="44" dur="1000"/>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1" animBg="1"/>
      <p:bldP spid="7" grpId="2" animBg="1"/>
      <p:bldP spid="8" grpId="3" animBg="1"/>
      <p:bldP spid="9" grpId="4" animBg="1"/>
      <p:bldP spid="10" grpId="5" animBg="1"/>
      <p:bldP spid="11" grpId="6"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ph type="obj" idx="1"/>
          </p:nvPr>
        </p:nvSpPr>
        <p:spPr>
          <a:xfrm rot="0">
            <a:off x="576580" y="492125"/>
            <a:ext cx="7940040" cy="5686425"/>
          </a:xfrm>
          <a:prstGeom prst="rect"/>
        </p:spPr>
        <p:txBody>
          <a:bodyPr wrap="square" lIns="91440" tIns="45720" rIns="91440" bIns="45720" vert="horz" anchor="t">
            <a:normAutofit fontScale="100000" lnSpcReduction="0"/>
          </a:bodyPr>
          <a:lstStyle/>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案例：</a:t>
            </a:r>
            <a:endParaRPr lang="ko-KR" altLang="en-US" sz="28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    早期的自行车轮子的材料是木头或者钢铁，这样的自行车造出来之后，经过检查与计划相符，于是就送到了用户的屁股下面。苏格兰的一名兽医</a:t>
            </a:r>
            <a:r>
              <a:rPr lang="en-US" altLang="ko-KR" sz="2800" cap="none" dirty="0" smtClean="0" b="0" strike="noStrike">
                <a:latin typeface="宋体" charset="0"/>
                <a:ea typeface="宋体" charset="0"/>
              </a:rPr>
              <a:t>·邓禄普给儿子买了一辆这样的木轮自行车，他儿子很喜欢，但是成天喊屁股疼，痛并快乐着。出于对儿子的关心，尝试把灌了水的橡胶水管裹在木轮上增加减震效果。于是，世界上第一个空心轮胎诞生了。</a:t>
            </a:r>
            <a:endParaRPr lang="ko-KR" altLang="en-US" sz="28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    此后的无数次改进，演变成了今天我们看到的轮胎。</a:t>
            </a:r>
            <a:endParaRPr lang="ko-KR" altLang="en-US" sz="2800" cap="none" dirty="0" smtClean="0" b="0" strike="noStrike">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28650" y="393065"/>
            <a:ext cx="7887970" cy="1327150"/>
          </a:xfrm>
          <a:prstGeom prst="rect"/>
        </p:spPr>
        <p:txBody>
          <a:bodyPr wrap="square" lIns="91440" tIns="45720" rIns="91440" bIns="45720" vert="horz" anchor="ctr">
            <a:normAutofit fontScale="100000" lnSpcReduction="0"/>
          </a:bodyPr>
          <a:lstStyle/>
          <a:p>
            <a:pPr marL="0" indent="0" algn="l" fontAlgn="auto" defTabSz="914400" eaLnBrk="0">
              <a:lnSpc>
                <a:spcPct val="90000"/>
              </a:lnSpc>
              <a:spcBef>
                <a:spcPts val="0"/>
              </a:spcBef>
              <a:spcAft>
                <a:spcPts val="0"/>
              </a:spcAft>
              <a:buFontTx/>
              <a:buNone/>
            </a:pPr>
            <a:r>
              <a:rPr lang="en-US" altLang="ko-KR" sz="3600" cap="none" dirty="0" smtClean="0" b="0" strike="noStrike">
                <a:latin typeface="宋体" charset="0"/>
                <a:ea typeface="宋体" charset="0"/>
              </a:rPr>
              <a:t>网站分析</a:t>
            </a:r>
            <a:endParaRPr lang="ko-KR" altLang="en-US" sz="3600" cap="none" dirty="0" smtClean="0" b="0" strike="noStrike">
              <a:latin typeface="宋体" charset="0"/>
              <a:ea typeface="宋体" charset="0"/>
            </a:endParaRPr>
          </a:p>
        </p:txBody>
      </p:sp>
      <p:sp>
        <p:nvSpPr>
          <p:cNvPr id="3" name="文本框 2"/>
          <p:cNvSpPr txBox="1">
            <a:spLocks/>
          </p:cNvSpPr>
          <p:nvPr/>
        </p:nvSpPr>
        <p:spPr>
          <a:xfrm rot="0">
            <a:off x="730885" y="1798955"/>
            <a:ext cx="7815580" cy="83121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400" cap="none" dirty="0" smtClean="0" b="0" strike="noStrike">
                <a:latin typeface="Calibri" charset="0"/>
                <a:ea typeface="宋体" charset="0"/>
              </a:rPr>
              <a:t>网站分析通过对用户行为进行研究，为网站改进提供决策依据。</a:t>
            </a:r>
            <a:endParaRPr lang="ko-KR" altLang="en-US" sz="2400" cap="none" dirty="0" smtClean="0" b="0" strike="noStrike">
              <a:latin typeface="Calibri" charset="0"/>
              <a:ea typeface="宋体" charset="0"/>
            </a:endParaRPr>
          </a:p>
        </p:txBody>
      </p:sp>
      <p:sp>
        <p:nvSpPr>
          <p:cNvPr id="4" name="文本框 3"/>
          <p:cNvSpPr txBox="1">
            <a:spLocks/>
          </p:cNvSpPr>
          <p:nvPr/>
        </p:nvSpPr>
        <p:spPr>
          <a:xfrm rot="0">
            <a:off x="716915" y="3077845"/>
            <a:ext cx="7703185" cy="70802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Calibri" charset="0"/>
                <a:ea typeface="宋体" charset="0"/>
              </a:rPr>
              <a:t> • 原则一：可行动。别只为分析而分析，要为改进而分析，网站分析的最终目的是促进网站的改进</a:t>
            </a:r>
            <a:endParaRPr lang="ko-KR" altLang="en-US" sz="2000" cap="none" dirty="0" smtClean="0" b="0" strike="noStrike">
              <a:latin typeface="Calibri" charset="0"/>
              <a:ea typeface="宋体" charset="0"/>
            </a:endParaRPr>
          </a:p>
        </p:txBody>
      </p:sp>
      <p:sp>
        <p:nvSpPr>
          <p:cNvPr id="5" name="文本框 4"/>
          <p:cNvSpPr txBox="1">
            <a:spLocks/>
          </p:cNvSpPr>
          <p:nvPr/>
        </p:nvSpPr>
        <p:spPr>
          <a:xfrm rot="0">
            <a:off x="731520" y="4300855"/>
            <a:ext cx="7463790"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Calibri" charset="0"/>
                <a:ea typeface="宋体" charset="0"/>
              </a:rPr>
              <a:t>•   原则二：以用户为中心</a:t>
            </a:r>
            <a:endParaRPr lang="ko-KR" altLang="en-US" sz="20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
                                          </p:val>
                                        </p:tav>
                                        <p:tav tm="100000">
                                          <p:val>
                                            <p:strVal val="#ppt_x"/>
                                          </p:val>
                                        </p:tav>
                                      </p:tavLst>
                                    </p:anim>
                                    <p:anim calcmode="lin" valueType="num">
                                      <p:cBhvr additive="base">
                                        <p:cTn id="8" dur="1000"/>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p:tgtEl>
                                          <p:spTgt spid="4"/>
                                        </p:tgtEl>
                                        <p:attrNameLst>
                                          <p:attrName>ppt_x</p:attrName>
                                        </p:attrNameLst>
                                      </p:cBhvr>
                                      <p:tavLst>
                                        <p:tav tm="0">
                                          <p:val>
                                            <p:strVal val="#ppt_x"/>
                                          </p:val>
                                        </p:tav>
                                        <p:tav tm="100000">
                                          <p:val>
                                            <p:strVal val="#ppt_x"/>
                                          </p:val>
                                        </p:tav>
                                      </p:tavLst>
                                    </p:anim>
                                    <p:anim calcmode="lin" valueType="num">
                                      <p:cBhvr additive="base">
                                        <p:cTn id="14" dur="1000"/>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p:tgtEl>
                                          <p:spTgt spid="5"/>
                                        </p:tgtEl>
                                        <p:attrNameLst>
                                          <p:attrName>ppt_x</p:attrName>
                                        </p:attrNameLst>
                                      </p:cBhvr>
                                      <p:tavLst>
                                        <p:tav tm="0">
                                          <p:val>
                                            <p:strVal val="#ppt_x"/>
                                          </p:val>
                                        </p:tav>
                                        <p:tav tm="100000">
                                          <p:val>
                                            <p:strVal val="#ppt_x"/>
                                          </p:val>
                                        </p:tav>
                                      </p:tavLst>
                                    </p:anim>
                                    <p:anim calcmode="lin" valueType="num">
                                      <p:cBhvr additive="base">
                                        <p:cTn id="20" dur="1000"/>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1" animBg="1"/>
      <p:bldP spid="5" grpId="2" animBg="1"/>
    </p:bldLst>
  </p:timing>
</p:sld>
</file>

<file path=ppt/slides/slide2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33095" y="182245"/>
            <a:ext cx="7868920" cy="1017905"/>
          </a:xfrm>
          <a:prstGeom prst="rect"/>
        </p:spPr>
        <p:txBody>
          <a:bodyPr wrap="square" lIns="91440" tIns="45720" rIns="91440" bIns="45720" vert="horz" anchor="ctr">
            <a:normAutofit fontScale="100000" lnSpcReduction="0"/>
          </a:bodyPr>
          <a:lstStyle/>
          <a:p>
            <a:pPr marL="0" indent="0" algn="l" fontAlgn="auto" defTabSz="914400" eaLnBrk="0">
              <a:lnSpc>
                <a:spcPct val="90000"/>
              </a:lnSpc>
              <a:spcBef>
                <a:spcPts val="0"/>
              </a:spcBef>
              <a:spcAft>
                <a:spcPts val="0"/>
              </a:spcAft>
              <a:buFontTx/>
              <a:buNone/>
            </a:pPr>
            <a:r>
              <a:rPr lang="en-US" altLang="ko-KR" sz="2800" cap="none" dirty="0" smtClean="0" b="0" strike="noStrike">
                <a:latin typeface="宋体" charset="0"/>
                <a:ea typeface="宋体" charset="0"/>
              </a:rPr>
              <a:t>拉动</a:t>
            </a:r>
            <a:endParaRPr lang="ko-KR" altLang="en-US" sz="2800" cap="none" dirty="0" smtClean="0" b="0" strike="noStrike">
              <a:latin typeface="宋体" charset="0"/>
              <a:ea typeface="宋体" charset="0"/>
            </a:endParaRPr>
          </a:p>
        </p:txBody>
      </p:sp>
      <p:sp>
        <p:nvSpPr>
          <p:cNvPr id="3" name="文本框 2"/>
          <p:cNvSpPr txBox="1">
            <a:spLocks/>
          </p:cNvSpPr>
          <p:nvPr/>
        </p:nvSpPr>
        <p:spPr>
          <a:xfrm rot="0">
            <a:off x="633095" y="1026160"/>
            <a:ext cx="7941310" cy="884555"/>
          </a:xfrm>
          <a:prstGeom prst="rect"/>
          <a:noFill/>
          <a:ln w="0">
            <a:noFill/>
            <a:prstDash/>
          </a:ln>
        </p:spPr>
        <p:txBody>
          <a:bodyPr wrap="square" lIns="89535" tIns="46355" rIns="89535" bIns="46355" vert="horz" anchor="t">
            <a:spAutoFit/>
          </a:bodyPr>
          <a:lstStyle/>
          <a:p>
            <a:pPr marL="228600" indent="-228600" algn="l" fontAlgn="auto" defTabSz="914400" eaLnBrk="0">
              <a:lnSpc>
                <a:spcPct val="90000"/>
              </a:lnSpc>
              <a:spcBef>
                <a:spcPts val="1000"/>
              </a:spcBef>
              <a:spcAft>
                <a:spcPts val="0"/>
              </a:spcAft>
              <a:buClr>
                <a:srgbClr val="000000"/>
              </a:buClr>
              <a:buFont typeface="Arial"/>
              <a:buChar char="•"/>
            </a:pPr>
            <a:r>
              <a:rPr lang="en-US" altLang="ko-KR" sz="2400" cap="none" dirty="0" smtClean="0" b="1" strike="noStrike">
                <a:latin typeface="宋体" charset="0"/>
                <a:ea typeface="宋体" charset="0"/>
              </a:rPr>
              <a:t>口碑拉动</a:t>
            </a:r>
            <a:endParaRPr lang="ko-KR" altLang="en-US" sz="2400" cap="none" dirty="0" smtClean="0" b="1" strike="noStrike">
              <a:latin typeface="宋体" charset="0"/>
              <a:ea typeface="宋体" charset="0"/>
            </a:endParaRPr>
          </a:p>
          <a:p>
            <a:pPr marL="228600" indent="-228600" algn="l" fontAlgn="auto" defTabSz="914400" eaLnBrk="0">
              <a:lnSpc>
                <a:spcPct val="90000"/>
              </a:lnSpc>
              <a:spcBef>
                <a:spcPts val="1000"/>
              </a:spcBef>
              <a:spcAft>
                <a:spcPts val="0"/>
              </a:spcAft>
              <a:buClr>
                <a:srgbClr val="000000"/>
              </a:buClr>
              <a:buFont typeface="Arial"/>
              <a:buChar char="•"/>
            </a:pPr>
            <a:r>
              <a:rPr lang="en-US" altLang="ko-KR" sz="2400" cap="none" dirty="0" smtClean="0" b="1" strike="noStrike">
                <a:latin typeface="宋体" charset="0"/>
                <a:ea typeface="宋体" charset="0"/>
              </a:rPr>
              <a:t>平台拉动</a:t>
            </a:r>
            <a:endParaRPr lang="ko-KR" altLang="en-US" sz="2400" cap="none" dirty="0" smtClean="0" b="0" strike="noStrike">
              <a:latin typeface="Calibri" charset="0"/>
              <a:ea typeface="宋体" charset="0"/>
            </a:endParaRPr>
          </a:p>
        </p:txBody>
      </p:sp>
      <p:sp>
        <p:nvSpPr>
          <p:cNvPr id="4" name="文本框 3"/>
          <p:cNvSpPr txBox="1">
            <a:spLocks/>
          </p:cNvSpPr>
          <p:nvPr/>
        </p:nvSpPr>
        <p:spPr>
          <a:xfrm rot="0">
            <a:off x="632460" y="2136775"/>
            <a:ext cx="7716520"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平台活跃用户数 x 转化率 x 拉动时长 = 拉动进来的用户总数</a:t>
            </a:r>
            <a:endParaRPr lang="ko-KR" altLang="en-US" sz="2000" cap="none" dirty="0" smtClean="0" b="0" strike="noStrike">
              <a:latin typeface="宋体" charset="0"/>
              <a:ea typeface="宋体" charset="0"/>
            </a:endParaRPr>
          </a:p>
        </p:txBody>
      </p:sp>
      <p:sp>
        <p:nvSpPr>
          <p:cNvPr id="5" name="文本框 4"/>
          <p:cNvSpPr txBox="1">
            <a:spLocks/>
          </p:cNvSpPr>
          <p:nvPr/>
        </p:nvSpPr>
        <p:spPr>
          <a:xfrm>
            <a:off x="632460" y="2684145"/>
            <a:ext cx="7197725" cy="1015365"/>
          </a:xfrm>
          <a:prstGeom prst="rect"/>
          <a:noFill/>
          <a:ln w="0">
            <a:noFill/>
            <a:prstDash/>
          </a:ln>
        </p:spPr>
        <p:txBody>
          <a:bodyPr wrap="square" lIns="89535" tIns="46355" rIns="89535" bIns="46355" numCol="1" vert="horz" anchor="t">
            <a:spAutoFit/>
          </a:bodyPr>
          <a:lstStyle/>
          <a:p>
            <a:pPr marL="0" indent="0" algn="l" fontAlgn="auto" defTabSz="508000" eaLnBrk="0" latinLnBrk="0">
              <a:lnSpc>
                <a:spcPct val="100000"/>
              </a:lnSpc>
              <a:spcBef>
                <a:spcPts val="0"/>
              </a:spcBef>
              <a:spcAft>
                <a:spcPts val="0"/>
              </a:spcAft>
              <a:buFontTx/>
              <a:buNone/>
            </a:pPr>
            <a:r>
              <a:rPr lang="en-US" altLang="ko-KR" sz="2000" cap="none" dirty="0" smtClean="0" b="0" strike="noStrike">
                <a:latin typeface="宋体" charset="0"/>
                <a:ea typeface="宋体" charset="0"/>
              </a:rPr>
              <a:t>什么是平台：</a:t>
            </a:r>
            <a:endParaRPr lang="ko-KR" altLang="en-US" sz="2000" cap="none" dirty="0" smtClean="0" b="0" strike="noStrike">
              <a:latin typeface="宋体" charset="0"/>
              <a:ea typeface="宋体" charset="0"/>
            </a:endParaRPr>
          </a:p>
          <a:p>
            <a:pPr marL="0" indent="0" algn="l" fontAlgn="auto" defTabSz="508000" eaLnBrk="0" latinLnBrk="0">
              <a:lnSpc>
                <a:spcPct val="100000"/>
              </a:lnSpc>
              <a:spcBef>
                <a:spcPts val="0"/>
              </a:spcBef>
              <a:spcAft>
                <a:spcPts val="0"/>
              </a:spcAft>
              <a:buFontTx/>
              <a:buNone/>
            </a:pPr>
            <a:r>
              <a:rPr lang="en-US" altLang="ko-KR" sz="2000" cap="none" dirty="0" smtClean="0" b="0" strike="noStrike">
                <a:latin typeface="宋体" charset="0"/>
                <a:ea typeface="宋体" charset="0"/>
              </a:rPr>
              <a:t>    线上线下的媒体、SNS社区、搜索引擎、即时通信、导航站、应用市场，它们都是平台，它们有大量的活跃用户</a:t>
            </a:r>
            <a:endParaRPr lang="ko-KR" altLang="en-US" sz="2000" cap="none" dirty="0" smtClean="0" b="0" strike="noStrike">
              <a:latin typeface="宋体" charset="0"/>
              <a:ea typeface="宋体" charset="0"/>
            </a:endParaRPr>
          </a:p>
        </p:txBody>
      </p:sp>
      <p:sp>
        <p:nvSpPr>
          <p:cNvPr id="6" name="文本框 5"/>
          <p:cNvSpPr txBox="1">
            <a:spLocks/>
          </p:cNvSpPr>
          <p:nvPr/>
        </p:nvSpPr>
        <p:spPr>
          <a:xfrm rot="0">
            <a:off x="632460" y="3794760"/>
            <a:ext cx="7983855"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Calibri" charset="0"/>
                <a:ea typeface="宋体" charset="0"/>
              </a:rPr>
              <a:t>影响转化率的因素：</a:t>
            </a:r>
            <a:endParaRPr lang="ko-KR" altLang="en-US" sz="2000" cap="none" dirty="0" smtClean="0" b="0" strike="noStrike">
              <a:latin typeface="Calibri" charset="0"/>
              <a:ea typeface="宋体" charset="0"/>
            </a:endParaRPr>
          </a:p>
        </p:txBody>
      </p:sp>
      <p:sp>
        <p:nvSpPr>
          <p:cNvPr id="7" name="文本框 6"/>
          <p:cNvSpPr txBox="1">
            <a:spLocks/>
          </p:cNvSpPr>
          <p:nvPr/>
        </p:nvSpPr>
        <p:spPr>
          <a:xfrm rot="0">
            <a:off x="632460" y="4272915"/>
            <a:ext cx="6887845"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1.平台用户的被拉动产品目标用户的重叠度</a:t>
            </a:r>
            <a:endParaRPr lang="ko-KR" altLang="en-US" sz="2000" cap="none" dirty="0" smtClean="0" b="0" strike="noStrike">
              <a:latin typeface="宋体" charset="0"/>
              <a:ea typeface="宋体" charset="0"/>
            </a:endParaRPr>
          </a:p>
        </p:txBody>
      </p:sp>
      <p:sp>
        <p:nvSpPr>
          <p:cNvPr id="8" name="文本框 7"/>
          <p:cNvSpPr txBox="1">
            <a:spLocks/>
          </p:cNvSpPr>
          <p:nvPr/>
        </p:nvSpPr>
        <p:spPr>
          <a:xfrm rot="0">
            <a:off x="632460" y="4707890"/>
            <a:ext cx="7702550" cy="40068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2.封闭体验</a:t>
            </a:r>
            <a:endParaRPr lang="ko-KR" altLang="en-US" sz="2000" cap="none" dirty="0" smtClean="0" b="0" strike="noStrike">
              <a:latin typeface="宋体" charset="0"/>
              <a:ea typeface="宋体" charset="0"/>
            </a:endParaRPr>
          </a:p>
        </p:txBody>
      </p:sp>
      <p:sp>
        <p:nvSpPr>
          <p:cNvPr id="9" name="文本框 8"/>
          <p:cNvSpPr txBox="1">
            <a:spLocks/>
          </p:cNvSpPr>
          <p:nvPr/>
        </p:nvSpPr>
        <p:spPr>
          <a:xfrm rot="0">
            <a:off x="632460" y="5158105"/>
            <a:ext cx="8307070" cy="132270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如果用户使用A产品的体验叠加上使用B产品的体验，相对于使用A产品加B产品的竟品可以获得增值或低成本，那么我们可以说A产品和B产品的组合形成了封闭体验</a:t>
            </a:r>
            <a:endParaRPr lang="ko-KR" altLang="en-US" sz="2000" cap="none" dirty="0" smtClean="0" b="0" strike="noStrike">
              <a:latin typeface="宋体" charset="0"/>
              <a:ea typeface="宋体" charset="0"/>
            </a:endParaRPr>
          </a:p>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例：网吧兜售香烟、饮料、快餐给用户</a:t>
            </a:r>
            <a:endParaRPr lang="ko-KR" altLang="en-US" sz="2000" cap="none" dirty="0" smtClean="0" b="0" strike="noStrike">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
                                          </p:val>
                                        </p:tav>
                                        <p:tav tm="100000">
                                          <p:val>
                                            <p:strVal val="#ppt_x"/>
                                          </p:val>
                                        </p:tav>
                                      </p:tavLst>
                                    </p:anim>
                                    <p:anim calcmode="lin" valueType="num">
                                      <p:cBhvr additive="base">
                                        <p:cTn id="8" dur="1000"/>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p:tgtEl>
                                          <p:spTgt spid="4"/>
                                        </p:tgtEl>
                                        <p:attrNameLst>
                                          <p:attrName>ppt_x</p:attrName>
                                        </p:attrNameLst>
                                      </p:cBhvr>
                                      <p:tavLst>
                                        <p:tav tm="0">
                                          <p:val>
                                            <p:strVal val="#ppt_x"/>
                                          </p:val>
                                        </p:tav>
                                        <p:tav tm="100000">
                                          <p:val>
                                            <p:strVal val="#ppt_x"/>
                                          </p:val>
                                        </p:tav>
                                      </p:tavLst>
                                    </p:anim>
                                    <p:anim calcmode="lin" valueType="num">
                                      <p:cBhvr additive="base">
                                        <p:cTn id="14" dur="1000"/>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p:tgtEl>
                                          <p:spTgt spid="5"/>
                                        </p:tgtEl>
                                        <p:attrNameLst>
                                          <p:attrName>ppt_x</p:attrName>
                                        </p:attrNameLst>
                                      </p:cBhvr>
                                      <p:tavLst>
                                        <p:tav tm="0">
                                          <p:val>
                                            <p:strVal val="#ppt_x"/>
                                          </p:val>
                                        </p:tav>
                                        <p:tav tm="100000">
                                          <p:val>
                                            <p:strVal val="#ppt_x"/>
                                          </p:val>
                                        </p:tav>
                                      </p:tavLst>
                                    </p:anim>
                                    <p:anim calcmode="lin" valueType="num">
                                      <p:cBhvr additive="base">
                                        <p:cTn id="20" dur="1000"/>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3"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p:tgtEl>
                                          <p:spTgt spid="6"/>
                                        </p:tgtEl>
                                        <p:attrNameLst>
                                          <p:attrName>ppt_x</p:attrName>
                                        </p:attrNameLst>
                                      </p:cBhvr>
                                      <p:tavLst>
                                        <p:tav tm="0">
                                          <p:val>
                                            <p:strVal val="#ppt_x"/>
                                          </p:val>
                                        </p:tav>
                                        <p:tav tm="100000">
                                          <p:val>
                                            <p:strVal val="#ppt_x"/>
                                          </p:val>
                                        </p:tav>
                                      </p:tavLst>
                                    </p:anim>
                                    <p:anim calcmode="lin" valueType="num">
                                      <p:cBhvr additive="base">
                                        <p:cTn id="26" dur="1000"/>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4"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1000"/>
                                        <p:tgtEl>
                                          <p:spTgt spid="7"/>
                                        </p:tgtEl>
                                        <p:attrNameLst>
                                          <p:attrName>ppt_x</p:attrName>
                                        </p:attrNameLst>
                                      </p:cBhvr>
                                      <p:tavLst>
                                        <p:tav tm="0">
                                          <p:val>
                                            <p:strVal val="#ppt_x"/>
                                          </p:val>
                                        </p:tav>
                                        <p:tav tm="100000">
                                          <p:val>
                                            <p:strVal val="#ppt_x"/>
                                          </p:val>
                                        </p:tav>
                                      </p:tavLst>
                                    </p:anim>
                                    <p:anim calcmode="lin" valueType="num">
                                      <p:cBhvr additive="base">
                                        <p:cTn id="32" dur="1000"/>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5"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1000"/>
                                        <p:tgtEl>
                                          <p:spTgt spid="8"/>
                                        </p:tgtEl>
                                        <p:attrNameLst>
                                          <p:attrName>ppt_x</p:attrName>
                                        </p:attrNameLst>
                                      </p:cBhvr>
                                      <p:tavLst>
                                        <p:tav tm="0">
                                          <p:val>
                                            <p:strVal val="#ppt_x"/>
                                          </p:val>
                                        </p:tav>
                                        <p:tav tm="100000">
                                          <p:val>
                                            <p:strVal val="#ppt_x"/>
                                          </p:val>
                                        </p:tav>
                                      </p:tavLst>
                                    </p:anim>
                                    <p:anim calcmode="lin" valueType="num">
                                      <p:cBhvr additive="base">
                                        <p:cTn id="38" dur="1000"/>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6"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000"/>
                                        <p:tgtEl>
                                          <p:spTgt spid="9"/>
                                        </p:tgtEl>
                                        <p:attrNameLst>
                                          <p:attrName>ppt_x</p:attrName>
                                        </p:attrNameLst>
                                      </p:cBhvr>
                                      <p:tavLst>
                                        <p:tav tm="0">
                                          <p:val>
                                            <p:strVal val="#ppt_x"/>
                                          </p:val>
                                        </p:tav>
                                        <p:tav tm="100000">
                                          <p:val>
                                            <p:strVal val="#ppt_x"/>
                                          </p:val>
                                        </p:tav>
                                      </p:tavLst>
                                    </p:anim>
                                    <p:anim calcmode="lin" valueType="num">
                                      <p:cBhvr additive="base">
                                        <p:cTn id="44" dur="1000"/>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1" animBg="1"/>
      <p:bldP spid="5" grpId="2" animBg="1"/>
      <p:bldP spid="6" grpId="3" animBg="1"/>
      <p:bldP spid="7" grpId="4" animBg="1"/>
      <p:bldP spid="8" grpId="5" animBg="1"/>
      <p:bldP spid="9" grpId="6" animBg="1"/>
    </p:bldLst>
  </p:timing>
</p:sld>
</file>

<file path=ppt/slides/slide2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文本框 1"/>
          <p:cNvSpPr txBox="1">
            <a:spLocks/>
          </p:cNvSpPr>
          <p:nvPr/>
        </p:nvSpPr>
        <p:spPr>
          <a:xfrm rot="0">
            <a:off x="618490" y="1306830"/>
            <a:ext cx="8152765" cy="1076960"/>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1800" cap="none" dirty="0" smtClean="0" b="0" strike="noStrike">
                <a:latin typeface="Calibri" charset="0"/>
                <a:ea typeface="宋体" charset="0"/>
              </a:rPr>
              <a:t>•</a:t>
            </a:r>
            <a:r>
              <a:rPr lang="en-US" altLang="ko-KR" sz="2400" cap="none" dirty="0" smtClean="0" b="0" strike="noStrike">
                <a:latin typeface="Calibri" charset="0"/>
                <a:ea typeface="宋体" charset="0"/>
              </a:rPr>
              <a:t>   广告</a:t>
            </a:r>
            <a:endParaRPr lang="ko-KR" altLang="en-US" sz="1800" cap="none" dirty="0" smtClean="0" b="0" strike="noStrike">
              <a:latin typeface="Calibri" charset="0"/>
              <a:ea typeface="宋体" charset="0"/>
            </a:endParaRPr>
          </a:p>
          <a:p>
            <a:pPr marL="0" indent="0" algn="l" fontAlgn="auto" defTabSz="508000">
              <a:lnSpc>
                <a:spcPct val="100000"/>
              </a:lnSpc>
              <a:spcBef>
                <a:spcPts val="0"/>
              </a:spcBef>
              <a:spcAft>
                <a:spcPts val="0"/>
              </a:spcAft>
              <a:buFontTx/>
              <a:buNone/>
            </a:pPr>
            <a:r>
              <a:rPr lang="en-US" altLang="ko-KR" sz="2000" cap="none" dirty="0" smtClean="0" b="0" strike="noStrike">
                <a:latin typeface="Calibri" charset="0"/>
                <a:ea typeface="宋体" charset="0"/>
              </a:rPr>
              <a:t>选择与自己产品用户重叠度高的媒体或通过定向手段过滤到想要触达的用户群，并投放他们喜闻乐见的广告，就可以提升转化率</a:t>
            </a:r>
            <a:endParaRPr lang="ko-KR" altLang="en-US" sz="2000" cap="none" dirty="0" smtClean="0" b="0" strike="noStrike">
              <a:latin typeface="Calibri" charset="0"/>
              <a:ea typeface="宋体" charset="0"/>
            </a:endParaRPr>
          </a:p>
        </p:txBody>
      </p:sp>
      <p:sp>
        <p:nvSpPr>
          <p:cNvPr id="3" name="文本框 2"/>
          <p:cNvSpPr txBox="1">
            <a:spLocks/>
          </p:cNvSpPr>
          <p:nvPr/>
        </p:nvSpPr>
        <p:spPr>
          <a:xfrm rot="0">
            <a:off x="618490" y="3345180"/>
            <a:ext cx="8124825" cy="1076960"/>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400" cap="none" dirty="0" smtClean="0" b="0" strike="noStrike">
                <a:latin typeface="Calibri" charset="0"/>
                <a:ea typeface="宋体" charset="0"/>
              </a:rPr>
              <a:t>•   植入</a:t>
            </a:r>
            <a:endParaRPr lang="ko-KR" altLang="en-US" sz="2400" cap="none" dirty="0" smtClean="0" b="0" strike="noStrike">
              <a:latin typeface="Calibri" charset="0"/>
              <a:ea typeface="宋体" charset="0"/>
            </a:endParaRPr>
          </a:p>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1.把产品入口放到平台中</a:t>
            </a:r>
            <a:endParaRPr lang="ko-KR" altLang="en-US" sz="2000" cap="none" dirty="0" smtClean="0" b="0" strike="noStrike">
              <a:latin typeface="宋体" charset="0"/>
              <a:ea typeface="宋体" charset="0"/>
            </a:endParaRPr>
          </a:p>
          <a:p>
            <a:pPr marL="0" indent="0" algn="l" fontAlgn="auto" defTabSz="508000">
              <a:lnSpc>
                <a:spcPct val="100000"/>
              </a:lnSpc>
              <a:spcBef>
                <a:spcPts val="0"/>
              </a:spcBef>
              <a:spcAft>
                <a:spcPts val="0"/>
              </a:spcAft>
              <a:buFontTx/>
              <a:buNone/>
            </a:pPr>
            <a:r>
              <a:rPr lang="en-US" altLang="ko-KR" sz="2000" cap="none" dirty="0" smtClean="0" b="0" strike="noStrike">
                <a:latin typeface="宋体" charset="0"/>
                <a:ea typeface="宋体" charset="0"/>
              </a:rPr>
              <a:t>2.把产品的品牌或展示放到某个内容中，例如：软文</a:t>
            </a:r>
            <a:endParaRPr lang="ko-KR" altLang="en-US" sz="2000" cap="none" dirty="0" smtClean="0" b="0" strike="noStrike">
              <a:latin typeface="宋体" charset="0"/>
              <a:ea typeface="宋体" charset="0"/>
            </a:endParaRPr>
          </a:p>
        </p:txBody>
      </p:sp>
      <p:sp>
        <p:nvSpPr>
          <p:cNvPr id="4" name="文本框 3"/>
          <p:cNvSpPr txBox="1">
            <a:spLocks/>
          </p:cNvSpPr>
          <p:nvPr/>
        </p:nvSpPr>
        <p:spPr>
          <a:xfrm rot="0">
            <a:off x="668655" y="4664075"/>
            <a:ext cx="7801610" cy="37020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1800" cap="none" dirty="0" smtClean="0" b="0" strike="noStrike">
                <a:latin typeface="Calibri" charset="0"/>
                <a:ea typeface="宋体" charset="0"/>
              </a:rPr>
              <a:t>火晶柿子，因为电视剧《长安十二时辰》带火了</a:t>
            </a:r>
            <a:endParaRPr lang="ko-KR" altLang="en-US" sz="18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
                                          </p:val>
                                        </p:tav>
                                        <p:tav tm="100000">
                                          <p:val>
                                            <p:strVal val="#ppt_x"/>
                                          </p:val>
                                        </p:tav>
                                      </p:tavLst>
                                    </p:anim>
                                    <p:anim calcmode="lin" valueType="num">
                                      <p:cBhvr additive="base">
                                        <p:cTn id="8" dur="1000"/>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p:tgtEl>
                                          <p:spTgt spid="3"/>
                                        </p:tgtEl>
                                        <p:attrNameLst>
                                          <p:attrName>ppt_x</p:attrName>
                                        </p:attrNameLst>
                                      </p:cBhvr>
                                      <p:tavLst>
                                        <p:tav tm="0">
                                          <p:val>
                                            <p:strVal val="#ppt_x"/>
                                          </p:val>
                                        </p:tav>
                                        <p:tav tm="100000">
                                          <p:val>
                                            <p:strVal val="#ppt_x"/>
                                          </p:val>
                                        </p:tav>
                                      </p:tavLst>
                                    </p:anim>
                                    <p:anim calcmode="lin" valueType="num">
                                      <p:cBhvr additive="base">
                                        <p:cTn id="14" dur="1000"/>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p:tgtEl>
                                          <p:spTgt spid="4"/>
                                        </p:tgtEl>
                                        <p:attrNameLst>
                                          <p:attrName>ppt_x</p:attrName>
                                        </p:attrNameLst>
                                      </p:cBhvr>
                                      <p:tavLst>
                                        <p:tav tm="0">
                                          <p:val>
                                            <p:strVal val="#ppt_x"/>
                                          </p:val>
                                        </p:tav>
                                        <p:tav tm="100000">
                                          <p:val>
                                            <p:strVal val="#ppt_x"/>
                                          </p:val>
                                        </p:tav>
                                      </p:tavLst>
                                    </p:anim>
                                    <p:anim calcmode="lin" valueType="num">
                                      <p:cBhvr additive="base">
                                        <p:cTn id="20" dur="1000"/>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1" animBg="1"/>
      <p:bldP spid="4" grpId="2" animBg="1"/>
    </p:bldLst>
  </p:timing>
</p:sld>
</file>

<file path=ppt/slides/slide2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28650" y="365125"/>
            <a:ext cx="7887970" cy="1327150"/>
          </a:xfrm>
          <a:prstGeom prst="rect"/>
        </p:spPr>
        <p:txBody>
          <a:bodyPr wrap="square" lIns="91440" tIns="45720" rIns="91440" bIns="45720" vert="horz" anchor="ctr">
            <a:normAutofit fontScale="100000" lnSpcReduction="0"/>
          </a:bodyPr>
          <a:lstStyle/>
          <a:p>
            <a:pPr marL="0" indent="0" algn="l" fontAlgn="auto" defTabSz="914400" eaLnBrk="0">
              <a:lnSpc>
                <a:spcPct val="90000"/>
              </a:lnSpc>
              <a:spcBef>
                <a:spcPts val="0"/>
              </a:spcBef>
              <a:spcAft>
                <a:spcPts val="0"/>
              </a:spcAft>
              <a:buFontTx/>
              <a:buNone/>
            </a:pPr>
            <a:r>
              <a:rPr lang="en-US" altLang="ko-KR" sz="4400" cap="none" dirty="0" smtClean="0" b="0" strike="noStrike">
                <a:latin typeface="宋体" charset="0"/>
                <a:ea typeface="宋体" charset="0"/>
              </a:rPr>
              <a:t>用户反馈</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a:off x="628650" y="1825625"/>
            <a:ext cx="7889240" cy="4354195"/>
          </a:xfrm>
          <a:prstGeom prst="rect"/>
        </p:spPr>
        <p:txBody>
          <a:bodyPr wrap="square" lIns="91440" tIns="45720" rIns="91440" bIns="45720" numCol="1" vert="horz" anchor="t">
            <a:normAutofit fontScale="100000" lnSpcReduction="0"/>
          </a:bodyPr>
          <a:lstStyle/>
          <a:p>
            <a:pPr marL="0" indent="0" algn="l" fontAlgn="auto" defTabSz="914400" eaLnBrk="0">
              <a:lnSpc>
                <a:spcPct val="90000"/>
              </a:lnSpc>
              <a:spcBef>
                <a:spcPts val="1000"/>
              </a:spcBef>
              <a:spcAft>
                <a:spcPts val="0"/>
              </a:spcAft>
              <a:buFontTx/>
              <a:buNone/>
            </a:pPr>
            <a:r>
              <a:rPr lang="en-US" altLang="ko-KR" sz="2400" cap="none" dirty="0" smtClean="0" b="0" strike="noStrike">
                <a:latin typeface="宋体" charset="0"/>
                <a:ea typeface="宋体" charset="0"/>
              </a:rPr>
              <a:t>1.移动端、pc端做题时，退出没有确认按钮</a:t>
            </a: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宋体" charset="0"/>
                <a:ea typeface="宋体" charset="0"/>
              </a:rPr>
              <a:t>(oppo商店app下载下面的差评反馈)</a:t>
            </a: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宋体" charset="0"/>
                <a:ea typeface="宋体" charset="0"/>
              </a:rPr>
              <a:t>2.单词本排行榜选择班级的地方太丑</a:t>
            </a: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endParaRPr lang="ko-KR" altLang="en-US" sz="2400" cap="none" dirty="0" smtClean="0" b="0" strike="noStrike">
              <a:latin typeface="宋体" charset="0"/>
              <a:ea typeface="宋体" charset="0"/>
            </a:endParaRPr>
          </a:p>
        </p:txBody>
      </p:sp>
      <p:pic>
        <p:nvPicPr>
          <p:cNvPr id="4" name="图片 3" descr="C:/Users/14566/AppData/Roaming/JisuOffice/ETemp/13456_21206560/fImage6803125641.png"/>
          <p:cNvPicPr>
            <a:picLocks noChangeAspect="1"/>
          </p:cNvPicPr>
          <p:nvPr/>
        </p:nvPicPr>
        <p:blipFill rotWithShape="1">
          <a:blip r:embed="rId1">
            <a:extLst>
              <a:ext uri="{28A0092B-C50C-407E-A947-70E740481C1C}">
                <a14:useLocalDpi xmlns:a14="http://schemas.microsoft.com/office/drawing/2010/main" val="0"/>
              </a:ext>
            </a:extLst>
          </a:blip>
          <a:stretch>
            <a:fillRect/>
          </a:stretch>
        </p:blipFill>
        <p:spPr>
          <a:xfrm rot="0">
            <a:off x="2234565" y="3422015"/>
            <a:ext cx="2914015" cy="313436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14566/AppData/Roaming/JisuOffice/ETemp/12180_20098672/fImage144773246500.gif"/>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1550670" y="668655"/>
            <a:ext cx="5307330" cy="5321300"/>
          </a:xfrm>
          <a:prstGeom prst="rect"/>
          <a:noFill/>
        </p:spPr>
      </p:pic>
      <p:pic>
        <p:nvPicPr>
          <p:cNvPr id="3" name="图片 2" descr="C:/Users/14566/AppData/Roaming/JisuOffice/ETemp/12180_20098672/fImage1912903259169.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rot="0">
            <a:off x="1216025" y="1323975"/>
            <a:ext cx="6306185" cy="421386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28650" y="365125"/>
            <a:ext cx="7887970" cy="1327150"/>
          </a:xfrm>
          <a:prstGeom prst="rect"/>
        </p:spPr>
        <p:txBody>
          <a:bodyPr wrap="square" lIns="91440" tIns="45720" rIns="91440" bIns="45720" vert="horz" anchor="ctr">
            <a:normAutofit fontScale="100000" lnSpcReduction="0"/>
          </a:bodyPr>
          <a:lstStyle/>
          <a:p>
            <a:pPr marL="0" indent="0" algn="l" fontAlgn="auto" defTabSz="914400" eaLnBrk="0">
              <a:lnSpc>
                <a:spcPct val="90000"/>
              </a:lnSpc>
              <a:spcBef>
                <a:spcPts val="0"/>
              </a:spcBef>
              <a:spcAft>
                <a:spcPts val="0"/>
              </a:spcAft>
              <a:buFontTx/>
              <a:buNone/>
            </a:pPr>
            <a:r>
              <a:rPr lang="en-US" altLang="ko-KR" sz="4400" cap="none" dirty="0" smtClean="0" b="0" strike="noStrike">
                <a:latin typeface="宋体" charset="0"/>
                <a:ea typeface="宋体" charset="0"/>
              </a:rPr>
              <a:t>产品经理定义</a:t>
            </a:r>
            <a:endParaRPr lang="ko-KR" altLang="en-US" sz="4400" cap="none" dirty="0" smtClean="0" b="0" strike="noStrike">
              <a:latin typeface="宋体" charset="0"/>
              <a:ea typeface="宋体" charset="0"/>
            </a:endParaRPr>
          </a:p>
        </p:txBody>
      </p:sp>
      <p:sp>
        <p:nvSpPr>
          <p:cNvPr id="3" name="内容占位符 2"/>
          <p:cNvSpPr txBox="1">
            <a:spLocks/>
          </p:cNvSpPr>
          <p:nvPr>
            <p:ph type="obj" idx="1"/>
          </p:nvPr>
        </p:nvSpPr>
        <p:spPr>
          <a:xfrm rot="0">
            <a:off x="628650" y="1825625"/>
            <a:ext cx="7887970" cy="4352925"/>
          </a:xfrm>
          <a:prstGeom prst="rect"/>
        </p:spPr>
        <p:txBody>
          <a:bodyPr wrap="square" lIns="91440" tIns="45720" rIns="91440" bIns="45720" vert="horz" anchor="t">
            <a:normAutofit fontScale="100000" lnSpcReduction="0"/>
          </a:bodyPr>
          <a:lstStyle/>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    通常是负责对现有互联网产品进行管理及营销的人员，也负责开发新产品。</a:t>
            </a:r>
            <a:endParaRPr lang="ko-KR" altLang="en-US" sz="28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endParaRPr lang="ko-KR" altLang="en-US" sz="28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工作内容：</a:t>
            </a:r>
            <a:endParaRPr lang="ko-KR" altLang="en-US" sz="28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1.战略性工作</a:t>
            </a:r>
            <a:endParaRPr lang="ko-KR" altLang="en-US" sz="28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590" cap="none" dirty="0" smtClean="0" b="0" strike="noStrike">
                <a:latin typeface="宋体" charset="0"/>
                <a:ea typeface="宋体" charset="0"/>
              </a:rPr>
              <a:t>• 为产品建立长期的战略布局</a:t>
            </a:r>
            <a:endParaRPr lang="ko-KR" altLang="en-US" sz="259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590" cap="none" dirty="0" smtClean="0" b="0" strike="noStrike">
                <a:latin typeface="宋体" charset="0"/>
                <a:ea typeface="宋体" charset="0"/>
              </a:rPr>
              <a:t>• 发现新产品的机会</a:t>
            </a:r>
            <a:endParaRPr lang="ko-KR" altLang="en-US" sz="259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590" cap="none" dirty="0" smtClean="0" b="0" strike="noStrike">
                <a:latin typeface="宋体" charset="0"/>
                <a:ea typeface="宋体" charset="0"/>
              </a:rPr>
              <a:t>• 为产品的演变、增强和引进提供建议</a:t>
            </a:r>
            <a:endParaRPr lang="ko-KR" altLang="en-US" sz="2590" cap="none" dirty="0" smtClean="0" b="0" strike="noStrike">
              <a:latin typeface="宋体"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ph type="obj" idx="1"/>
          </p:nvPr>
        </p:nvSpPr>
        <p:spPr>
          <a:xfrm rot="0">
            <a:off x="548640" y="983615"/>
            <a:ext cx="7887970" cy="4352925"/>
          </a:xfrm>
          <a:prstGeom prst="rect"/>
        </p:spPr>
        <p:txBody>
          <a:bodyPr wrap="square" lIns="91440" tIns="45720" rIns="91440" bIns="45720" vert="horz" anchor="t">
            <a:normAutofit fontScale="100000" lnSpcReduction="0"/>
          </a:bodyPr>
          <a:lstStyle/>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2.阶段性工作</a:t>
            </a:r>
            <a:endParaRPr lang="ko-KR" altLang="en-US" sz="28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Arial" charset="0"/>
                <a:ea typeface="Arial" charset="0"/>
              </a:rPr>
              <a:t>•</a:t>
            </a:r>
            <a:r>
              <a:rPr lang="en-US" altLang="ko-KR" sz="2400" cap="none" dirty="0" smtClean="0" b="0" strike="noStrike">
                <a:latin typeface="宋体" charset="0"/>
                <a:ea typeface="宋体" charset="0"/>
              </a:rPr>
              <a:t> 参与新产品的开发</a:t>
            </a: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Arial" charset="0"/>
                <a:ea typeface="Arial" charset="0"/>
              </a:rPr>
              <a:t>• 参与年度商业计划的制定</a:t>
            </a: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Arial" charset="0"/>
                <a:ea typeface="Arial" charset="0"/>
              </a:rPr>
              <a:t>• 利用公司内部、外部资源开展营销活动</a:t>
            </a: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Arial" charset="0"/>
                <a:ea typeface="Arial" charset="0"/>
              </a:rPr>
              <a:t>• 预测竞争对手的行动并制定应对方案</a:t>
            </a: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Arial" charset="0"/>
                <a:ea typeface="Arial" charset="0"/>
              </a:rPr>
              <a:t>• 更新产品并进行相应的用户教育</a:t>
            </a: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Arial" charset="0"/>
                <a:ea typeface="Arial" charset="0"/>
              </a:rPr>
              <a:t>• 降低成本</a:t>
            </a: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Arial" charset="0"/>
                <a:ea typeface="Arial" charset="0"/>
              </a:rPr>
              <a:t>•</a:t>
            </a:r>
            <a:r>
              <a:rPr lang="en-US" altLang="ko-KR" sz="2400" cap="none" dirty="0" smtClean="0" b="0" strike="noStrike">
                <a:latin typeface="宋体" charset="0"/>
                <a:ea typeface="宋体" charset="0"/>
              </a:rPr>
              <a:t> 重新规划产品线</a:t>
            </a:r>
            <a:endParaRPr lang="ko-KR" altLang="en-US" sz="2400" cap="none" dirty="0" smtClean="0" b="0" strike="noStrike">
              <a:latin typeface="Arial" charset="0"/>
              <a:ea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内容占位符 2"/>
          <p:cNvSpPr txBox="1">
            <a:spLocks/>
          </p:cNvSpPr>
          <p:nvPr>
            <p:ph type="obj" idx="1"/>
          </p:nvPr>
        </p:nvSpPr>
        <p:spPr>
          <a:xfrm>
            <a:off x="562610" y="337185"/>
            <a:ext cx="7954645" cy="2517140"/>
          </a:xfrm>
          <a:prstGeom prst="rect"/>
        </p:spPr>
        <p:txBody>
          <a:bodyPr wrap="square" lIns="91440" tIns="45720" rIns="91440" bIns="45720" numCol="1" vert="horz" anchor="t">
            <a:normAutofit fontScale="85000" lnSpcReduction="0"/>
          </a:bodyPr>
          <a:lstStyle/>
          <a:p>
            <a:pPr marL="0" indent="0" algn="l" fontAlgn="auto" defTabSz="914400" eaLnBrk="0">
              <a:lnSpc>
                <a:spcPct val="90000"/>
              </a:lnSpc>
              <a:spcBef>
                <a:spcPts val="1000"/>
              </a:spcBef>
              <a:spcAft>
                <a:spcPts val="0"/>
              </a:spcAft>
              <a:buFontTx/>
              <a:buNone/>
            </a:pPr>
            <a:r>
              <a:rPr lang="en-US" altLang="ko-KR" sz="2800" cap="none" dirty="0" smtClean="0" b="0" strike="noStrike">
                <a:latin typeface="宋体" charset="0"/>
                <a:ea typeface="宋体" charset="0"/>
              </a:rPr>
              <a:t>3.日常性工作</a:t>
            </a:r>
            <a:endParaRPr lang="ko-KR" altLang="en-US" sz="28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Arial" charset="0"/>
                <a:ea typeface="Arial" charset="0"/>
              </a:rPr>
              <a:t>•</a:t>
            </a:r>
            <a:r>
              <a:rPr lang="en-US" altLang="ko-KR" sz="2400" cap="none" dirty="0" smtClean="0" b="0" strike="noStrike">
                <a:latin typeface="宋体" charset="0"/>
                <a:ea typeface="宋体" charset="0"/>
              </a:rPr>
              <a:t> 收集分析竞争情报</a:t>
            </a:r>
            <a:endParaRPr lang="ko-KR" altLang="en-US" sz="24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Arial" charset="0"/>
                <a:ea typeface="Arial" charset="0"/>
              </a:rPr>
              <a:t>• 协调开发、运营、客服、销售等资源以保证产品正常运作</a:t>
            </a:r>
            <a:endParaRPr lang="ko-KR" altLang="en-US" sz="2400" cap="none" dirty="0" smtClean="0" b="0" strike="noStrike">
              <a:latin typeface="Arial" charset="0"/>
              <a:ea typeface="Arial"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Arial" charset="0"/>
                <a:ea typeface="Arial" charset="0"/>
              </a:rPr>
              <a:t>• 执行商业计划</a:t>
            </a:r>
            <a:endParaRPr lang="ko-KR" altLang="en-US" sz="2400" cap="none" dirty="0" smtClean="0" b="0" strike="noStrike">
              <a:latin typeface="Arial" charset="0"/>
              <a:ea typeface="Arial" charset="0"/>
            </a:endParaRPr>
          </a:p>
          <a:p>
            <a:pPr marL="0" indent="0" algn="l" fontAlgn="auto" defTabSz="914400" eaLnBrk="0">
              <a:lnSpc>
                <a:spcPct val="90000"/>
              </a:lnSpc>
              <a:spcBef>
                <a:spcPts val="1000"/>
              </a:spcBef>
              <a:spcAft>
                <a:spcPts val="0"/>
              </a:spcAft>
              <a:buFontTx/>
              <a:buNone/>
            </a:pPr>
            <a:r>
              <a:rPr lang="en-US" altLang="ko-KR" sz="2400" cap="none" dirty="0" smtClean="0" b="0" strike="noStrike">
                <a:latin typeface="Arial" charset="0"/>
                <a:ea typeface="Arial" charset="0"/>
              </a:rPr>
              <a:t>工作内容比例：2:3:5</a:t>
            </a:r>
            <a:endParaRPr lang="ko-KR" altLang="en-US" sz="2400" cap="none" dirty="0" smtClean="0" b="0" strike="noStrike">
              <a:latin typeface="Arial" charset="0"/>
              <a:ea typeface="Arial" charset="0"/>
            </a:endParaRPr>
          </a:p>
          <a:p>
            <a:pPr marL="0" indent="0" algn="l" fontAlgn="auto" defTabSz="914400" eaLnBrk="0">
              <a:lnSpc>
                <a:spcPct val="90000"/>
              </a:lnSpc>
              <a:spcBef>
                <a:spcPts val="1000"/>
              </a:spcBef>
              <a:spcAft>
                <a:spcPts val="0"/>
              </a:spcAft>
              <a:buFontTx/>
              <a:buNone/>
            </a:pPr>
            <a:endParaRPr lang="ko-KR" altLang="en-US" sz="2400" cap="none" dirty="0" smtClean="0" b="0" strike="noStrike">
              <a:latin typeface="Arial" charset="0"/>
              <a:ea typeface="Arial" charset="0"/>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748665" y="3048000"/>
            <a:ext cx="3030855" cy="2972435"/>
          </a:xfrm>
          <a:prstGeom prst="rect"/>
          <a:noFill/>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rot="0">
            <a:off x="4786630" y="3128645"/>
            <a:ext cx="3202940" cy="304355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28650" y="365125"/>
            <a:ext cx="7887970" cy="1327150"/>
          </a:xfrm>
          <a:prstGeom prst="rect"/>
        </p:spPr>
        <p:txBody>
          <a:bodyPr wrap="square" lIns="91440" tIns="45720" rIns="91440" bIns="45720" vert="horz" anchor="ctr">
            <a:normAutofit fontScale="100000" lnSpcReduction="0"/>
          </a:bodyPr>
          <a:lstStyle/>
          <a:p>
            <a:pPr marL="0" indent="0" algn="l" fontAlgn="auto" defTabSz="914400" eaLnBrk="0">
              <a:lnSpc>
                <a:spcPct val="90000"/>
              </a:lnSpc>
              <a:spcBef>
                <a:spcPts val="0"/>
              </a:spcBef>
              <a:spcAft>
                <a:spcPts val="0"/>
              </a:spcAft>
              <a:buFontTx/>
              <a:buNone/>
            </a:pPr>
            <a:r>
              <a:rPr lang="en-US" altLang="ko-KR" sz="4400" cap="none" dirty="0" smtClean="0" b="0" strike="noStrike">
                <a:latin typeface="宋体" charset="0"/>
                <a:ea typeface="宋体" charset="0"/>
              </a:rPr>
              <a:t>什么是产品？</a:t>
            </a:r>
            <a:endParaRPr lang="ko-KR" altLang="en-US" sz="4400" cap="none" dirty="0" smtClean="0" b="0" strike="noStrike">
              <a:latin typeface="宋体" charset="0"/>
              <a:ea typeface="宋体" charset="0"/>
            </a:endParaRPr>
          </a:p>
        </p:txBody>
      </p:sp>
      <p:sp>
        <p:nvSpPr>
          <p:cNvPr id="5" name="文本框 4"/>
          <p:cNvSpPr txBox="1">
            <a:spLocks/>
          </p:cNvSpPr>
          <p:nvPr/>
        </p:nvSpPr>
        <p:spPr>
          <a:xfrm rot="0">
            <a:off x="933450" y="3308985"/>
            <a:ext cx="7226300" cy="480695"/>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800" cap="none" dirty="0" smtClean="0" b="0" strike="noStrike">
                <a:solidFill>
                  <a:schemeClr val="tx1"/>
                </a:solidFill>
                <a:latin typeface="宋体" charset="0"/>
                <a:ea typeface="宋体" charset="0"/>
              </a:rPr>
              <a:t>一款产品的概念是什么？</a:t>
            </a:r>
            <a:endParaRPr lang="ko-KR" altLang="en-US" sz="1800" cap="none" dirty="0" smtClean="0" b="0" strike="noStrike">
              <a:latin typeface="Calibri" charset="0"/>
              <a:ea typeface="宋体" charset="0"/>
            </a:endParaRPr>
          </a:p>
        </p:txBody>
      </p:sp>
      <p:sp>
        <p:nvSpPr>
          <p:cNvPr id="6" name="文本框 5"/>
          <p:cNvSpPr txBox="1">
            <a:spLocks/>
          </p:cNvSpPr>
          <p:nvPr/>
        </p:nvSpPr>
        <p:spPr>
          <a:xfrm rot="0">
            <a:off x="862965" y="1965325"/>
            <a:ext cx="7353300" cy="1089660"/>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400" cap="none" dirty="0" smtClean="0" b="0" strike="noStrike">
                <a:solidFill>
                  <a:schemeClr val="tx1"/>
                </a:solidFill>
                <a:latin typeface="宋体" charset="0"/>
                <a:ea typeface="宋体" charset="0"/>
              </a:rPr>
              <a:t>产品是指能够供给市场，被人们使用和</a:t>
            </a:r>
            <a:r>
              <a:rPr lang="en-US" altLang="ko-KR" sz="2400" cap="none" dirty="0" smtClean="0" b="0" strike="noStrike">
                <a:solidFill>
                  <a:schemeClr val="tx1"/>
                </a:solidFill>
                <a:latin typeface="宋体" charset="0"/>
                <a:ea typeface="宋体" charset="0"/>
                <a:hlinkClick r:id="rId12"/>
              </a:rPr>
              <a:t>消费</a:t>
            </a:r>
            <a:r>
              <a:rPr lang="en-US" altLang="ko-KR" sz="2400" cap="none" dirty="0" smtClean="0" b="0" strike="noStrike">
                <a:solidFill>
                  <a:schemeClr val="tx1"/>
                </a:solidFill>
                <a:latin typeface="宋体" charset="0"/>
                <a:ea typeface="宋体" charset="0"/>
              </a:rPr>
              <a:t>，并能</a:t>
            </a:r>
            <a:r>
              <a:rPr lang="en-US" altLang="ko-KR" sz="2400" cap="none" dirty="0" smtClean="0" b="0" strike="noStrike">
                <a:solidFill>
                  <a:schemeClr val="tx1"/>
                </a:solidFill>
                <a:latin typeface="宋体" charset="0"/>
                <a:ea typeface="宋体" charset="0"/>
                <a:hlinkClick r:id="rId13"/>
              </a:rPr>
              <a:t>满足</a:t>
            </a:r>
            <a:r>
              <a:rPr lang="en-US" altLang="ko-KR" sz="2400" cap="none" dirty="0" smtClean="0" b="0" strike="noStrike">
                <a:solidFill>
                  <a:schemeClr val="tx1"/>
                </a:solidFill>
                <a:latin typeface="宋体" charset="0"/>
                <a:ea typeface="宋体" charset="0"/>
              </a:rPr>
              <a:t>人们某种需求的任何东西，包括有形的</a:t>
            </a:r>
            <a:r>
              <a:rPr lang="en-US" altLang="ko-KR" sz="2400" cap="none" dirty="0" smtClean="0" b="0" strike="noStrike">
                <a:solidFill>
                  <a:schemeClr val="tx1"/>
                </a:solidFill>
                <a:latin typeface="宋体" charset="0"/>
                <a:ea typeface="宋体" charset="0"/>
                <a:hlinkClick r:id="rId14"/>
              </a:rPr>
              <a:t>物品</a:t>
            </a:r>
            <a:r>
              <a:rPr lang="en-US" altLang="ko-KR" sz="2400" cap="none" dirty="0" smtClean="0" b="0" strike="noStrike">
                <a:solidFill>
                  <a:schemeClr val="tx1"/>
                </a:solidFill>
                <a:latin typeface="宋体" charset="0"/>
                <a:ea typeface="宋体" charset="0"/>
              </a:rPr>
              <a:t>、无形的</a:t>
            </a:r>
            <a:r>
              <a:rPr lang="en-US" altLang="ko-KR" sz="2400" cap="none" dirty="0" smtClean="0" b="0" strike="noStrike">
                <a:solidFill>
                  <a:schemeClr val="tx1"/>
                </a:solidFill>
                <a:latin typeface="宋体" charset="0"/>
                <a:ea typeface="宋体" charset="0"/>
                <a:hlinkClick r:id="rId15"/>
              </a:rPr>
              <a:t>服务</a:t>
            </a:r>
            <a:r>
              <a:rPr lang="en-US" altLang="ko-KR" sz="2400" cap="none" dirty="0" smtClean="0" b="0" strike="noStrike">
                <a:solidFill>
                  <a:schemeClr val="tx1"/>
                </a:solidFill>
                <a:latin typeface="宋体" charset="0"/>
                <a:ea typeface="宋体" charset="0"/>
              </a:rPr>
              <a:t>、</a:t>
            </a:r>
            <a:r>
              <a:rPr lang="en-US" altLang="ko-KR" sz="2400" cap="none" dirty="0" smtClean="0" b="0" strike="noStrike">
                <a:solidFill>
                  <a:schemeClr val="tx1"/>
                </a:solidFill>
                <a:latin typeface="宋体" charset="0"/>
                <a:ea typeface="宋体" charset="0"/>
                <a:hlinkClick r:id="rId16"/>
              </a:rPr>
              <a:t>组织</a:t>
            </a:r>
            <a:r>
              <a:rPr lang="en-US" altLang="ko-KR" sz="2400" cap="none" dirty="0" smtClean="0" b="0" strike="noStrike">
                <a:solidFill>
                  <a:schemeClr val="tx1"/>
                </a:solidFill>
                <a:latin typeface="宋体" charset="0"/>
                <a:ea typeface="宋体" charset="0"/>
              </a:rPr>
              <a:t>、观念或它们的组合。</a:t>
            </a:r>
            <a:endParaRPr lang="ko-KR" altLang="en-US" sz="2400" cap="none" dirty="0" smtClean="0" b="0" strike="noStrike">
              <a:latin typeface="Calibri" charset="0"/>
              <a:ea typeface="宋体" charset="0"/>
            </a:endParaRPr>
          </a:p>
        </p:txBody>
      </p:sp>
      <p:sp>
        <p:nvSpPr>
          <p:cNvPr id="7" name="文本框 6"/>
          <p:cNvSpPr txBox="1">
            <a:spLocks/>
          </p:cNvSpPr>
          <p:nvPr/>
        </p:nvSpPr>
        <p:spPr>
          <a:xfrm rot="0">
            <a:off x="962025" y="4171315"/>
            <a:ext cx="7819390" cy="647065"/>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000" cap="none" dirty="0" smtClean="0" b="0" strike="noStrike">
                <a:solidFill>
                  <a:schemeClr val="tx1"/>
                </a:solidFill>
                <a:latin typeface="宋体" charset="0"/>
                <a:ea typeface="宋体" charset="0"/>
              </a:rPr>
              <a:t>是指它想要创造什么样的用户价值，满足用户的那些需求，创造用户价值是第一要务。</a:t>
            </a:r>
            <a:endParaRPr lang="ko-KR" altLang="en-US" sz="20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p:tgtEl>
                                          <p:spTgt spid="5"/>
                                        </p:tgtEl>
                                        <p:attrNameLst>
                                          <p:attrName>ppt_x</p:attrName>
                                        </p:attrNameLst>
                                      </p:cBhvr>
                                      <p:tavLst>
                                        <p:tav tm="0">
                                          <p:val>
                                            <p:strVal val="#ppt_x"/>
                                          </p:val>
                                        </p:tav>
                                        <p:tav tm="100000">
                                          <p:val>
                                            <p:strVal val="#ppt_x"/>
                                          </p:val>
                                        </p:tav>
                                      </p:tavLst>
                                    </p:anim>
                                    <p:anim calcmode="lin" valueType="num">
                                      <p:cBhvr additive="base">
                                        <p:cTn id="8" dur="1000"/>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p:tgtEl>
                                          <p:spTgt spid="7"/>
                                        </p:tgtEl>
                                        <p:attrNameLst>
                                          <p:attrName>ppt_x</p:attrName>
                                        </p:attrNameLst>
                                      </p:cBhvr>
                                      <p:tavLst>
                                        <p:tav tm="0">
                                          <p:val>
                                            <p:strVal val="#ppt_x"/>
                                          </p:val>
                                        </p:tav>
                                        <p:tav tm="100000">
                                          <p:val>
                                            <p:strVal val="#ppt_x"/>
                                          </p:val>
                                        </p:tav>
                                      </p:tavLst>
                                    </p:anim>
                                    <p:anim calcmode="lin" valueType="num">
                                      <p:cBhvr additive="base">
                                        <p:cTn id="14" dur="1000"/>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1" animBg="1"/>
    </p:bld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28650" y="365125"/>
            <a:ext cx="78873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solidFill>
                  <a:schemeClr val="tx1"/>
                </a:solidFill>
                <a:latin typeface="宋体" charset="0"/>
                <a:ea typeface="宋体" charset="0"/>
              </a:rPr>
              <a:t>互联网产品项目流程</a:t>
            </a:r>
            <a:endParaRPr lang="ko-KR" altLang="en-US" sz="4400" cap="none" dirty="0" smtClean="0" b="0" strike="noStrike">
              <a:solidFill>
                <a:schemeClr val="tx1"/>
              </a:solidFill>
              <a:latin typeface="宋体" charset="0"/>
              <a:ea typeface="宋体" charset="0"/>
            </a:endParaRPr>
          </a:p>
        </p:txBody>
      </p:sp>
      <p:sp>
        <p:nvSpPr>
          <p:cNvPr id="3" name="内容占位符 2"/>
          <p:cNvSpPr txBox="1">
            <a:spLocks/>
          </p:cNvSpPr>
          <p:nvPr>
            <p:ph type="obj" idx="1"/>
          </p:nvPr>
        </p:nvSpPr>
        <p:spPr>
          <a:xfrm rot="0">
            <a:off x="628650" y="1825625"/>
            <a:ext cx="7887335" cy="4352290"/>
          </a:xfrm>
          <a:prstGeom prst="rect"/>
        </p:spPr>
        <p:txBody>
          <a:bodyPr wrap="square" lIns="91440" tIns="45720" rIns="91440" bIns="45720" vert="horz" anchor="t">
            <a:normAutofit fontScale="100000" lnSpcReduction="0"/>
          </a:bodyPr>
          <a:lstStyle/>
          <a:p>
            <a:pPr marL="228600" indent="-228600" algn="l" fontAlgn="auto" defTabSz="914400">
              <a:lnSpc>
                <a:spcPct val="90000"/>
              </a:lnSpc>
              <a:spcBef>
                <a:spcPts val="1000"/>
              </a:spcBef>
              <a:spcAft>
                <a:spcPts val="0"/>
              </a:spcAft>
              <a:buFont typeface="Arial"/>
              <a:buChar char="•"/>
            </a:pPr>
            <a:endParaRPr lang="ko-KR" altLang="en-US" sz="2800" cap="none" dirty="0" smtClean="0" b="0" strike="noStrike">
              <a:solidFill>
                <a:schemeClr val="tx1"/>
              </a:solidFill>
              <a:latin typeface="宋体" charset="0"/>
              <a:ea typeface="宋体" charset="0"/>
            </a:endParaRPr>
          </a:p>
          <a:p>
            <a:pPr marL="228600" indent="-228600" algn="l" fontAlgn="auto" defTabSz="914400">
              <a:lnSpc>
                <a:spcPct val="90000"/>
              </a:lnSpc>
              <a:spcBef>
                <a:spcPts val="1000"/>
              </a:spcBef>
              <a:spcAft>
                <a:spcPts val="0"/>
              </a:spcAft>
              <a:buFont typeface="Arial"/>
              <a:buChar char="•"/>
            </a:pPr>
            <a:endParaRPr lang="ko-KR" altLang="en-US" sz="2800" cap="none" dirty="0" smtClean="0" b="0" strike="noStrike">
              <a:solidFill>
                <a:schemeClr val="tx1"/>
              </a:solidFill>
              <a:latin typeface="宋体" charset="0"/>
              <a:ea typeface="宋体" charset="0"/>
            </a:endParaRPr>
          </a:p>
        </p:txBody>
      </p:sp>
      <p:sp>
        <p:nvSpPr>
          <p:cNvPr id="4" name="形状 3"/>
          <p:cNvSpPr>
            <a:spLocks/>
          </p:cNvSpPr>
          <p:nvPr/>
        </p:nvSpPr>
        <p:spPr>
          <a:xfrm rot="0">
            <a:off x="869315" y="1724025"/>
            <a:ext cx="1577975" cy="1471295"/>
          </a:xfrm>
          <a:prstGeom prst="ellips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800" cap="none" dirty="0" smtClean="0" b="0" strike="noStrike">
                <a:latin typeface="Calibri" charset="0"/>
                <a:ea typeface="宋体" charset="0"/>
              </a:rPr>
              <a:t>概念</a:t>
            </a:r>
            <a:endParaRPr lang="ko-KR" altLang="en-US" sz="1800" cap="none" dirty="0" smtClean="0" b="0" strike="noStrike">
              <a:latin typeface="Calibri" charset="0"/>
              <a:ea typeface="宋体" charset="0"/>
            </a:endParaRPr>
          </a:p>
        </p:txBody>
      </p:sp>
      <p:sp>
        <p:nvSpPr>
          <p:cNvPr id="5" name="形状 4"/>
          <p:cNvSpPr>
            <a:spLocks/>
          </p:cNvSpPr>
          <p:nvPr/>
        </p:nvSpPr>
        <p:spPr>
          <a:xfrm rot="0">
            <a:off x="3075305" y="2219325"/>
            <a:ext cx="972820" cy="485140"/>
          </a:xfrm>
          <a:prstGeom prst="rightArrow"/>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800" cap="none" dirty="0" smtClean="0" b="0" strike="noStrike">
              <a:latin typeface="Calibri" charset="0"/>
              <a:ea typeface="宋体" charset="0"/>
            </a:endParaRPr>
          </a:p>
        </p:txBody>
      </p:sp>
      <p:sp>
        <p:nvSpPr>
          <p:cNvPr id="8" name="形状 7"/>
          <p:cNvSpPr>
            <a:spLocks/>
          </p:cNvSpPr>
          <p:nvPr/>
        </p:nvSpPr>
        <p:spPr>
          <a:xfrm rot="0">
            <a:off x="4986655" y="4838700"/>
            <a:ext cx="1631315" cy="13512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800" cap="none" dirty="0" smtClean="0" b="0" strike="noStrike">
                <a:latin typeface="Calibri" charset="0"/>
                <a:ea typeface="宋体" charset="0"/>
              </a:rPr>
              <a:t>获得投资</a:t>
            </a:r>
            <a:endParaRPr lang="ko-KR" altLang="en-US" sz="1800" cap="none" dirty="0" smtClean="0" b="0" strike="noStrike">
              <a:latin typeface="Calibri" charset="0"/>
              <a:ea typeface="宋体" charset="0"/>
            </a:endParaRPr>
          </a:p>
        </p:txBody>
      </p:sp>
      <p:sp>
        <p:nvSpPr>
          <p:cNvPr id="9" name="形状 8"/>
          <p:cNvSpPr>
            <a:spLocks/>
          </p:cNvSpPr>
          <p:nvPr/>
        </p:nvSpPr>
        <p:spPr>
          <a:xfrm rot="0">
            <a:off x="5467985" y="3368675"/>
            <a:ext cx="681990" cy="1003300"/>
          </a:xfrm>
          <a:prstGeom prst="downArrow"/>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800" cap="none" dirty="0" smtClean="0" b="0" strike="noStrike">
              <a:latin typeface="Calibri" charset="0"/>
              <a:ea typeface="宋体" charset="0"/>
            </a:endParaRPr>
          </a:p>
        </p:txBody>
      </p:sp>
      <p:sp>
        <p:nvSpPr>
          <p:cNvPr id="10" name="形状 9"/>
          <p:cNvSpPr>
            <a:spLocks/>
          </p:cNvSpPr>
          <p:nvPr/>
        </p:nvSpPr>
        <p:spPr>
          <a:xfrm rot="0">
            <a:off x="3074670" y="5106670"/>
            <a:ext cx="1226820" cy="605155"/>
          </a:xfrm>
          <a:prstGeom prst="leftArrow"/>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800" cap="none" dirty="0" smtClean="0" b="0" strike="noStrike">
              <a:latin typeface="Calibri" charset="0"/>
              <a:ea typeface="宋体" charset="0"/>
            </a:endParaRPr>
          </a:p>
        </p:txBody>
      </p:sp>
      <p:sp>
        <p:nvSpPr>
          <p:cNvPr id="11" name="形状 10"/>
          <p:cNvSpPr>
            <a:spLocks/>
          </p:cNvSpPr>
          <p:nvPr/>
        </p:nvSpPr>
        <p:spPr>
          <a:xfrm rot="0">
            <a:off x="4759325" y="1657985"/>
            <a:ext cx="1858645" cy="1350645"/>
          </a:xfrm>
          <a:prstGeom prst="triangl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800" cap="none" dirty="0" smtClean="0" b="0" strike="noStrike">
                <a:latin typeface="Calibri" charset="0"/>
                <a:ea typeface="宋体" charset="0"/>
              </a:rPr>
              <a:t>过滤</a:t>
            </a:r>
            <a:endParaRPr lang="ko-KR" altLang="en-US" sz="1800" cap="none" dirty="0" smtClean="0" b="0" strike="noStrike">
              <a:latin typeface="Calibri" charset="0"/>
              <a:ea typeface="宋体" charset="0"/>
            </a:endParaRPr>
          </a:p>
        </p:txBody>
      </p:sp>
      <p:sp>
        <p:nvSpPr>
          <p:cNvPr id="12" name="形状 11"/>
          <p:cNvSpPr>
            <a:spLocks/>
          </p:cNvSpPr>
          <p:nvPr/>
        </p:nvSpPr>
        <p:spPr>
          <a:xfrm rot="0">
            <a:off x="869315" y="4759325"/>
            <a:ext cx="1623060" cy="12890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800" cap="none" dirty="0" smtClean="0" b="0" strike="noStrike">
                <a:latin typeface="Calibri" charset="0"/>
                <a:ea typeface="宋体" charset="0"/>
              </a:rPr>
              <a:t>成为图纸</a:t>
            </a:r>
            <a:endParaRPr lang="ko-KR" altLang="en-US" sz="18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dir="l"/>
      </p:transition>
    </mc:Choice>
    <mc:Fallback>
      <p:transition spd="slow">
        <p:wipe dir="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
                                          </p:val>
                                        </p:tav>
                                        <p:tav tm="100000">
                                          <p:val>
                                            <p:strVal val="#ppt_x"/>
                                          </p:val>
                                        </p:tav>
                                      </p:tavLst>
                                    </p:anim>
                                    <p:anim calcmode="lin" valueType="num">
                                      <p:cBhvr additive="base">
                                        <p:cTn id="8" dur="1000"/>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p:tgtEl>
                                          <p:spTgt spid="5"/>
                                        </p:tgtEl>
                                        <p:attrNameLst>
                                          <p:attrName>ppt_x</p:attrName>
                                        </p:attrNameLst>
                                      </p:cBhvr>
                                      <p:tavLst>
                                        <p:tav tm="0">
                                          <p:val>
                                            <p:strVal val="#ppt_x"/>
                                          </p:val>
                                        </p:tav>
                                        <p:tav tm="100000">
                                          <p:val>
                                            <p:strVal val="#ppt_x"/>
                                          </p:val>
                                        </p:tav>
                                      </p:tavLst>
                                    </p:anim>
                                    <p:anim calcmode="lin" valueType="num">
                                      <p:cBhvr additive="base">
                                        <p:cTn id="14" dur="1000"/>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p:tgtEl>
                                          <p:spTgt spid="11"/>
                                        </p:tgtEl>
                                        <p:attrNameLst>
                                          <p:attrName>ppt_x</p:attrName>
                                        </p:attrNameLst>
                                      </p:cBhvr>
                                      <p:tavLst>
                                        <p:tav tm="0">
                                          <p:val>
                                            <p:strVal val="#ppt_x"/>
                                          </p:val>
                                        </p:tav>
                                        <p:tav tm="100000">
                                          <p:val>
                                            <p:strVal val="#ppt_x"/>
                                          </p:val>
                                        </p:tav>
                                      </p:tavLst>
                                    </p:anim>
                                    <p:anim calcmode="lin" valueType="num">
                                      <p:cBhvr additive="base">
                                        <p:cTn id="20" dur="1000"/>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3"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1000"/>
                                        <p:tgtEl>
                                          <p:spTgt spid="9"/>
                                        </p:tgtEl>
                                        <p:attrNameLst>
                                          <p:attrName>ppt_x</p:attrName>
                                        </p:attrNameLst>
                                      </p:cBhvr>
                                      <p:tavLst>
                                        <p:tav tm="0">
                                          <p:val>
                                            <p:strVal val="#ppt_x"/>
                                          </p:val>
                                        </p:tav>
                                        <p:tav tm="100000">
                                          <p:val>
                                            <p:strVal val="#ppt_x"/>
                                          </p:val>
                                        </p:tav>
                                      </p:tavLst>
                                    </p:anim>
                                    <p:anim calcmode="lin" valueType="num">
                                      <p:cBhvr additive="base">
                                        <p:cTn id="26" dur="1000"/>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4"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00"/>
                                        <p:tgtEl>
                                          <p:spTgt spid="8"/>
                                        </p:tgtEl>
                                        <p:attrNameLst>
                                          <p:attrName>ppt_x</p:attrName>
                                        </p:attrNameLst>
                                      </p:cBhvr>
                                      <p:tavLst>
                                        <p:tav tm="0">
                                          <p:val>
                                            <p:strVal val="#ppt_x"/>
                                          </p:val>
                                        </p:tav>
                                        <p:tav tm="100000">
                                          <p:val>
                                            <p:strVal val="#ppt_x"/>
                                          </p:val>
                                        </p:tav>
                                      </p:tavLst>
                                    </p:anim>
                                    <p:anim calcmode="lin" valueType="num">
                                      <p:cBhvr additive="base">
                                        <p:cTn id="32" dur="1000"/>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5"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000"/>
                                        <p:tgtEl>
                                          <p:spTgt spid="10"/>
                                        </p:tgtEl>
                                        <p:attrNameLst>
                                          <p:attrName>ppt_x</p:attrName>
                                        </p:attrNameLst>
                                      </p:cBhvr>
                                      <p:tavLst>
                                        <p:tav tm="0">
                                          <p:val>
                                            <p:strVal val="#ppt_x"/>
                                          </p:val>
                                        </p:tav>
                                        <p:tav tm="100000">
                                          <p:val>
                                            <p:strVal val="#ppt_x"/>
                                          </p:val>
                                        </p:tav>
                                      </p:tavLst>
                                    </p:anim>
                                    <p:anim calcmode="lin" valueType="num">
                                      <p:cBhvr additive="base">
                                        <p:cTn id="38" dur="1000"/>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6"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000"/>
                                        <p:tgtEl>
                                          <p:spTgt spid="12"/>
                                        </p:tgtEl>
                                        <p:attrNameLst>
                                          <p:attrName>ppt_x</p:attrName>
                                        </p:attrNameLst>
                                      </p:cBhvr>
                                      <p:tavLst>
                                        <p:tav tm="0">
                                          <p:val>
                                            <p:strVal val="#ppt_x"/>
                                          </p:val>
                                        </p:tav>
                                        <p:tav tm="100000">
                                          <p:val>
                                            <p:strVal val="#ppt_x"/>
                                          </p:val>
                                        </p:tav>
                                      </p:tavLst>
                                    </p:anim>
                                    <p:anim calcmode="lin" valueType="num">
                                      <p:cBhvr additive="base">
                                        <p:cTn id="44" dur="1000"/>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1" animBg="1"/>
      <p:bldP spid="11" grpId="2" animBg="1"/>
      <p:bldP spid="9" grpId="3" animBg="1"/>
      <p:bldP spid="8" grpId="4" animBg="1"/>
      <p:bldP spid="10" grpId="5" animBg="1"/>
      <p:bldP spid="12" grpId="6" animBg="1"/>
    </p:bld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bg bwMode="black">
      <p:bgPr>
        <a:solidFill>
          <a:schemeClr val="bg1"/>
        </a:solidFill>
      </p:bgPr>
    </p:bg>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628650" y="365125"/>
            <a:ext cx="7887335" cy="1326515"/>
          </a:xfrm>
          <a:prstGeom prst="rect"/>
        </p:spPr>
        <p:txBody>
          <a:bodyPr wrap="square" lIns="91440" tIns="45720" rIns="91440" bIns="45720" vert="horz" anchor="ctr">
            <a:normAutofit fontScale="100000" lnSpcReduction="0"/>
          </a:bodyPr>
          <a:lstStyle/>
          <a:p>
            <a:pPr marL="0" indent="0" algn="l" fontAlgn="auto" defTabSz="914400">
              <a:lnSpc>
                <a:spcPct val="90000"/>
              </a:lnSpc>
              <a:spcBef>
                <a:spcPts val="0"/>
              </a:spcBef>
              <a:spcAft>
                <a:spcPts val="0"/>
              </a:spcAft>
              <a:buFontTx/>
              <a:buNone/>
            </a:pPr>
            <a:r>
              <a:rPr lang="en-US" altLang="ko-KR" sz="4400" cap="none" dirty="0" smtClean="0" b="0" strike="noStrike">
                <a:solidFill>
                  <a:schemeClr val="tx1"/>
                </a:solidFill>
                <a:latin typeface="宋体" charset="0"/>
                <a:ea typeface="宋体" charset="0"/>
              </a:rPr>
              <a:t>概念</a:t>
            </a:r>
            <a:endParaRPr lang="ko-KR" altLang="en-US" sz="4400" cap="none" dirty="0" smtClean="0" b="0" strike="noStrike">
              <a:solidFill>
                <a:schemeClr val="tx1"/>
              </a:solidFill>
              <a:latin typeface="宋体" charset="0"/>
              <a:ea typeface="宋体" charset="0"/>
            </a:endParaRPr>
          </a:p>
        </p:txBody>
      </p:sp>
      <p:sp>
        <p:nvSpPr>
          <p:cNvPr id="3" name="内容占位符 2"/>
          <p:cNvSpPr txBox="1">
            <a:spLocks/>
          </p:cNvSpPr>
          <p:nvPr>
            <p:ph type="obj" idx="1"/>
          </p:nvPr>
        </p:nvSpPr>
        <p:spPr>
          <a:xfrm rot="0">
            <a:off x="628650" y="1825625"/>
            <a:ext cx="7888605" cy="1624330"/>
          </a:xfrm>
          <a:prstGeom prst="rect"/>
        </p:spPr>
        <p:txBody>
          <a:bodyPr wrap="square" lIns="91440" tIns="45720" rIns="91440" bIns="45720" numCol="1" vert="horz" anchor="t">
            <a:normAutofit fontScale="77500" lnSpcReduction="0"/>
          </a:bodyPr>
          <a:lstStyle/>
          <a:p>
            <a:pPr marL="0" indent="0" algn="l" fontAlgn="auto" defTabSz="914400" eaLnBrk="0">
              <a:lnSpc>
                <a:spcPct val="90000"/>
              </a:lnSpc>
              <a:spcBef>
                <a:spcPts val="1000"/>
              </a:spcBef>
              <a:spcAft>
                <a:spcPts val="0"/>
              </a:spcAft>
              <a:buFontTx/>
              <a:buNone/>
            </a:pPr>
            <a:r>
              <a:rPr lang="en-US" altLang="ko-KR" sz="2800" cap="none" dirty="0" smtClean="0" b="0" strike="noStrike">
                <a:solidFill>
                  <a:schemeClr val="tx1"/>
                </a:solidFill>
                <a:latin typeface="宋体" charset="0"/>
                <a:ea typeface="宋体" charset="0"/>
              </a:rPr>
              <a:t>1.概念是什么</a:t>
            </a:r>
            <a:endParaRPr lang="ko-KR" altLang="en-US" sz="2800" cap="none" dirty="0" smtClean="0" b="0" strike="noStrike">
              <a:solidFill>
                <a:schemeClr val="tx1"/>
              </a:solidFill>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800" cap="none" dirty="0" smtClean="0" b="0" strike="noStrike">
                <a:solidFill>
                  <a:srgbClr val="333333"/>
                </a:solidFill>
                <a:latin typeface="宋体" charset="0"/>
                <a:ea typeface="宋体" charset="0"/>
              </a:rPr>
              <a:t>- 思维的基本形式之一，反映客观事物的一般的、本质的特征</a:t>
            </a:r>
            <a:endParaRPr lang="ko-KR" altLang="en-US" sz="2800" cap="none" dirty="0" smtClean="0" b="0" strike="noStrike">
              <a:solidFill>
                <a:srgbClr val="333333"/>
              </a:solidFill>
              <a:latin typeface="宋体" charset="0"/>
              <a:ea typeface="宋体" charset="0"/>
            </a:endParaRPr>
          </a:p>
          <a:p>
            <a:pPr marL="0" indent="0" algn="l" fontAlgn="auto" defTabSz="914400" eaLnBrk="0">
              <a:lnSpc>
                <a:spcPct val="90000"/>
              </a:lnSpc>
              <a:spcBef>
                <a:spcPts val="1000"/>
              </a:spcBef>
              <a:spcAft>
                <a:spcPts val="0"/>
              </a:spcAft>
              <a:buFontTx/>
              <a:buNone/>
            </a:pPr>
            <a:endParaRPr lang="ko-KR" altLang="en-US" sz="2800" cap="none" dirty="0" smtClean="0" b="0" strike="noStrike">
              <a:solidFill>
                <a:srgbClr val="333333"/>
              </a:solidFill>
              <a:latin typeface="宋体" charset="0"/>
              <a:ea typeface="宋体" charset="0"/>
            </a:endParaRPr>
          </a:p>
          <a:p>
            <a:pPr marL="0" indent="0" algn="l" fontAlgn="auto" defTabSz="914400" eaLnBrk="0">
              <a:lnSpc>
                <a:spcPct val="90000"/>
              </a:lnSpc>
              <a:spcBef>
                <a:spcPts val="1000"/>
              </a:spcBef>
              <a:spcAft>
                <a:spcPts val="0"/>
              </a:spcAft>
              <a:buFontTx/>
              <a:buNone/>
            </a:pPr>
            <a:endParaRPr lang="ko-KR" altLang="en-US" sz="2800" cap="none" dirty="0" smtClean="0" b="0" strike="noStrike">
              <a:solidFill>
                <a:srgbClr val="333333"/>
              </a:solidFill>
              <a:latin typeface="宋体" charset="0"/>
              <a:ea typeface="宋体" charset="0"/>
            </a:endParaRPr>
          </a:p>
        </p:txBody>
      </p:sp>
      <p:sp>
        <p:nvSpPr>
          <p:cNvPr id="4" name="文本框 3"/>
          <p:cNvSpPr txBox="1">
            <a:spLocks/>
          </p:cNvSpPr>
          <p:nvPr/>
        </p:nvSpPr>
        <p:spPr>
          <a:xfrm rot="0">
            <a:off x="601345" y="3395345"/>
            <a:ext cx="7847330" cy="480695"/>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800" cap="none" dirty="0" smtClean="0" b="0" strike="noStrike">
                <a:solidFill>
                  <a:srgbClr val="333333"/>
                </a:solidFill>
                <a:latin typeface="宋体" charset="0"/>
                <a:ea typeface="宋体" charset="0"/>
              </a:rPr>
              <a:t>2.一款产品的概念是怎么产生的呢？</a:t>
            </a:r>
            <a:endParaRPr lang="ko-KR" altLang="en-US" sz="1800" cap="none" dirty="0" smtClean="0" b="0" strike="noStrike">
              <a:latin typeface="Calibri" charset="0"/>
              <a:ea typeface="宋体" charset="0"/>
            </a:endParaRPr>
          </a:p>
        </p:txBody>
      </p:sp>
      <p:sp>
        <p:nvSpPr>
          <p:cNvPr id="5" name="文本框 4"/>
          <p:cNvSpPr txBox="1">
            <a:spLocks/>
          </p:cNvSpPr>
          <p:nvPr/>
        </p:nvSpPr>
        <p:spPr>
          <a:xfrm>
            <a:off x="761365" y="4131310"/>
            <a:ext cx="7755255" cy="708025"/>
          </a:xfrm>
          <a:prstGeom prst="rect"/>
          <a:noFill/>
          <a:ln w="0">
            <a:noFill/>
            <a:prstDash/>
          </a:ln>
        </p:spPr>
        <p:txBody>
          <a:bodyPr wrap="square" lIns="89535" tIns="46355" rIns="89535" bIns="46355" numCol="1" vert="horz" anchor="t">
            <a:spAutoFit/>
          </a:bodyPr>
          <a:lstStyle/>
          <a:p>
            <a:pPr marL="0" indent="0" algn="l" fontAlgn="auto" defTabSz="508000" eaLnBrk="0" latinLnBrk="0">
              <a:lnSpc>
                <a:spcPct val="100000"/>
              </a:lnSpc>
              <a:spcBef>
                <a:spcPts val="0"/>
              </a:spcBef>
              <a:spcAft>
                <a:spcPts val="0"/>
              </a:spcAft>
              <a:buFontTx/>
              <a:buNone/>
            </a:pPr>
            <a:r>
              <a:rPr lang="en-US" altLang="ko-KR" sz="2000" cap="none" dirty="0" smtClean="0" b="0" strike="noStrike">
                <a:latin typeface="Calibri" charset="0"/>
                <a:ea typeface="Calibri" charset="0"/>
              </a:rPr>
              <a:t>发现需求，是想要创造什么样的用户价值，外围的一切工作都是基于产品的核心概念展开的</a:t>
            </a:r>
            <a:endParaRPr lang="ko-KR" altLang="en-US" sz="2000" cap="none" dirty="0" smtClean="0" b="0" strike="noStrike">
              <a:latin typeface="Calibri" charset="0"/>
              <a:ea typeface="Calibri" charset="0"/>
            </a:endParaRPr>
          </a:p>
        </p:txBody>
      </p:sp>
      <p:sp>
        <p:nvSpPr>
          <p:cNvPr id="6" name="文本框 5"/>
          <p:cNvSpPr txBox="1">
            <a:spLocks/>
          </p:cNvSpPr>
          <p:nvPr/>
        </p:nvSpPr>
        <p:spPr>
          <a:xfrm rot="0">
            <a:off x="842010" y="5280660"/>
            <a:ext cx="7821295" cy="708025"/>
          </a:xfrm>
          <a:prstGeom prst="rect"/>
          <a:noFill/>
          <a:ln w="0">
            <a:noFill/>
            <a:prstDash/>
          </a:ln>
        </p:spPr>
        <p:txBody>
          <a:bodyPr wrap="square" lIns="89535" tIns="46355" rIns="89535" bIns="46355" vert="horz" anchor="t">
            <a:spAutoFit/>
          </a:bodyPr>
          <a:lstStyle/>
          <a:p>
            <a:pPr marL="0" indent="0" algn="l" fontAlgn="auto" defTabSz="508000">
              <a:lnSpc>
                <a:spcPct val="100000"/>
              </a:lnSpc>
              <a:spcBef>
                <a:spcPts val="0"/>
              </a:spcBef>
              <a:spcAft>
                <a:spcPts val="0"/>
              </a:spcAft>
              <a:buFontTx/>
              <a:buNone/>
            </a:pPr>
            <a:r>
              <a:rPr lang="en-US" altLang="ko-KR" sz="2000" cap="none" dirty="0" smtClean="0" b="0" strike="noStrike">
                <a:latin typeface="Calibri" charset="0"/>
                <a:ea typeface="宋体" charset="0"/>
              </a:rPr>
              <a:t>微信：满足用户即时通讯的需求</a:t>
            </a:r>
            <a:endParaRPr lang="ko-KR" altLang="en-US" sz="2000" cap="none" dirty="0" smtClean="0" b="0" strike="noStrike">
              <a:latin typeface="Calibri" charset="0"/>
              <a:ea typeface="宋体" charset="0"/>
            </a:endParaRPr>
          </a:p>
          <a:p>
            <a:pPr marL="0" indent="0" algn="l" fontAlgn="auto" defTabSz="508000">
              <a:lnSpc>
                <a:spcPct val="100000"/>
              </a:lnSpc>
              <a:spcBef>
                <a:spcPts val="0"/>
              </a:spcBef>
              <a:spcAft>
                <a:spcPts val="0"/>
              </a:spcAft>
              <a:buFontTx/>
              <a:buNone/>
            </a:pPr>
            <a:r>
              <a:rPr lang="en-US" altLang="ko-KR" sz="2000" cap="none" dirty="0" smtClean="0" b="0" strike="noStrike">
                <a:latin typeface="Calibri" charset="0"/>
                <a:ea typeface="宋体" charset="0"/>
              </a:rPr>
              <a:t>在线助教：帮助用户学好英语</a:t>
            </a:r>
            <a:endParaRPr lang="ko-KR" altLang="en-US" sz="20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dir="l"/>
      </p:transition>
    </mc:Choice>
    <mc:Fallback>
      <p:transition spd="slow">
        <p:wipe dir="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
                                          </p:val>
                                        </p:tav>
                                        <p:tav tm="100000">
                                          <p:val>
                                            <p:strVal val="#ppt_x"/>
                                          </p:val>
                                        </p:tav>
                                      </p:tavLst>
                                    </p:anim>
                                    <p:anim calcmode="lin" valueType="num">
                                      <p:cBhvr additive="base">
                                        <p:cTn id="8" dur="1000"/>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p:tgtEl>
                                          <p:spTgt spid="4"/>
                                        </p:tgtEl>
                                        <p:attrNameLst>
                                          <p:attrName>ppt_x</p:attrName>
                                        </p:attrNameLst>
                                      </p:cBhvr>
                                      <p:tavLst>
                                        <p:tav tm="0">
                                          <p:val>
                                            <p:strVal val="#ppt_x"/>
                                          </p:val>
                                        </p:tav>
                                        <p:tav tm="100000">
                                          <p:val>
                                            <p:strVal val="#ppt_x"/>
                                          </p:val>
                                        </p:tav>
                                      </p:tavLst>
                                    </p:anim>
                                    <p:anim calcmode="lin" valueType="num">
                                      <p:cBhvr additive="base">
                                        <p:cTn id="14" dur="1000"/>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p:tgtEl>
                                          <p:spTgt spid="5"/>
                                        </p:tgtEl>
                                        <p:attrNameLst>
                                          <p:attrName>ppt_x</p:attrName>
                                        </p:attrNameLst>
                                      </p:cBhvr>
                                      <p:tavLst>
                                        <p:tav tm="0">
                                          <p:val>
                                            <p:strVal val="#ppt_x"/>
                                          </p:val>
                                        </p:tav>
                                        <p:tav tm="100000">
                                          <p:val>
                                            <p:strVal val="#ppt_x"/>
                                          </p:val>
                                        </p:tav>
                                      </p:tavLst>
                                    </p:anim>
                                    <p:anim calcmode="lin" valueType="num">
                                      <p:cBhvr additive="base">
                                        <p:cTn id="20" dur="1000"/>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3"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p:tgtEl>
                                          <p:spTgt spid="6"/>
                                        </p:tgtEl>
                                        <p:attrNameLst>
                                          <p:attrName>ppt_x</p:attrName>
                                        </p:attrNameLst>
                                      </p:cBhvr>
                                      <p:tavLst>
                                        <p:tav tm="0">
                                          <p:val>
                                            <p:strVal val="#ppt_x"/>
                                          </p:val>
                                        </p:tav>
                                        <p:tav tm="100000">
                                          <p:val>
                                            <p:strVal val="#ppt_x"/>
                                          </p:val>
                                        </p:tav>
                                      </p:tavLst>
                                    </p:anim>
                                    <p:anim calcmode="lin" valueType="num">
                                      <p:cBhvr additive="base">
                                        <p:cTn id="26" dur="1000"/>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1" animBg="1"/>
      <p:bldP spid="5" grpId="2" animBg="1"/>
      <p:bldP spid="6" grpId="3" animBg="1"/>
    </p:bld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文本占位符 1"/>
          <p:cNvSpPr txBox="1">
            <a:spLocks/>
          </p:cNvSpPr>
          <p:nvPr>
            <p:ph type="title"/>
          </p:nvPr>
        </p:nvSpPr>
        <p:spPr>
          <a:xfrm rot="0">
            <a:off x="1054735" y="84455"/>
            <a:ext cx="7686675" cy="1031875"/>
          </a:xfrm>
          <a:prstGeom prst="rect"/>
        </p:spPr>
        <p:txBody>
          <a:bodyPr wrap="square" lIns="91440" tIns="45720" rIns="91440" bIns="45720" vert="horz" anchor="ctr">
            <a:normAutofit fontScale="100000" lnSpcReduction="0"/>
          </a:bodyPr>
          <a:lstStyle/>
          <a:p>
            <a:pPr marL="0" indent="0" algn="l" fontAlgn="auto" defTabSz="914400" eaLnBrk="0">
              <a:lnSpc>
                <a:spcPct val="90000"/>
              </a:lnSpc>
              <a:spcBef>
                <a:spcPts val="0"/>
              </a:spcBef>
              <a:spcAft>
                <a:spcPts val="0"/>
              </a:spcAft>
              <a:buFontTx/>
              <a:buNone/>
            </a:pPr>
            <a:r>
              <a:rPr lang="en-US" altLang="ko-KR" sz="3200" cap="none" dirty="0" smtClean="0" b="0" strike="noStrike">
                <a:latin typeface="宋体" charset="0"/>
                <a:ea typeface="宋体" charset="0"/>
              </a:rPr>
              <a:t>问题:微信和QQ有什么区别？</a:t>
            </a:r>
            <a:endParaRPr lang="ko-KR" altLang="en-US" sz="3200" cap="none" dirty="0" smtClean="0" b="0" strike="noStrike">
              <a:latin typeface="宋体" charset="0"/>
              <a:ea typeface="宋体" charset="0"/>
            </a:endParaRPr>
          </a:p>
        </p:txBody>
      </p:sp>
      <p:sp>
        <p:nvSpPr>
          <p:cNvPr id="4" name="文本框 3"/>
          <p:cNvSpPr txBox="1">
            <a:spLocks/>
          </p:cNvSpPr>
          <p:nvPr/>
        </p:nvSpPr>
        <p:spPr>
          <a:xfrm rot="0">
            <a:off x="576580" y="998220"/>
            <a:ext cx="8236585" cy="452120"/>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590" cap="none" dirty="0" smtClean="0" b="1" strike="noStrike">
                <a:latin typeface="宋体" charset="0"/>
                <a:ea typeface="宋体" charset="0"/>
              </a:rPr>
              <a:t>用户群体差异化</a:t>
            </a:r>
            <a:endParaRPr lang="ko-KR" altLang="en-US" sz="1800" cap="none" dirty="0" smtClean="0" b="0" strike="noStrike">
              <a:latin typeface="Calibri" charset="0"/>
              <a:ea typeface="宋体" charset="0"/>
            </a:endParaRPr>
          </a:p>
        </p:txBody>
      </p:sp>
      <p:sp>
        <p:nvSpPr>
          <p:cNvPr id="5" name="文本框 4"/>
          <p:cNvSpPr txBox="1">
            <a:spLocks/>
          </p:cNvSpPr>
          <p:nvPr/>
        </p:nvSpPr>
        <p:spPr>
          <a:xfrm>
            <a:off x="590550" y="1616075"/>
            <a:ext cx="8153400" cy="1998345"/>
          </a:xfrm>
          <a:prstGeom prst="rect"/>
          <a:noFill/>
          <a:ln w="0">
            <a:noFill/>
            <a:prstDash/>
          </a:ln>
        </p:spPr>
        <p:txBody>
          <a:bodyPr wrap="square" lIns="89535" tIns="46355" rIns="89535" bIns="46355" numCol="1" vert="horz" anchor="t">
            <a:spAutoFit/>
          </a:bodyPr>
          <a:lstStyle/>
          <a:p>
            <a:pPr marL="0" indent="0" algn="l" fontAlgn="auto" defTabSz="914400" eaLnBrk="0" latinLnBrk="0">
              <a:lnSpc>
                <a:spcPct val="90000"/>
              </a:lnSpc>
              <a:spcBef>
                <a:spcPts val="1000"/>
              </a:spcBef>
              <a:spcAft>
                <a:spcPts val="0"/>
              </a:spcAft>
              <a:buFontTx/>
              <a:buNone/>
            </a:pPr>
            <a:r>
              <a:rPr lang="en-US" altLang="ko-KR" sz="2200" cap="none" dirty="0" smtClean="0" b="1" strike="noStrike">
                <a:latin typeface="宋体" charset="0"/>
                <a:ea typeface="宋体" charset="0"/>
              </a:rPr>
              <a:t>QQ:</a:t>
            </a:r>
            <a:endParaRPr lang="ko-KR" altLang="en-US" sz="2200" cap="none" dirty="0" smtClean="0" b="1" strike="noStrike">
              <a:latin typeface="宋体" charset="0"/>
              <a:ea typeface="宋体" charset="0"/>
            </a:endParaRPr>
          </a:p>
          <a:p>
            <a:pPr marL="0" indent="0" algn="l" fontAlgn="auto" defTabSz="914400" eaLnBrk="0" latinLnBrk="0">
              <a:lnSpc>
                <a:spcPct val="90000"/>
              </a:lnSpc>
              <a:spcBef>
                <a:spcPts val="1000"/>
              </a:spcBef>
              <a:spcAft>
                <a:spcPts val="0"/>
              </a:spcAft>
              <a:buFontTx/>
              <a:buNone/>
            </a:pPr>
            <a:r>
              <a:rPr lang="en-US" altLang="ko-KR" sz="2200" cap="none" dirty="0" smtClean="0" b="0" strike="noStrike">
                <a:latin typeface="宋体" charset="0"/>
                <a:ea typeface="宋体" charset="0"/>
              </a:rPr>
              <a:t>    大部分是00后，喜欢追星、游戏、喜欢去社区表达自己的观点，更愿意去尝试和接受新事物。</a:t>
            </a:r>
            <a:endParaRPr lang="ko-KR" altLang="en-US" sz="2200" cap="none" dirty="0" smtClean="0" b="0" strike="noStrike">
              <a:latin typeface="宋体" charset="0"/>
              <a:ea typeface="宋体" charset="0"/>
            </a:endParaRPr>
          </a:p>
          <a:p>
            <a:pPr marL="0" indent="0" algn="l" fontAlgn="auto" defTabSz="914400" eaLnBrk="0" latinLnBrk="0">
              <a:lnSpc>
                <a:spcPct val="90000"/>
              </a:lnSpc>
              <a:spcBef>
                <a:spcPts val="1000"/>
              </a:spcBef>
              <a:spcAft>
                <a:spcPts val="0"/>
              </a:spcAft>
              <a:buFontTx/>
              <a:buNone/>
            </a:pPr>
            <a:r>
              <a:rPr lang="en-US" altLang="ko-KR" sz="2200" cap="none" dirty="0" smtClean="0" b="1" strike="noStrike">
                <a:latin typeface="宋体" charset="0"/>
                <a:ea typeface="宋体" charset="0"/>
              </a:rPr>
              <a:t>微信:</a:t>
            </a:r>
            <a:endParaRPr lang="ko-KR" altLang="en-US" sz="2200" cap="none" dirty="0" smtClean="0" b="1" strike="noStrike">
              <a:latin typeface="宋体" charset="0"/>
              <a:ea typeface="宋体" charset="0"/>
            </a:endParaRPr>
          </a:p>
          <a:p>
            <a:pPr marL="0" indent="0" algn="l" fontAlgn="auto" defTabSz="914400" eaLnBrk="0" latinLnBrk="0">
              <a:lnSpc>
                <a:spcPct val="90000"/>
              </a:lnSpc>
              <a:spcBef>
                <a:spcPts val="1000"/>
              </a:spcBef>
              <a:spcAft>
                <a:spcPts val="0"/>
              </a:spcAft>
              <a:buFontTx/>
              <a:buNone/>
            </a:pPr>
            <a:r>
              <a:rPr lang="en-US" altLang="ko-KR" sz="2200" cap="none" dirty="0" smtClean="0" b="0" strike="noStrike">
                <a:latin typeface="宋体" charset="0"/>
                <a:ea typeface="宋体" charset="0"/>
              </a:rPr>
              <a:t>    大部分工作之后的人</a:t>
            </a:r>
            <a:endParaRPr lang="ko-KR" altLang="en-US" sz="2200" cap="none" dirty="0" smtClean="0" b="0" strike="noStrike">
              <a:latin typeface="宋体" charset="0"/>
              <a:ea typeface="宋体" charset="0"/>
            </a:endParaRPr>
          </a:p>
        </p:txBody>
      </p:sp>
      <p:sp>
        <p:nvSpPr>
          <p:cNvPr id="6" name="文本框 5"/>
          <p:cNvSpPr txBox="1">
            <a:spLocks/>
          </p:cNvSpPr>
          <p:nvPr/>
        </p:nvSpPr>
        <p:spPr>
          <a:xfrm rot="0">
            <a:off x="562610" y="3808730"/>
            <a:ext cx="8110220" cy="452120"/>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590" cap="none" dirty="0" smtClean="0" b="1" strike="noStrike">
                <a:latin typeface="宋体" charset="0"/>
                <a:ea typeface="宋体" charset="0"/>
              </a:rPr>
              <a:t>产品定位差异</a:t>
            </a:r>
            <a:endParaRPr lang="ko-KR" altLang="en-US" sz="1800" cap="none" dirty="0" smtClean="0" b="0" strike="noStrike">
              <a:latin typeface="Calibri" charset="0"/>
              <a:ea typeface="宋体" charset="0"/>
            </a:endParaRPr>
          </a:p>
        </p:txBody>
      </p:sp>
      <p:sp>
        <p:nvSpPr>
          <p:cNvPr id="7" name="文本框 6"/>
          <p:cNvSpPr txBox="1">
            <a:spLocks/>
          </p:cNvSpPr>
          <p:nvPr/>
        </p:nvSpPr>
        <p:spPr>
          <a:xfrm rot="0">
            <a:off x="618490" y="4511675"/>
            <a:ext cx="7913370" cy="2135505"/>
          </a:xfrm>
          <a:prstGeom prst="rect"/>
          <a:noFill/>
          <a:ln w="0">
            <a:noFill/>
            <a:prstDash/>
          </a:ln>
        </p:spPr>
        <p:txBody>
          <a:bodyPr wrap="square" lIns="89535" tIns="46355" rIns="89535" bIns="46355" vert="horz" anchor="t">
            <a:spAutoFit/>
          </a:bodyPr>
          <a:lstStyle/>
          <a:p>
            <a:pPr marL="0" indent="0" algn="l" fontAlgn="auto" defTabSz="914400" eaLnBrk="0">
              <a:lnSpc>
                <a:spcPct val="90000"/>
              </a:lnSpc>
              <a:spcBef>
                <a:spcPts val="1000"/>
              </a:spcBef>
              <a:spcAft>
                <a:spcPts val="0"/>
              </a:spcAft>
              <a:buFontTx/>
              <a:buNone/>
            </a:pPr>
            <a:r>
              <a:rPr lang="en-US" altLang="ko-KR" sz="2000" cap="none" dirty="0" smtClean="0" b="1" strike="noStrike">
                <a:latin typeface="宋体" charset="0"/>
                <a:ea typeface="宋体" charset="0"/>
              </a:rPr>
              <a:t>QQ:</a:t>
            </a:r>
            <a:endParaRPr lang="ko-KR" altLang="en-US" sz="2000" cap="none" dirty="0" smtClean="0" b="1"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000" cap="none" dirty="0" smtClean="0" b="0" strike="noStrike">
                <a:latin typeface="宋体" charset="0"/>
                <a:ea typeface="宋体" charset="0"/>
              </a:rPr>
              <a:t>    基于兴趣等各种类型的话题，聚合用户，形成群关系或者泛聊天关系。通过丰富和优化其娱乐导向功能进一步迎合年轻用户群。</a:t>
            </a:r>
            <a:endParaRPr lang="ko-KR" altLang="en-US" sz="2000" cap="none" dirty="0" smtClean="0" b="0"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000" cap="none" dirty="0" smtClean="0" b="1" strike="noStrike">
                <a:latin typeface="宋体" charset="0"/>
                <a:ea typeface="宋体" charset="0"/>
              </a:rPr>
              <a:t>微信:</a:t>
            </a:r>
            <a:endParaRPr lang="ko-KR" altLang="en-US" sz="2000" cap="none" dirty="0" smtClean="0" b="1" strike="noStrike">
              <a:latin typeface="宋体" charset="0"/>
              <a:ea typeface="宋体" charset="0"/>
            </a:endParaRPr>
          </a:p>
          <a:p>
            <a:pPr marL="0" indent="0" algn="l" fontAlgn="auto" defTabSz="914400" eaLnBrk="0">
              <a:lnSpc>
                <a:spcPct val="90000"/>
              </a:lnSpc>
              <a:spcBef>
                <a:spcPts val="1000"/>
              </a:spcBef>
              <a:spcAft>
                <a:spcPts val="0"/>
              </a:spcAft>
              <a:buFontTx/>
              <a:buNone/>
            </a:pPr>
            <a:r>
              <a:rPr lang="en-US" altLang="ko-KR" sz="2000" cap="none" dirty="0" smtClean="0" b="0" strike="noStrike">
                <a:latin typeface="宋体" charset="0"/>
                <a:ea typeface="宋体" charset="0"/>
              </a:rPr>
              <a:t>    微信，是一种生活方式。具体是指通过为合作伙伴提供“链接一切”的能力，为用户的日常生活提供便捷。例：公众号、支付</a:t>
            </a:r>
            <a:endParaRPr lang="ko-KR" altLang="en-US" sz="2000" cap="none" dirty="0" smtClean="0" b="0" strike="noStrike">
              <a:latin typeface="Calibri"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
                                          </p:val>
                                        </p:tav>
                                        <p:tav tm="100000">
                                          <p:val>
                                            <p:strVal val="#ppt_x"/>
                                          </p:val>
                                        </p:tav>
                                      </p:tavLst>
                                    </p:anim>
                                    <p:anim calcmode="lin" valueType="num">
                                      <p:cBhvr additive="base">
                                        <p:cTn id="8" dur="1000"/>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p:tgtEl>
                                          <p:spTgt spid="5"/>
                                        </p:tgtEl>
                                        <p:attrNameLst>
                                          <p:attrName>ppt_x</p:attrName>
                                        </p:attrNameLst>
                                      </p:cBhvr>
                                      <p:tavLst>
                                        <p:tav tm="0">
                                          <p:val>
                                            <p:strVal val="#ppt_x"/>
                                          </p:val>
                                        </p:tav>
                                        <p:tav tm="100000">
                                          <p:val>
                                            <p:strVal val="#ppt_x"/>
                                          </p:val>
                                        </p:tav>
                                      </p:tavLst>
                                    </p:anim>
                                    <p:anim calcmode="lin" valueType="num">
                                      <p:cBhvr additive="base">
                                        <p:cTn id="14" dur="1000"/>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2"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p:tgtEl>
                                          <p:spTgt spid="6"/>
                                        </p:tgtEl>
                                        <p:attrNameLst>
                                          <p:attrName>ppt_x</p:attrName>
                                        </p:attrNameLst>
                                      </p:cBhvr>
                                      <p:tavLst>
                                        <p:tav tm="0">
                                          <p:val>
                                            <p:strVal val="#ppt_x"/>
                                          </p:val>
                                        </p:tav>
                                        <p:tav tm="100000">
                                          <p:val>
                                            <p:strVal val="#ppt_x"/>
                                          </p:val>
                                        </p:tav>
                                      </p:tavLst>
                                    </p:anim>
                                    <p:anim calcmode="lin" valueType="num">
                                      <p:cBhvr additive="base">
                                        <p:cTn id="20" dur="1000"/>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3"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p:tgtEl>
                                          <p:spTgt spid="7"/>
                                        </p:tgtEl>
                                        <p:attrNameLst>
                                          <p:attrName>ppt_x</p:attrName>
                                        </p:attrNameLst>
                                      </p:cBhvr>
                                      <p:tavLst>
                                        <p:tav tm="0">
                                          <p:val>
                                            <p:strVal val="#ppt_x"/>
                                          </p:val>
                                        </p:tav>
                                        <p:tav tm="100000">
                                          <p:val>
                                            <p:strVal val="#ppt_x"/>
                                          </p:val>
                                        </p:tav>
                                      </p:tavLst>
                                    </p:anim>
                                    <p:anim calcmode="lin" valueType="num">
                                      <p:cBhvr additive="base">
                                        <p:cTn id="26" dur="1000"/>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1" animBg="1"/>
      <p:bldP spid="6" grpId="2" animBg="1"/>
      <p:bldP spid="7" grpId="3" animBg="1"/>
    </p:bldLst>
  </p:timing>
</p:sld>
</file>

<file path=ppt/theme/theme1.xml><?xml version="1.0" encoding="utf-8"?>
<a:theme xmlns:a="http://schemas.openxmlformats.org/drawingml/2006/main" name="默认主题">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默认主题" id="{42EB2678-0A9F-4F44-A2E2-10C92816BFD6}" vid="{7A1CFCF2-D18E-4CDA-831C-ED76FB711202}"/>
    </a:ext>
  </a:extLst>
</a:theme>
</file>

<file path=docProps/app.xml><?xml version="1.0" encoding="utf-8"?>
<Properties xmlns="http://schemas.openxmlformats.org/officeDocument/2006/extended-properties" xmlns:vt="http://schemas.openxmlformats.org/officeDocument/2006/docPropsVTypes">
  <Application>JisuOffice Show</Application>
  <AppVersion>12.000</AppVersion>
  <Characters>0</Characters>
  <CharactersWithSpaces>0</CharactersWithSpaces>
  <DocSecurity>0</DocSecurity>
  <HyperlinksChanged>false</HyperlinksChanged>
  <Lines>0</Lines>
  <LinksUpToDate>false</LinksUpToDate>
  <Pages>27</Pages>
  <Paragraphs>0</Paragraphs>
  <Words>3</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cp:lastModifiedBy>14566</cp:lastModifiedBy>
</cp:coreProperties>
</file>