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4" r:id="rId5"/>
    <p:sldId id="259" r:id="rId6"/>
    <p:sldId id="260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B0B9A-DD8B-4A06-B2D9-CE9AC973C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92C0AE-CE76-4684-888E-58975A91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47164-9856-4C14-96E1-AD048B42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94CE1-8188-4DF5-BE49-F0BC602D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7B8C7-2257-411E-A56C-721E2E67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8F66F-8DEA-4108-97FE-479A5FA8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D5C5C-2EE8-4EA0-9C77-273F99ADC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FDD17-6ACC-4CC8-A4C0-C1975CEF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76A47-746A-429A-A11B-CA5D1D56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54BFF-FD55-40B4-808E-086A9924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4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B8EC3-7C72-4B0C-BF27-926951058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8DE49-B1E9-4513-B12B-27BDEF399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0361D-2B16-4796-A481-58B9B1E7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3C5F9-4AF7-4B6E-8A5E-D4C46C05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4D705-AA69-4302-9E8C-3C536F94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4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5DD9-9D33-40FA-B369-18C30827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B91A9-E6D3-493D-8A04-9BEE7C8C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3DEEC-1060-4B9A-8D77-966CBAA1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07EBC-0581-45B6-B8D9-2C53B9AF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4E932-575E-4120-A690-D8C5BA03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7A1CD-2806-447A-8C73-EA5E289F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58E56-3C7C-45DB-ACB4-9857655A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ECDD1-F049-4D83-99F5-92586A48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1E25E-64F3-4916-B1FB-AAEA18A2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53A3D-66F4-4FE1-8C88-256163C9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92364-0AED-4F7F-AB2E-34AE3E75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7CA4D-4598-4163-8D8D-F5A6D790E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E482A-5289-47C0-8891-522923AF4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568E1-9DF6-462E-87FE-1A9C987F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0EA28-D24E-447B-AE45-62F6AB4E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7C55F-6541-47C9-950F-0832F92B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5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F20DB-5875-4769-90F3-14D11B6F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84FB9-A36F-4C3B-87F0-4866394A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A8D4E-6955-42E2-B236-C28CBACE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334967-0BF7-4ADB-8136-A52C6A1EC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930074-F32D-4C3C-A1EE-53307B1F2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EA0666-47EE-432A-8D63-5A2272E3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51730E-8D69-4625-82C9-024D9653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4E61B9-5A10-459C-A39F-8173046A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BC9FF-320A-4AB7-BEDE-48F815E3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CD6CCA-FB91-4E1D-9522-442933A8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4511F-5633-41EF-815E-B4B7D021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75441-DE49-40DD-B016-484F1DE5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4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98D3C0-A778-43B3-8114-6525FE46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C29EF4-2BD1-4596-A272-76BB3963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DBEAA7-34C9-4E42-A1B6-EB57761C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109E6-65E7-47BA-9E4D-6DBC5729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36520-2F26-4C1D-887A-D17327A3F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F3498-1D4E-404F-8422-2BF77A09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82C19-6E68-475D-BFCD-831ACDDE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CBD65-A29F-4A63-B262-7C913C82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95A40-0314-4419-879B-863C8868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E18EB-470D-4C10-B47C-32D37FC6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D2244-3AE9-4F44-9D50-998BB068C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E8D34-ACD7-48DC-BD45-E794A01C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480C4-5558-4FB2-99D5-A104981E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B401E-7730-4A82-BA47-5F1156D2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04C19-0D5D-4177-B0FA-E4E04CF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6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27D54-1431-4A42-8B5D-61572EF2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13C3C-7D81-4ED6-B9CB-4AE57B00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3C22C-2265-4A74-B3A7-070005ED0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A81B-C2DC-4DE6-A197-CB87E7332B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67BDF-95CC-4BC0-97D0-DAC57F932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7B655-5DEF-4D1F-84DB-39D0CA68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BDA6-2DC2-4D89-893D-FA4F4BDAA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94B6-FD52-4B12-A6D9-437F14191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080" y="14582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b="1" dirty="0"/>
              <a:t>Web Spider</a:t>
            </a:r>
            <a:endParaRPr lang="zh-CN" altLang="en-US" sz="9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895EE1-1F73-44B0-89F3-FBD2B6DB8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Tiancheng 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BD6EC-79CE-44C9-9BAC-B0A45E2B3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dirty="0"/>
              <a:t>What is Web Spider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C194A0-4F39-40B5-B253-45921892E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  is an Internet bot that systematically browses the World Wide Web</a:t>
            </a:r>
          </a:p>
          <a:p>
            <a:r>
              <a:rPr lang="en-US" altLang="zh-CN" dirty="0"/>
              <a:t>And get data from WWW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6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1E195-A59C-4C5F-8626-F24A5996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3374"/>
          </a:xfrm>
        </p:spPr>
        <p:txBody>
          <a:bodyPr/>
          <a:lstStyle/>
          <a:p>
            <a:r>
              <a:rPr lang="en-US" altLang="zh-CN" dirty="0"/>
              <a:t>                  </a:t>
            </a:r>
            <a:r>
              <a:rPr lang="en-US" altLang="zh-CN" sz="7200" dirty="0"/>
              <a:t>About web</a:t>
            </a:r>
            <a:endParaRPr lang="zh-CN" altLang="en-US" sz="7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B12C8-251B-4E29-8975-7BE7D56A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0157"/>
            <a:ext cx="10515600" cy="91680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6A7DC-8C94-432F-8DFD-1A150C2A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 of Spider: get the top 100 moves’ data</a:t>
            </a:r>
            <a:br>
              <a:rPr lang="en-US" altLang="zh-CN" dirty="0"/>
            </a:br>
            <a:r>
              <a:rPr lang="en-US" altLang="zh-CN" dirty="0"/>
              <a:t>from </a:t>
            </a:r>
            <a:r>
              <a:rPr lang="en-US" altLang="zh-CN" dirty="0" err="1"/>
              <a:t>Maoyan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73BBC-ABF8-4338-BE0F-2AF56145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</a:t>
            </a:r>
            <a:r>
              <a:rPr lang="en-US" altLang="zh-CN" dirty="0" err="1"/>
              <a:t>url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Find what I need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Save the data in txt</a:t>
            </a:r>
          </a:p>
        </p:txBody>
      </p:sp>
    </p:spTree>
    <p:extLst>
      <p:ext uri="{BB962C8B-B14F-4D97-AF65-F5344CB8AC3E}">
        <p14:creationId xmlns:p14="http://schemas.microsoft.com/office/powerpoint/2010/main" val="162107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6443AF-666E-4C6F-98EF-477C3E06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651466" cy="378541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Talk is cheap </a:t>
            </a:r>
          </a:p>
          <a:p>
            <a:r>
              <a:rPr lang="en-US" altLang="zh-CN" sz="3600" dirty="0"/>
              <a:t>I will show you the code</a:t>
            </a:r>
            <a:endParaRPr lang="en-US" sz="3600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DF4C95DA-523C-4D3F-ACF7-8BA4401FA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65"/>
          <a:stretch/>
        </p:blipFill>
        <p:spPr>
          <a:xfrm>
            <a:off x="3829050" y="9"/>
            <a:ext cx="8362950" cy="70770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390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2AD732-3E2A-4D70-AB61-8BDE1B47A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59" y="182988"/>
            <a:ext cx="8066821" cy="60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7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088B777-E6D6-47B1-A017-476725C2C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22" y="1445740"/>
            <a:ext cx="8397943" cy="539733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00AEE8-1435-4223-BD2B-169D78DE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62" y="533141"/>
            <a:ext cx="8896163" cy="9125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D05EF7-FAAD-479A-B208-1B56D5C0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3" y="6176963"/>
            <a:ext cx="10515600" cy="40558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4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71799-E7B9-4521-A1C5-D8B11422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 Met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CA8F0-C63C-4AE9-8E83-BC745A07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not know 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 not know Jason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27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8D8F-AD4D-4F15-8F9A-AC9E2997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Can Do Next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88BE6-0CA1-447D-8A55-83F1DAFE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database to keep data instead of txt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Use beautiful soup to clean data</a:t>
            </a:r>
          </a:p>
          <a:p>
            <a:endParaRPr lang="en-US" altLang="zh-CN" dirty="0"/>
          </a:p>
          <a:p>
            <a:r>
              <a:rPr lang="en-US" altLang="zh-CN" dirty="0"/>
              <a:t>Use pool to do multiprocessing</a:t>
            </a:r>
          </a:p>
          <a:p>
            <a:endParaRPr lang="en-US" altLang="zh-CN" dirty="0"/>
          </a:p>
          <a:p>
            <a:r>
              <a:rPr lang="en-US" altLang="zh-CN" dirty="0"/>
              <a:t>Maybe analyze the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5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87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Web Spider</vt:lpstr>
      <vt:lpstr>What is Web Spider</vt:lpstr>
      <vt:lpstr>                  About web</vt:lpstr>
      <vt:lpstr>Aim of Spider: get the top 100 moves’ data from Maoyan </vt:lpstr>
      <vt:lpstr>PowerPoint 演示文稿</vt:lpstr>
      <vt:lpstr>PowerPoint 演示文稿</vt:lpstr>
      <vt:lpstr>PowerPoint 演示文稿</vt:lpstr>
      <vt:lpstr>Problems I Met：</vt:lpstr>
      <vt:lpstr>What I Can Do Next：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Spider</dc:title>
  <dc:creator>fan tiancheng</dc:creator>
  <cp:lastModifiedBy>fan tiancheng</cp:lastModifiedBy>
  <cp:revision>10</cp:revision>
  <dcterms:created xsi:type="dcterms:W3CDTF">2018-11-30T20:40:33Z</dcterms:created>
  <dcterms:modified xsi:type="dcterms:W3CDTF">2018-12-01T00:30:44Z</dcterms:modified>
</cp:coreProperties>
</file>