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 1 (cvičení)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30.11.2018</a:t>
            </a:r>
          </a:p>
          <a:p>
            <a:r>
              <a:rPr lang="en-US" dirty="0" smtClean="0">
                <a:hlinkClick r:id="rId2"/>
              </a:rPr>
              <a:t>faltin@ksi.mff.cuni.cz</a:t>
            </a:r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842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(pokračování z minula)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Záznam člověk</a:t>
            </a:r>
          </a:p>
          <a:p>
            <a:pPr lvl="1"/>
            <a:r>
              <a:rPr lang="cs-CZ" dirty="0" smtClean="0"/>
              <a:t>Jméno, příjmení, věk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Pole lidí</a:t>
            </a:r>
          </a:p>
          <a:p>
            <a:pPr lvl="1"/>
            <a:r>
              <a:rPr lang="cs-CZ" dirty="0" smtClean="0"/>
              <a:t>Fixní délka, načíst, vypsat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Dynamický záznam člověk</a:t>
            </a:r>
          </a:p>
          <a:p>
            <a:pPr lvl="1"/>
            <a:r>
              <a:rPr lang="cs-CZ" dirty="0" smtClean="0"/>
              <a:t>Vytvořit až za běhu a na konci vrátit paměť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Dynamický seznam záznamů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Přidávat na začátek/konec, vypsat, odebrat ze začátku/konce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Přidat/odebrat člověka s daným jménem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smtClean="0"/>
              <a:t>Přidat/odebrat lidi v daném rozmezí věků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64557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63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Wisp</vt:lpstr>
      <vt:lpstr>Programování 1 (cvičení)</vt:lpstr>
      <vt:lpstr>Úkoly (pokračování z minula)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1 (cvičení)</dc:title>
  <dc:creator>Tomas Faltin</dc:creator>
  <cp:lastModifiedBy>Tomas Faltin</cp:lastModifiedBy>
  <cp:revision>1</cp:revision>
  <dcterms:created xsi:type="dcterms:W3CDTF">2018-11-30T07:06:14Z</dcterms:created>
  <dcterms:modified xsi:type="dcterms:W3CDTF">2018-11-30T07:53:56Z</dcterms:modified>
</cp:coreProperties>
</file>