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57" r:id="rId4"/>
    <p:sldId id="267" r:id="rId5"/>
    <p:sldId id="259" r:id="rId6"/>
    <p:sldId id="260" r:id="rId7"/>
    <p:sldId id="258" r:id="rId8"/>
    <p:sldId id="261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smtClean="0"/>
              <a:t> cvičení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1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</a:t>
            </a:r>
            <a:r>
              <a:rPr lang="cs-CZ" dirty="0" smtClean="0"/>
              <a:t>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  <a:endParaRPr lang="cs-CZ" dirty="0" smtClean="0"/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</a:t>
            </a:r>
            <a:r>
              <a:rPr lang="cs-CZ" dirty="0" smtClean="0"/>
              <a:t>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  <a:endParaRPr lang="cs-CZ" dirty="0" smtClean="0"/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</a:t>
            </a:r>
            <a:r>
              <a:rPr lang="cs-CZ" dirty="0" smtClean="0"/>
              <a:t>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</a:t>
            </a:r>
            <a:r>
              <a:rPr lang="cs-CZ" dirty="0" smtClean="0"/>
              <a:t>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</a:t>
            </a:r>
            <a:r>
              <a:rPr lang="cs-CZ" dirty="0" smtClean="0"/>
              <a:t>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394</TotalTime>
  <Words>623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Wisp</vt:lpstr>
      <vt:lpstr>Programování v C++ cvičení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52</cp:revision>
  <dcterms:created xsi:type="dcterms:W3CDTF">2018-10-01T09:05:15Z</dcterms:created>
  <dcterms:modified xsi:type="dcterms:W3CDTF">2020-10-01T12:06:22Z</dcterms:modified>
</cp:coreProperties>
</file>