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45874-0E43-407F-8D3D-516E94EF63F1}" type="datetimeFigureOut">
              <a:rPr lang="cs-CZ" smtClean="0"/>
              <a:t>16.11.2018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AB5C6-1B13-4053-8896-E6C8C54C322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76132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16.11.2018</a:t>
            </a:r>
          </a:p>
          <a:p>
            <a:r>
              <a:rPr lang="cs-CZ" dirty="0" smtClean="0"/>
              <a:t>faltin@ksi.mff.cuni.cz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441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Rekurze</a:t>
            </a:r>
            <a:endParaRPr lang="cs-CZ" dirty="0"/>
          </a:p>
        </p:txBody>
      </p:sp>
      <p:pic>
        <p:nvPicPr>
          <p:cNvPr id="1030" name="Picture 6" descr="File:Big Sierpinski triangle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788" y="2133600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Zdroj: https://commons.wikimedia.org/wiki/File:Big_Sierpinski_triangle.svg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84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- rekurze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Fibonaciho posloupnost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 rekurzí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Cyklem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Součet čísel v poli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Všech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Sudých a lichých zvlášť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IsPalindrom(str:string, strSize:integer) : boolean</a:t>
            </a:r>
          </a:p>
          <a:p>
            <a:pPr lvl="1"/>
            <a:r>
              <a:rPr lang="cs-CZ" dirty="0" smtClean="0"/>
              <a:t>Je string palindrom – čte se stejně zepředu i zezadu (ignoruj mezery)</a:t>
            </a:r>
          </a:p>
          <a:p>
            <a:pPr lvl="1"/>
            <a:r>
              <a:rPr lang="cs-CZ" dirty="0" smtClean="0"/>
              <a:t>madam, radar, nepochopen, „</a:t>
            </a:r>
            <a:r>
              <a:rPr lang="cs-CZ" dirty="0"/>
              <a:t>Jelenovi pivo </a:t>
            </a:r>
            <a:r>
              <a:rPr lang="cs-CZ" dirty="0" smtClean="0"/>
              <a:t>nelej“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IsPrime(number: integer) : boolean</a:t>
            </a:r>
          </a:p>
          <a:p>
            <a:pPr lvl="1"/>
            <a:r>
              <a:rPr lang="cs-CZ" dirty="0" smtClean="0"/>
              <a:t>Je dané číslo prvočíslo?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MultiplyMatrixes(m1 : MatrixType1, m2 : MatrixType2) : MatrixType3</a:t>
            </a:r>
          </a:p>
          <a:p>
            <a:pPr lvl="1"/>
            <a:r>
              <a:rPr lang="cs-CZ" dirty="0" smtClean="0"/>
              <a:t>Násobení matic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Proskákání šachovnice koněm – „Jezdcova procházka“</a:t>
            </a:r>
          </a:p>
        </p:txBody>
      </p:sp>
    </p:spTree>
    <p:extLst>
      <p:ext uri="{BB962C8B-B14F-4D97-AF65-F5344CB8AC3E}">
        <p14:creationId xmlns:p14="http://schemas.microsoft.com/office/powerpoint/2010/main" val="19129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295</TotalTime>
  <Words>92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Wingdings 3</vt:lpstr>
      <vt:lpstr>Wisp</vt:lpstr>
      <vt:lpstr>Programování 1 (cvičení)</vt:lpstr>
      <vt:lpstr>Rekurze</vt:lpstr>
      <vt:lpstr>Úkoly - rekurze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Tomas Faltin</dc:creator>
  <cp:lastModifiedBy>Tomas Faltin</cp:lastModifiedBy>
  <cp:revision>5</cp:revision>
  <dcterms:created xsi:type="dcterms:W3CDTF">2018-11-16T07:44:43Z</dcterms:created>
  <dcterms:modified xsi:type="dcterms:W3CDTF">2018-11-16T12:40:29Z</dcterms:modified>
</cp:coreProperties>
</file>